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 id="261" r:id="rId5"/>
    <p:sldId id="263" r:id="rId6"/>
    <p:sldId id="264" r:id="rId7"/>
    <p:sldId id="265" r:id="rId8"/>
    <p:sldId id="266" r:id="rId9"/>
    <p:sldId id="267" r:id="rId10"/>
    <p:sldId id="273" r:id="rId11"/>
    <p:sldId id="259" r:id="rId12"/>
    <p:sldId id="271" r:id="rId13"/>
    <p:sldId id="274" r:id="rId14"/>
    <p:sldId id="268" r:id="rId15"/>
    <p:sldId id="269" r:id="rId16"/>
    <p:sldId id="270" r:id="rId17"/>
    <p:sldId id="272" r:id="rId18"/>
    <p:sldId id="26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686" autoAdjust="0"/>
  </p:normalViewPr>
  <p:slideViewPr>
    <p:cSldViewPr>
      <p:cViewPr varScale="1">
        <p:scale>
          <a:sx n="126" d="100"/>
          <a:sy n="126" d="100"/>
        </p:scale>
        <p:origin x="-119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WEM\Documents\Spectrometer_data\GreyStuff\RegolithSum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WEM\Documents\Spectrometer_data\GreyStuff\RegolithSum1.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oleObject" Target="file:///E:\Chiral\Signatures&amp;Measurements\UH%20Measurements\dust1408.xlsm"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Chiral\Signatures&amp;Measurements\UH%20Measurements\dust1408.xlsm"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Chiral\Signatures&amp;Measurements\UH%20Measurements\dust1408.xlsm"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Chiral\Signatures&amp;Measurements\UH%20Measurements\dust1408.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t>Lunar </a:t>
            </a:r>
            <a:r>
              <a:rPr lang="en-GB" dirty="0" err="1"/>
              <a:t>Regolith</a:t>
            </a:r>
            <a:r>
              <a:rPr lang="en-GB" dirty="0"/>
              <a:t> </a:t>
            </a:r>
            <a:r>
              <a:rPr lang="en-GB" dirty="0" smtClean="0"/>
              <a:t>Relative Reflectance</a:t>
            </a:r>
            <a:endParaRPr lang="en-GB" dirty="0"/>
          </a:p>
        </c:rich>
      </c:tx>
      <c:layout/>
      <c:overlay val="0"/>
    </c:title>
    <c:autoTitleDeleted val="0"/>
    <c:plotArea>
      <c:layout>
        <c:manualLayout>
          <c:layoutTarget val="inner"/>
          <c:xMode val="edge"/>
          <c:yMode val="edge"/>
          <c:x val="8.9711379598619245E-2"/>
          <c:y val="9.831307940512074E-2"/>
          <c:w val="0.75902548869790898"/>
          <c:h val="0.78330984888506017"/>
        </c:manualLayout>
      </c:layout>
      <c:scatterChart>
        <c:scatterStyle val="lineMarker"/>
        <c:varyColors val="0"/>
        <c:ser>
          <c:idx val="0"/>
          <c:order val="0"/>
          <c:tx>
            <c:strRef>
              <c:f>Sheet1!$F$7</c:f>
              <c:strCache>
                <c:ptCount val="1"/>
                <c:pt idx="0">
                  <c:v>12001.79</c:v>
                </c:pt>
              </c:strCache>
            </c:strRef>
          </c:tx>
          <c:spPr>
            <a:ln w="28575">
              <a:noFill/>
            </a:ln>
          </c:spPr>
          <c:marker>
            <c:symbol val="circle"/>
            <c:size val="2"/>
          </c:marker>
          <c:xVal>
            <c:numRef>
              <c:f>Sheet1!$D$9:$D$2972</c:f>
              <c:numCache>
                <c:formatCode>General</c:formatCode>
                <c:ptCount val="2964"/>
                <c:pt idx="0">
                  <c:v>350.03</c:v>
                </c:pt>
                <c:pt idx="1">
                  <c:v>350.3</c:v>
                </c:pt>
                <c:pt idx="2">
                  <c:v>350.56</c:v>
                </c:pt>
                <c:pt idx="3">
                  <c:v>350.83</c:v>
                </c:pt>
                <c:pt idx="4">
                  <c:v>351.09</c:v>
                </c:pt>
                <c:pt idx="5">
                  <c:v>351.36</c:v>
                </c:pt>
                <c:pt idx="6">
                  <c:v>351.63</c:v>
                </c:pt>
                <c:pt idx="7">
                  <c:v>351.89</c:v>
                </c:pt>
                <c:pt idx="8">
                  <c:v>352.16</c:v>
                </c:pt>
                <c:pt idx="9">
                  <c:v>352.42</c:v>
                </c:pt>
                <c:pt idx="10">
                  <c:v>352.69</c:v>
                </c:pt>
                <c:pt idx="11">
                  <c:v>352.95</c:v>
                </c:pt>
                <c:pt idx="12">
                  <c:v>353.22</c:v>
                </c:pt>
                <c:pt idx="13">
                  <c:v>353.49</c:v>
                </c:pt>
                <c:pt idx="14">
                  <c:v>353.75</c:v>
                </c:pt>
                <c:pt idx="15">
                  <c:v>354.02</c:v>
                </c:pt>
                <c:pt idx="16">
                  <c:v>354.28</c:v>
                </c:pt>
                <c:pt idx="17">
                  <c:v>354.55</c:v>
                </c:pt>
                <c:pt idx="18">
                  <c:v>354.81</c:v>
                </c:pt>
                <c:pt idx="19">
                  <c:v>355.08</c:v>
                </c:pt>
                <c:pt idx="20">
                  <c:v>355.35</c:v>
                </c:pt>
                <c:pt idx="21">
                  <c:v>355.61</c:v>
                </c:pt>
                <c:pt idx="22">
                  <c:v>355.88</c:v>
                </c:pt>
                <c:pt idx="23">
                  <c:v>356.14</c:v>
                </c:pt>
                <c:pt idx="24">
                  <c:v>356.41</c:v>
                </c:pt>
                <c:pt idx="25">
                  <c:v>356.67</c:v>
                </c:pt>
                <c:pt idx="26">
                  <c:v>356.94</c:v>
                </c:pt>
                <c:pt idx="27">
                  <c:v>357.2</c:v>
                </c:pt>
                <c:pt idx="28">
                  <c:v>357.47</c:v>
                </c:pt>
                <c:pt idx="29">
                  <c:v>357.74</c:v>
                </c:pt>
                <c:pt idx="30">
                  <c:v>358</c:v>
                </c:pt>
                <c:pt idx="31">
                  <c:v>358.27</c:v>
                </c:pt>
                <c:pt idx="32">
                  <c:v>358.53</c:v>
                </c:pt>
                <c:pt idx="33">
                  <c:v>358.8</c:v>
                </c:pt>
                <c:pt idx="34">
                  <c:v>359.06</c:v>
                </c:pt>
                <c:pt idx="35">
                  <c:v>359.33</c:v>
                </c:pt>
                <c:pt idx="36">
                  <c:v>359.59</c:v>
                </c:pt>
                <c:pt idx="37">
                  <c:v>359.86</c:v>
                </c:pt>
                <c:pt idx="38">
                  <c:v>360.12</c:v>
                </c:pt>
                <c:pt idx="39">
                  <c:v>360.39</c:v>
                </c:pt>
                <c:pt idx="40">
                  <c:v>360.66</c:v>
                </c:pt>
                <c:pt idx="41">
                  <c:v>360.92</c:v>
                </c:pt>
                <c:pt idx="42">
                  <c:v>361.19</c:v>
                </c:pt>
                <c:pt idx="43">
                  <c:v>361.45</c:v>
                </c:pt>
                <c:pt idx="44">
                  <c:v>361.72</c:v>
                </c:pt>
                <c:pt idx="45">
                  <c:v>361.98</c:v>
                </c:pt>
                <c:pt idx="46">
                  <c:v>362.25</c:v>
                </c:pt>
                <c:pt idx="47">
                  <c:v>362.51</c:v>
                </c:pt>
                <c:pt idx="48">
                  <c:v>362.78</c:v>
                </c:pt>
                <c:pt idx="49">
                  <c:v>363.04</c:v>
                </c:pt>
                <c:pt idx="50">
                  <c:v>363.31</c:v>
                </c:pt>
                <c:pt idx="51">
                  <c:v>363.58</c:v>
                </c:pt>
                <c:pt idx="52">
                  <c:v>363.84</c:v>
                </c:pt>
                <c:pt idx="53">
                  <c:v>364.11</c:v>
                </c:pt>
                <c:pt idx="54">
                  <c:v>364.37</c:v>
                </c:pt>
                <c:pt idx="55">
                  <c:v>364.64</c:v>
                </c:pt>
                <c:pt idx="56">
                  <c:v>364.9</c:v>
                </c:pt>
                <c:pt idx="57">
                  <c:v>365.17</c:v>
                </c:pt>
                <c:pt idx="58">
                  <c:v>365.43</c:v>
                </c:pt>
                <c:pt idx="59">
                  <c:v>365.7</c:v>
                </c:pt>
                <c:pt idx="60">
                  <c:v>365.96</c:v>
                </c:pt>
                <c:pt idx="61">
                  <c:v>366.23</c:v>
                </c:pt>
                <c:pt idx="62">
                  <c:v>366.49</c:v>
                </c:pt>
                <c:pt idx="63">
                  <c:v>366.76</c:v>
                </c:pt>
                <c:pt idx="64">
                  <c:v>367.02</c:v>
                </c:pt>
                <c:pt idx="65">
                  <c:v>367.29</c:v>
                </c:pt>
                <c:pt idx="66">
                  <c:v>367.56</c:v>
                </c:pt>
                <c:pt idx="67">
                  <c:v>367.82</c:v>
                </c:pt>
                <c:pt idx="68">
                  <c:v>368.09</c:v>
                </c:pt>
                <c:pt idx="69">
                  <c:v>368.35</c:v>
                </c:pt>
                <c:pt idx="70">
                  <c:v>368.62</c:v>
                </c:pt>
                <c:pt idx="71">
                  <c:v>368.88</c:v>
                </c:pt>
                <c:pt idx="72">
                  <c:v>369.15</c:v>
                </c:pt>
                <c:pt idx="73">
                  <c:v>369.41</c:v>
                </c:pt>
                <c:pt idx="74">
                  <c:v>369.68</c:v>
                </c:pt>
                <c:pt idx="75">
                  <c:v>369.94</c:v>
                </c:pt>
                <c:pt idx="76">
                  <c:v>370.21</c:v>
                </c:pt>
                <c:pt idx="77">
                  <c:v>370.47</c:v>
                </c:pt>
                <c:pt idx="78">
                  <c:v>370.74</c:v>
                </c:pt>
                <c:pt idx="79">
                  <c:v>371</c:v>
                </c:pt>
                <c:pt idx="80">
                  <c:v>371.27</c:v>
                </c:pt>
                <c:pt idx="81">
                  <c:v>371.53</c:v>
                </c:pt>
                <c:pt idx="82">
                  <c:v>371.8</c:v>
                </c:pt>
                <c:pt idx="83">
                  <c:v>372.06</c:v>
                </c:pt>
                <c:pt idx="84">
                  <c:v>372.33</c:v>
                </c:pt>
                <c:pt idx="85">
                  <c:v>372.59</c:v>
                </c:pt>
                <c:pt idx="86">
                  <c:v>372.86</c:v>
                </c:pt>
                <c:pt idx="87">
                  <c:v>373.12</c:v>
                </c:pt>
                <c:pt idx="88">
                  <c:v>373.39</c:v>
                </c:pt>
                <c:pt idx="89">
                  <c:v>373.65</c:v>
                </c:pt>
                <c:pt idx="90">
                  <c:v>373.92</c:v>
                </c:pt>
                <c:pt idx="91">
                  <c:v>374.18</c:v>
                </c:pt>
                <c:pt idx="92">
                  <c:v>374.45</c:v>
                </c:pt>
                <c:pt idx="93">
                  <c:v>374.71</c:v>
                </c:pt>
                <c:pt idx="94">
                  <c:v>374.98</c:v>
                </c:pt>
                <c:pt idx="95">
                  <c:v>375.24</c:v>
                </c:pt>
                <c:pt idx="96">
                  <c:v>375.51</c:v>
                </c:pt>
                <c:pt idx="97">
                  <c:v>375.77</c:v>
                </c:pt>
                <c:pt idx="98">
                  <c:v>376.04</c:v>
                </c:pt>
                <c:pt idx="99">
                  <c:v>376.3</c:v>
                </c:pt>
                <c:pt idx="100">
                  <c:v>376.57</c:v>
                </c:pt>
                <c:pt idx="101">
                  <c:v>376.83</c:v>
                </c:pt>
                <c:pt idx="102">
                  <c:v>377.1</c:v>
                </c:pt>
                <c:pt idx="103">
                  <c:v>377.36</c:v>
                </c:pt>
                <c:pt idx="104">
                  <c:v>377.63</c:v>
                </c:pt>
                <c:pt idx="105">
                  <c:v>377.89</c:v>
                </c:pt>
                <c:pt idx="106">
                  <c:v>378.16</c:v>
                </c:pt>
                <c:pt idx="107">
                  <c:v>378.42</c:v>
                </c:pt>
                <c:pt idx="108">
                  <c:v>378.69</c:v>
                </c:pt>
                <c:pt idx="109">
                  <c:v>378.95</c:v>
                </c:pt>
                <c:pt idx="110">
                  <c:v>379.22</c:v>
                </c:pt>
                <c:pt idx="111">
                  <c:v>379.48</c:v>
                </c:pt>
                <c:pt idx="112">
                  <c:v>379.75</c:v>
                </c:pt>
                <c:pt idx="113">
                  <c:v>380.01</c:v>
                </c:pt>
                <c:pt idx="114">
                  <c:v>380.28</c:v>
                </c:pt>
                <c:pt idx="115">
                  <c:v>380.54</c:v>
                </c:pt>
                <c:pt idx="116">
                  <c:v>380.81</c:v>
                </c:pt>
                <c:pt idx="117">
                  <c:v>381.07</c:v>
                </c:pt>
                <c:pt idx="118">
                  <c:v>381.34</c:v>
                </c:pt>
                <c:pt idx="119">
                  <c:v>381.6</c:v>
                </c:pt>
                <c:pt idx="120">
                  <c:v>381.87</c:v>
                </c:pt>
                <c:pt idx="121">
                  <c:v>382.13</c:v>
                </c:pt>
                <c:pt idx="122">
                  <c:v>382.4</c:v>
                </c:pt>
                <c:pt idx="123">
                  <c:v>382.66</c:v>
                </c:pt>
                <c:pt idx="124">
                  <c:v>382.93</c:v>
                </c:pt>
                <c:pt idx="125">
                  <c:v>383.19</c:v>
                </c:pt>
                <c:pt idx="126">
                  <c:v>383.46</c:v>
                </c:pt>
                <c:pt idx="127">
                  <c:v>383.72</c:v>
                </c:pt>
                <c:pt idx="128">
                  <c:v>383.99</c:v>
                </c:pt>
                <c:pt idx="129">
                  <c:v>384.25</c:v>
                </c:pt>
                <c:pt idx="130">
                  <c:v>384.52</c:v>
                </c:pt>
                <c:pt idx="131">
                  <c:v>384.78</c:v>
                </c:pt>
                <c:pt idx="132">
                  <c:v>385.05</c:v>
                </c:pt>
                <c:pt idx="133">
                  <c:v>385.31</c:v>
                </c:pt>
                <c:pt idx="134">
                  <c:v>385.57</c:v>
                </c:pt>
                <c:pt idx="135">
                  <c:v>385.84</c:v>
                </c:pt>
                <c:pt idx="136">
                  <c:v>386.1</c:v>
                </c:pt>
                <c:pt idx="137">
                  <c:v>386.37</c:v>
                </c:pt>
                <c:pt idx="138">
                  <c:v>386.63</c:v>
                </c:pt>
                <c:pt idx="139">
                  <c:v>386.9</c:v>
                </c:pt>
                <c:pt idx="140">
                  <c:v>387.16</c:v>
                </c:pt>
                <c:pt idx="141">
                  <c:v>387.43</c:v>
                </c:pt>
                <c:pt idx="142">
                  <c:v>387.69</c:v>
                </c:pt>
                <c:pt idx="143">
                  <c:v>387.96</c:v>
                </c:pt>
                <c:pt idx="144">
                  <c:v>388.22</c:v>
                </c:pt>
                <c:pt idx="145">
                  <c:v>388.49</c:v>
                </c:pt>
                <c:pt idx="146">
                  <c:v>388.75</c:v>
                </c:pt>
                <c:pt idx="147">
                  <c:v>389.02</c:v>
                </c:pt>
                <c:pt idx="148">
                  <c:v>389.28</c:v>
                </c:pt>
                <c:pt idx="149">
                  <c:v>389.54</c:v>
                </c:pt>
                <c:pt idx="150">
                  <c:v>389.81</c:v>
                </c:pt>
                <c:pt idx="151">
                  <c:v>390.07</c:v>
                </c:pt>
                <c:pt idx="152">
                  <c:v>390.34</c:v>
                </c:pt>
                <c:pt idx="153">
                  <c:v>390.6</c:v>
                </c:pt>
                <c:pt idx="154">
                  <c:v>390.87</c:v>
                </c:pt>
                <c:pt idx="155">
                  <c:v>391.13</c:v>
                </c:pt>
                <c:pt idx="156">
                  <c:v>391.4</c:v>
                </c:pt>
                <c:pt idx="157">
                  <c:v>391.66</c:v>
                </c:pt>
                <c:pt idx="158">
                  <c:v>391.93</c:v>
                </c:pt>
                <c:pt idx="159">
                  <c:v>392.19</c:v>
                </c:pt>
                <c:pt idx="160">
                  <c:v>392.45</c:v>
                </c:pt>
                <c:pt idx="161">
                  <c:v>392.72</c:v>
                </c:pt>
                <c:pt idx="162">
                  <c:v>392.98</c:v>
                </c:pt>
                <c:pt idx="163">
                  <c:v>393.25</c:v>
                </c:pt>
                <c:pt idx="164">
                  <c:v>393.51</c:v>
                </c:pt>
                <c:pt idx="165">
                  <c:v>393.78</c:v>
                </c:pt>
                <c:pt idx="166">
                  <c:v>394.04</c:v>
                </c:pt>
                <c:pt idx="167">
                  <c:v>394.31</c:v>
                </c:pt>
                <c:pt idx="168">
                  <c:v>394.57</c:v>
                </c:pt>
                <c:pt idx="169">
                  <c:v>394.84</c:v>
                </c:pt>
                <c:pt idx="170">
                  <c:v>395.1</c:v>
                </c:pt>
                <c:pt idx="171">
                  <c:v>395.36</c:v>
                </c:pt>
                <c:pt idx="172">
                  <c:v>395.63</c:v>
                </c:pt>
                <c:pt idx="173">
                  <c:v>395.89</c:v>
                </c:pt>
                <c:pt idx="174">
                  <c:v>396.16</c:v>
                </c:pt>
                <c:pt idx="175">
                  <c:v>396.42</c:v>
                </c:pt>
                <c:pt idx="176">
                  <c:v>396.69</c:v>
                </c:pt>
                <c:pt idx="177">
                  <c:v>396.95</c:v>
                </c:pt>
                <c:pt idx="178">
                  <c:v>397.21</c:v>
                </c:pt>
                <c:pt idx="179">
                  <c:v>397.48</c:v>
                </c:pt>
                <c:pt idx="180">
                  <c:v>397.74</c:v>
                </c:pt>
                <c:pt idx="181">
                  <c:v>398.01</c:v>
                </c:pt>
                <c:pt idx="182">
                  <c:v>398.27</c:v>
                </c:pt>
                <c:pt idx="183">
                  <c:v>398.54</c:v>
                </c:pt>
                <c:pt idx="184">
                  <c:v>398.8</c:v>
                </c:pt>
                <c:pt idx="185">
                  <c:v>399.07</c:v>
                </c:pt>
                <c:pt idx="186">
                  <c:v>399.33</c:v>
                </c:pt>
                <c:pt idx="187">
                  <c:v>399.59</c:v>
                </c:pt>
                <c:pt idx="188">
                  <c:v>399.86</c:v>
                </c:pt>
                <c:pt idx="189">
                  <c:v>400.12</c:v>
                </c:pt>
                <c:pt idx="190">
                  <c:v>400.39</c:v>
                </c:pt>
                <c:pt idx="191">
                  <c:v>400.65</c:v>
                </c:pt>
                <c:pt idx="192">
                  <c:v>400.92</c:v>
                </c:pt>
                <c:pt idx="193">
                  <c:v>401.18</c:v>
                </c:pt>
                <c:pt idx="194">
                  <c:v>401.44</c:v>
                </c:pt>
                <c:pt idx="195">
                  <c:v>401.71</c:v>
                </c:pt>
                <c:pt idx="196">
                  <c:v>401.97</c:v>
                </c:pt>
                <c:pt idx="197">
                  <c:v>402.24</c:v>
                </c:pt>
                <c:pt idx="198">
                  <c:v>402.5</c:v>
                </c:pt>
                <c:pt idx="199">
                  <c:v>402.76</c:v>
                </c:pt>
                <c:pt idx="200">
                  <c:v>403.03</c:v>
                </c:pt>
                <c:pt idx="201">
                  <c:v>403.29</c:v>
                </c:pt>
                <c:pt idx="202">
                  <c:v>403.56</c:v>
                </c:pt>
                <c:pt idx="203">
                  <c:v>403.82</c:v>
                </c:pt>
                <c:pt idx="204">
                  <c:v>404.09</c:v>
                </c:pt>
                <c:pt idx="205">
                  <c:v>404.35</c:v>
                </c:pt>
                <c:pt idx="206">
                  <c:v>404.61</c:v>
                </c:pt>
                <c:pt idx="207">
                  <c:v>404.88</c:v>
                </c:pt>
                <c:pt idx="208">
                  <c:v>405.14</c:v>
                </c:pt>
                <c:pt idx="209">
                  <c:v>405.41</c:v>
                </c:pt>
                <c:pt idx="210">
                  <c:v>405.67</c:v>
                </c:pt>
                <c:pt idx="211">
                  <c:v>405.93</c:v>
                </c:pt>
                <c:pt idx="212">
                  <c:v>406.2</c:v>
                </c:pt>
                <c:pt idx="213">
                  <c:v>406.46</c:v>
                </c:pt>
                <c:pt idx="214">
                  <c:v>406.73</c:v>
                </c:pt>
                <c:pt idx="215">
                  <c:v>406.99</c:v>
                </c:pt>
                <c:pt idx="216">
                  <c:v>407.26</c:v>
                </c:pt>
                <c:pt idx="217">
                  <c:v>407.52</c:v>
                </c:pt>
                <c:pt idx="218">
                  <c:v>407.78</c:v>
                </c:pt>
                <c:pt idx="219">
                  <c:v>408.05</c:v>
                </c:pt>
                <c:pt idx="220">
                  <c:v>408.31</c:v>
                </c:pt>
                <c:pt idx="221">
                  <c:v>408.58</c:v>
                </c:pt>
                <c:pt idx="222">
                  <c:v>408.84</c:v>
                </c:pt>
                <c:pt idx="223">
                  <c:v>409.1</c:v>
                </c:pt>
                <c:pt idx="224">
                  <c:v>409.37</c:v>
                </c:pt>
                <c:pt idx="225">
                  <c:v>409.63</c:v>
                </c:pt>
                <c:pt idx="226">
                  <c:v>409.9</c:v>
                </c:pt>
                <c:pt idx="227">
                  <c:v>410.16</c:v>
                </c:pt>
                <c:pt idx="228">
                  <c:v>410.42</c:v>
                </c:pt>
                <c:pt idx="229">
                  <c:v>410.69</c:v>
                </c:pt>
                <c:pt idx="230">
                  <c:v>410.95</c:v>
                </c:pt>
                <c:pt idx="231">
                  <c:v>411.22</c:v>
                </c:pt>
                <c:pt idx="232">
                  <c:v>411.48</c:v>
                </c:pt>
                <c:pt idx="233">
                  <c:v>411.74</c:v>
                </c:pt>
                <c:pt idx="234">
                  <c:v>412.01</c:v>
                </c:pt>
                <c:pt idx="235">
                  <c:v>412.27</c:v>
                </c:pt>
                <c:pt idx="236">
                  <c:v>412.54</c:v>
                </c:pt>
                <c:pt idx="237">
                  <c:v>412.8</c:v>
                </c:pt>
                <c:pt idx="238">
                  <c:v>413.06</c:v>
                </c:pt>
                <c:pt idx="239">
                  <c:v>413.33</c:v>
                </c:pt>
                <c:pt idx="240">
                  <c:v>413.59</c:v>
                </c:pt>
                <c:pt idx="241">
                  <c:v>413.85</c:v>
                </c:pt>
                <c:pt idx="242">
                  <c:v>414.12</c:v>
                </c:pt>
                <c:pt idx="243">
                  <c:v>414.38</c:v>
                </c:pt>
                <c:pt idx="244">
                  <c:v>414.65</c:v>
                </c:pt>
                <c:pt idx="245">
                  <c:v>414.91</c:v>
                </c:pt>
                <c:pt idx="246">
                  <c:v>415.17</c:v>
                </c:pt>
                <c:pt idx="247">
                  <c:v>415.44</c:v>
                </c:pt>
                <c:pt idx="248">
                  <c:v>415.7</c:v>
                </c:pt>
                <c:pt idx="249">
                  <c:v>415.97</c:v>
                </c:pt>
                <c:pt idx="250">
                  <c:v>416.23</c:v>
                </c:pt>
                <c:pt idx="251">
                  <c:v>416.49</c:v>
                </c:pt>
                <c:pt idx="252">
                  <c:v>416.76</c:v>
                </c:pt>
                <c:pt idx="253">
                  <c:v>417.02</c:v>
                </c:pt>
                <c:pt idx="254">
                  <c:v>417.28</c:v>
                </c:pt>
                <c:pt idx="255">
                  <c:v>417.55</c:v>
                </c:pt>
                <c:pt idx="256">
                  <c:v>417.81</c:v>
                </c:pt>
                <c:pt idx="257">
                  <c:v>418.08</c:v>
                </c:pt>
                <c:pt idx="258">
                  <c:v>418.34</c:v>
                </c:pt>
                <c:pt idx="259">
                  <c:v>418.6</c:v>
                </c:pt>
                <c:pt idx="260">
                  <c:v>418.87</c:v>
                </c:pt>
                <c:pt idx="261">
                  <c:v>419.13</c:v>
                </c:pt>
                <c:pt idx="262">
                  <c:v>419.39</c:v>
                </c:pt>
                <c:pt idx="263">
                  <c:v>419.66</c:v>
                </c:pt>
                <c:pt idx="264">
                  <c:v>419.92</c:v>
                </c:pt>
                <c:pt idx="265">
                  <c:v>420.19</c:v>
                </c:pt>
                <c:pt idx="266">
                  <c:v>420.45</c:v>
                </c:pt>
                <c:pt idx="267">
                  <c:v>420.71</c:v>
                </c:pt>
                <c:pt idx="268">
                  <c:v>420.98</c:v>
                </c:pt>
                <c:pt idx="269">
                  <c:v>421.24</c:v>
                </c:pt>
                <c:pt idx="270">
                  <c:v>421.5</c:v>
                </c:pt>
                <c:pt idx="271">
                  <c:v>421.77</c:v>
                </c:pt>
                <c:pt idx="272">
                  <c:v>422.03</c:v>
                </c:pt>
                <c:pt idx="273">
                  <c:v>422.29</c:v>
                </c:pt>
                <c:pt idx="274">
                  <c:v>422.56</c:v>
                </c:pt>
                <c:pt idx="275">
                  <c:v>422.82</c:v>
                </c:pt>
                <c:pt idx="276">
                  <c:v>423.09</c:v>
                </c:pt>
                <c:pt idx="277">
                  <c:v>423.35</c:v>
                </c:pt>
                <c:pt idx="278">
                  <c:v>423.61</c:v>
                </c:pt>
                <c:pt idx="279">
                  <c:v>423.88</c:v>
                </c:pt>
                <c:pt idx="280">
                  <c:v>424.14</c:v>
                </c:pt>
                <c:pt idx="281">
                  <c:v>424.4</c:v>
                </c:pt>
                <c:pt idx="282">
                  <c:v>424.67</c:v>
                </c:pt>
                <c:pt idx="283">
                  <c:v>424.93</c:v>
                </c:pt>
                <c:pt idx="284">
                  <c:v>425.19</c:v>
                </c:pt>
                <c:pt idx="285">
                  <c:v>425.46</c:v>
                </c:pt>
                <c:pt idx="286">
                  <c:v>425.72</c:v>
                </c:pt>
                <c:pt idx="287">
                  <c:v>425.98</c:v>
                </c:pt>
                <c:pt idx="288">
                  <c:v>426.25</c:v>
                </c:pt>
                <c:pt idx="289">
                  <c:v>426.51</c:v>
                </c:pt>
                <c:pt idx="290">
                  <c:v>426.78</c:v>
                </c:pt>
                <c:pt idx="291">
                  <c:v>427.04</c:v>
                </c:pt>
                <c:pt idx="292">
                  <c:v>427.3</c:v>
                </c:pt>
                <c:pt idx="293">
                  <c:v>427.57</c:v>
                </c:pt>
                <c:pt idx="294">
                  <c:v>427.83</c:v>
                </c:pt>
                <c:pt idx="295">
                  <c:v>428.09</c:v>
                </c:pt>
                <c:pt idx="296">
                  <c:v>428.36</c:v>
                </c:pt>
                <c:pt idx="297">
                  <c:v>428.62</c:v>
                </c:pt>
                <c:pt idx="298">
                  <c:v>428.88</c:v>
                </c:pt>
                <c:pt idx="299">
                  <c:v>429.15</c:v>
                </c:pt>
                <c:pt idx="300">
                  <c:v>429.41</c:v>
                </c:pt>
                <c:pt idx="301">
                  <c:v>429.67</c:v>
                </c:pt>
                <c:pt idx="302">
                  <c:v>429.94</c:v>
                </c:pt>
                <c:pt idx="303">
                  <c:v>430.2</c:v>
                </c:pt>
                <c:pt idx="304">
                  <c:v>430.46</c:v>
                </c:pt>
                <c:pt idx="305">
                  <c:v>430.73</c:v>
                </c:pt>
                <c:pt idx="306">
                  <c:v>430.99</c:v>
                </c:pt>
                <c:pt idx="307">
                  <c:v>431.25</c:v>
                </c:pt>
                <c:pt idx="308">
                  <c:v>431.52</c:v>
                </c:pt>
                <c:pt idx="309">
                  <c:v>431.78</c:v>
                </c:pt>
                <c:pt idx="310">
                  <c:v>432.04</c:v>
                </c:pt>
                <c:pt idx="311">
                  <c:v>432.31</c:v>
                </c:pt>
                <c:pt idx="312">
                  <c:v>432.57</c:v>
                </c:pt>
                <c:pt idx="313">
                  <c:v>432.83</c:v>
                </c:pt>
                <c:pt idx="314">
                  <c:v>433.1</c:v>
                </c:pt>
                <c:pt idx="315">
                  <c:v>433.36</c:v>
                </c:pt>
                <c:pt idx="316">
                  <c:v>433.62</c:v>
                </c:pt>
                <c:pt idx="317">
                  <c:v>433.89</c:v>
                </c:pt>
                <c:pt idx="318">
                  <c:v>434.15</c:v>
                </c:pt>
                <c:pt idx="319">
                  <c:v>434.41</c:v>
                </c:pt>
                <c:pt idx="320">
                  <c:v>434.68</c:v>
                </c:pt>
                <c:pt idx="321">
                  <c:v>434.94</c:v>
                </c:pt>
                <c:pt idx="322">
                  <c:v>435.2</c:v>
                </c:pt>
                <c:pt idx="323">
                  <c:v>435.47</c:v>
                </c:pt>
                <c:pt idx="324">
                  <c:v>435.73</c:v>
                </c:pt>
                <c:pt idx="325">
                  <c:v>435.99</c:v>
                </c:pt>
                <c:pt idx="326">
                  <c:v>436.26</c:v>
                </c:pt>
                <c:pt idx="327">
                  <c:v>436.52</c:v>
                </c:pt>
                <c:pt idx="328">
                  <c:v>436.78</c:v>
                </c:pt>
                <c:pt idx="329">
                  <c:v>437.05</c:v>
                </c:pt>
                <c:pt idx="330">
                  <c:v>437.31</c:v>
                </c:pt>
                <c:pt idx="331">
                  <c:v>437.57</c:v>
                </c:pt>
                <c:pt idx="332">
                  <c:v>437.83</c:v>
                </c:pt>
                <c:pt idx="333">
                  <c:v>438.1</c:v>
                </c:pt>
                <c:pt idx="334">
                  <c:v>438.36</c:v>
                </c:pt>
                <c:pt idx="335">
                  <c:v>438.62</c:v>
                </c:pt>
                <c:pt idx="336">
                  <c:v>438.89</c:v>
                </c:pt>
                <c:pt idx="337">
                  <c:v>439.15</c:v>
                </c:pt>
                <c:pt idx="338">
                  <c:v>439.41</c:v>
                </c:pt>
                <c:pt idx="339">
                  <c:v>439.68</c:v>
                </c:pt>
                <c:pt idx="340">
                  <c:v>439.94</c:v>
                </c:pt>
                <c:pt idx="341">
                  <c:v>440.2</c:v>
                </c:pt>
                <c:pt idx="342">
                  <c:v>440.47</c:v>
                </c:pt>
                <c:pt idx="343">
                  <c:v>440.73</c:v>
                </c:pt>
                <c:pt idx="344">
                  <c:v>440.99</c:v>
                </c:pt>
                <c:pt idx="345">
                  <c:v>441.25</c:v>
                </c:pt>
                <c:pt idx="346">
                  <c:v>441.52</c:v>
                </c:pt>
                <c:pt idx="347">
                  <c:v>441.78</c:v>
                </c:pt>
                <c:pt idx="348">
                  <c:v>442.04</c:v>
                </c:pt>
                <c:pt idx="349">
                  <c:v>442.31</c:v>
                </c:pt>
                <c:pt idx="350">
                  <c:v>442.57</c:v>
                </c:pt>
                <c:pt idx="351">
                  <c:v>442.83</c:v>
                </c:pt>
                <c:pt idx="352">
                  <c:v>443.1</c:v>
                </c:pt>
                <c:pt idx="353">
                  <c:v>443.36</c:v>
                </c:pt>
                <c:pt idx="354">
                  <c:v>443.62</c:v>
                </c:pt>
                <c:pt idx="355">
                  <c:v>443.89</c:v>
                </c:pt>
                <c:pt idx="356">
                  <c:v>444.15</c:v>
                </c:pt>
                <c:pt idx="357">
                  <c:v>444.41</c:v>
                </c:pt>
                <c:pt idx="358">
                  <c:v>444.67</c:v>
                </c:pt>
                <c:pt idx="359">
                  <c:v>444.94</c:v>
                </c:pt>
                <c:pt idx="360">
                  <c:v>445.2</c:v>
                </c:pt>
                <c:pt idx="361">
                  <c:v>445.46</c:v>
                </c:pt>
                <c:pt idx="362">
                  <c:v>445.73</c:v>
                </c:pt>
                <c:pt idx="363">
                  <c:v>445.99</c:v>
                </c:pt>
                <c:pt idx="364">
                  <c:v>446.25</c:v>
                </c:pt>
                <c:pt idx="365">
                  <c:v>446.51</c:v>
                </c:pt>
                <c:pt idx="366">
                  <c:v>446.78</c:v>
                </c:pt>
                <c:pt idx="367">
                  <c:v>447.04</c:v>
                </c:pt>
                <c:pt idx="368">
                  <c:v>447.3</c:v>
                </c:pt>
                <c:pt idx="369">
                  <c:v>447.57</c:v>
                </c:pt>
                <c:pt idx="370">
                  <c:v>447.83</c:v>
                </c:pt>
                <c:pt idx="371">
                  <c:v>448.09</c:v>
                </c:pt>
                <c:pt idx="372">
                  <c:v>448.35</c:v>
                </c:pt>
                <c:pt idx="373">
                  <c:v>448.62</c:v>
                </c:pt>
                <c:pt idx="374">
                  <c:v>448.88</c:v>
                </c:pt>
                <c:pt idx="375">
                  <c:v>449.14</c:v>
                </c:pt>
                <c:pt idx="376">
                  <c:v>449.41</c:v>
                </c:pt>
                <c:pt idx="377">
                  <c:v>449.67</c:v>
                </c:pt>
                <c:pt idx="378">
                  <c:v>449.93</c:v>
                </c:pt>
                <c:pt idx="379">
                  <c:v>450.19</c:v>
                </c:pt>
                <c:pt idx="380">
                  <c:v>450.46</c:v>
                </c:pt>
                <c:pt idx="381">
                  <c:v>450.72</c:v>
                </c:pt>
                <c:pt idx="382">
                  <c:v>450.98</c:v>
                </c:pt>
                <c:pt idx="383">
                  <c:v>451.24</c:v>
                </c:pt>
                <c:pt idx="384">
                  <c:v>451.51</c:v>
                </c:pt>
                <c:pt idx="385">
                  <c:v>451.77</c:v>
                </c:pt>
                <c:pt idx="386">
                  <c:v>452.03</c:v>
                </c:pt>
                <c:pt idx="387">
                  <c:v>452.3</c:v>
                </c:pt>
                <c:pt idx="388">
                  <c:v>452.56</c:v>
                </c:pt>
                <c:pt idx="389">
                  <c:v>452.82</c:v>
                </c:pt>
                <c:pt idx="390">
                  <c:v>453.08</c:v>
                </c:pt>
                <c:pt idx="391">
                  <c:v>453.35</c:v>
                </c:pt>
                <c:pt idx="392">
                  <c:v>453.61</c:v>
                </c:pt>
                <c:pt idx="393">
                  <c:v>453.87</c:v>
                </c:pt>
                <c:pt idx="394">
                  <c:v>454.13</c:v>
                </c:pt>
                <c:pt idx="395">
                  <c:v>454.4</c:v>
                </c:pt>
                <c:pt idx="396">
                  <c:v>454.66</c:v>
                </c:pt>
                <c:pt idx="397">
                  <c:v>454.92</c:v>
                </c:pt>
                <c:pt idx="398">
                  <c:v>455.19</c:v>
                </c:pt>
                <c:pt idx="399">
                  <c:v>455.45</c:v>
                </c:pt>
                <c:pt idx="400">
                  <c:v>455.71</c:v>
                </c:pt>
                <c:pt idx="401">
                  <c:v>455.97</c:v>
                </c:pt>
                <c:pt idx="402">
                  <c:v>456.24</c:v>
                </c:pt>
                <c:pt idx="403">
                  <c:v>456.5</c:v>
                </c:pt>
                <c:pt idx="404">
                  <c:v>456.76</c:v>
                </c:pt>
                <c:pt idx="405">
                  <c:v>457.02</c:v>
                </c:pt>
                <c:pt idx="406">
                  <c:v>457.29</c:v>
                </c:pt>
                <c:pt idx="407">
                  <c:v>457.55</c:v>
                </c:pt>
                <c:pt idx="408">
                  <c:v>457.81</c:v>
                </c:pt>
                <c:pt idx="409">
                  <c:v>458.07</c:v>
                </c:pt>
                <c:pt idx="410">
                  <c:v>458.34</c:v>
                </c:pt>
                <c:pt idx="411">
                  <c:v>458.6</c:v>
                </c:pt>
                <c:pt idx="412">
                  <c:v>458.86</c:v>
                </c:pt>
                <c:pt idx="413">
                  <c:v>459.12</c:v>
                </c:pt>
                <c:pt idx="414">
                  <c:v>459.39</c:v>
                </c:pt>
                <c:pt idx="415">
                  <c:v>459.65</c:v>
                </c:pt>
                <c:pt idx="416">
                  <c:v>459.91</c:v>
                </c:pt>
                <c:pt idx="417">
                  <c:v>460.17</c:v>
                </c:pt>
                <c:pt idx="418">
                  <c:v>460.44</c:v>
                </c:pt>
                <c:pt idx="419">
                  <c:v>460.7</c:v>
                </c:pt>
                <c:pt idx="420">
                  <c:v>460.96</c:v>
                </c:pt>
                <c:pt idx="421">
                  <c:v>461.22</c:v>
                </c:pt>
                <c:pt idx="422">
                  <c:v>461.49</c:v>
                </c:pt>
                <c:pt idx="423">
                  <c:v>461.75</c:v>
                </c:pt>
                <c:pt idx="424">
                  <c:v>462.01</c:v>
                </c:pt>
                <c:pt idx="425">
                  <c:v>462.27</c:v>
                </c:pt>
                <c:pt idx="426">
                  <c:v>462.54</c:v>
                </c:pt>
                <c:pt idx="427">
                  <c:v>462.8</c:v>
                </c:pt>
                <c:pt idx="428">
                  <c:v>463.06</c:v>
                </c:pt>
                <c:pt idx="429">
                  <c:v>463.32</c:v>
                </c:pt>
                <c:pt idx="430">
                  <c:v>463.58</c:v>
                </c:pt>
                <c:pt idx="431">
                  <c:v>463.85</c:v>
                </c:pt>
                <c:pt idx="432">
                  <c:v>464.11</c:v>
                </c:pt>
                <c:pt idx="433">
                  <c:v>464.37</c:v>
                </c:pt>
                <c:pt idx="434">
                  <c:v>464.63</c:v>
                </c:pt>
                <c:pt idx="435">
                  <c:v>464.9</c:v>
                </c:pt>
                <c:pt idx="436">
                  <c:v>465.16</c:v>
                </c:pt>
                <c:pt idx="437">
                  <c:v>465.42</c:v>
                </c:pt>
                <c:pt idx="438">
                  <c:v>465.68</c:v>
                </c:pt>
                <c:pt idx="439">
                  <c:v>465.95</c:v>
                </c:pt>
                <c:pt idx="440">
                  <c:v>466.21</c:v>
                </c:pt>
                <c:pt idx="441">
                  <c:v>466.47</c:v>
                </c:pt>
                <c:pt idx="442">
                  <c:v>466.73</c:v>
                </c:pt>
                <c:pt idx="443">
                  <c:v>466.99</c:v>
                </c:pt>
                <c:pt idx="444">
                  <c:v>467.26</c:v>
                </c:pt>
                <c:pt idx="445">
                  <c:v>467.52</c:v>
                </c:pt>
                <c:pt idx="446">
                  <c:v>467.78</c:v>
                </c:pt>
                <c:pt idx="447">
                  <c:v>468.04</c:v>
                </c:pt>
                <c:pt idx="448">
                  <c:v>468.31</c:v>
                </c:pt>
                <c:pt idx="449">
                  <c:v>468.57</c:v>
                </c:pt>
                <c:pt idx="450">
                  <c:v>468.83</c:v>
                </c:pt>
                <c:pt idx="451">
                  <c:v>469.09</c:v>
                </c:pt>
                <c:pt idx="452">
                  <c:v>469.35</c:v>
                </c:pt>
                <c:pt idx="453">
                  <c:v>469.62</c:v>
                </c:pt>
                <c:pt idx="454">
                  <c:v>469.88</c:v>
                </c:pt>
                <c:pt idx="455">
                  <c:v>470.14</c:v>
                </c:pt>
                <c:pt idx="456">
                  <c:v>470.4</c:v>
                </c:pt>
                <c:pt idx="457">
                  <c:v>470.67</c:v>
                </c:pt>
                <c:pt idx="458">
                  <c:v>470.93</c:v>
                </c:pt>
                <c:pt idx="459">
                  <c:v>471.19</c:v>
                </c:pt>
                <c:pt idx="460">
                  <c:v>471.45</c:v>
                </c:pt>
                <c:pt idx="461">
                  <c:v>471.71</c:v>
                </c:pt>
                <c:pt idx="462">
                  <c:v>471.98</c:v>
                </c:pt>
                <c:pt idx="463">
                  <c:v>472.24</c:v>
                </c:pt>
                <c:pt idx="464">
                  <c:v>472.5</c:v>
                </c:pt>
                <c:pt idx="465">
                  <c:v>472.76</c:v>
                </c:pt>
                <c:pt idx="466">
                  <c:v>473.02</c:v>
                </c:pt>
                <c:pt idx="467">
                  <c:v>473.29</c:v>
                </c:pt>
                <c:pt idx="468">
                  <c:v>473.55</c:v>
                </c:pt>
                <c:pt idx="469">
                  <c:v>473.81</c:v>
                </c:pt>
                <c:pt idx="470">
                  <c:v>474.07</c:v>
                </c:pt>
                <c:pt idx="471">
                  <c:v>474.33</c:v>
                </c:pt>
                <c:pt idx="472">
                  <c:v>474.6</c:v>
                </c:pt>
                <c:pt idx="473">
                  <c:v>474.86</c:v>
                </c:pt>
                <c:pt idx="474">
                  <c:v>475.12</c:v>
                </c:pt>
                <c:pt idx="475">
                  <c:v>475.38</c:v>
                </c:pt>
                <c:pt idx="476">
                  <c:v>475.64</c:v>
                </c:pt>
                <c:pt idx="477">
                  <c:v>475.91</c:v>
                </c:pt>
                <c:pt idx="478">
                  <c:v>476.17</c:v>
                </c:pt>
                <c:pt idx="479">
                  <c:v>476.43</c:v>
                </c:pt>
                <c:pt idx="480">
                  <c:v>476.69</c:v>
                </c:pt>
                <c:pt idx="481">
                  <c:v>476.95</c:v>
                </c:pt>
                <c:pt idx="482">
                  <c:v>477.22</c:v>
                </c:pt>
                <c:pt idx="483">
                  <c:v>477.48</c:v>
                </c:pt>
                <c:pt idx="484">
                  <c:v>477.74</c:v>
                </c:pt>
                <c:pt idx="485">
                  <c:v>478</c:v>
                </c:pt>
                <c:pt idx="486">
                  <c:v>478.26</c:v>
                </c:pt>
                <c:pt idx="487">
                  <c:v>478.53</c:v>
                </c:pt>
                <c:pt idx="488">
                  <c:v>478.79</c:v>
                </c:pt>
                <c:pt idx="489">
                  <c:v>479.05</c:v>
                </c:pt>
                <c:pt idx="490">
                  <c:v>479.31</c:v>
                </c:pt>
                <c:pt idx="491">
                  <c:v>479.57</c:v>
                </c:pt>
                <c:pt idx="492">
                  <c:v>479.84</c:v>
                </c:pt>
                <c:pt idx="493">
                  <c:v>480.1</c:v>
                </c:pt>
                <c:pt idx="494">
                  <c:v>480.36</c:v>
                </c:pt>
                <c:pt idx="495">
                  <c:v>480.62</c:v>
                </c:pt>
                <c:pt idx="496">
                  <c:v>480.88</c:v>
                </c:pt>
                <c:pt idx="497">
                  <c:v>481.14</c:v>
                </c:pt>
                <c:pt idx="498">
                  <c:v>481.41</c:v>
                </c:pt>
                <c:pt idx="499">
                  <c:v>481.67</c:v>
                </c:pt>
                <c:pt idx="500">
                  <c:v>481.93</c:v>
                </c:pt>
                <c:pt idx="501">
                  <c:v>482.19</c:v>
                </c:pt>
                <c:pt idx="502">
                  <c:v>482.45</c:v>
                </c:pt>
                <c:pt idx="503">
                  <c:v>482.72</c:v>
                </c:pt>
                <c:pt idx="504">
                  <c:v>482.98</c:v>
                </c:pt>
                <c:pt idx="505">
                  <c:v>483.24</c:v>
                </c:pt>
                <c:pt idx="506">
                  <c:v>483.5</c:v>
                </c:pt>
                <c:pt idx="507">
                  <c:v>483.76</c:v>
                </c:pt>
                <c:pt idx="508">
                  <c:v>484.02</c:v>
                </c:pt>
                <c:pt idx="509">
                  <c:v>484.29</c:v>
                </c:pt>
                <c:pt idx="510">
                  <c:v>484.55</c:v>
                </c:pt>
                <c:pt idx="511">
                  <c:v>484.81</c:v>
                </c:pt>
                <c:pt idx="512">
                  <c:v>485.07</c:v>
                </c:pt>
                <c:pt idx="513">
                  <c:v>485.33</c:v>
                </c:pt>
                <c:pt idx="514">
                  <c:v>485.59</c:v>
                </c:pt>
                <c:pt idx="515">
                  <c:v>485.86</c:v>
                </c:pt>
                <c:pt idx="516">
                  <c:v>486.12</c:v>
                </c:pt>
                <c:pt idx="517">
                  <c:v>486.38</c:v>
                </c:pt>
                <c:pt idx="518">
                  <c:v>486.64</c:v>
                </c:pt>
                <c:pt idx="519">
                  <c:v>486.9</c:v>
                </c:pt>
                <c:pt idx="520">
                  <c:v>487.16</c:v>
                </c:pt>
                <c:pt idx="521">
                  <c:v>487.43</c:v>
                </c:pt>
                <c:pt idx="522">
                  <c:v>487.69</c:v>
                </c:pt>
                <c:pt idx="523">
                  <c:v>487.95</c:v>
                </c:pt>
                <c:pt idx="524">
                  <c:v>488.21</c:v>
                </c:pt>
                <c:pt idx="525">
                  <c:v>488.47</c:v>
                </c:pt>
                <c:pt idx="526">
                  <c:v>488.73</c:v>
                </c:pt>
                <c:pt idx="527">
                  <c:v>489</c:v>
                </c:pt>
                <c:pt idx="528">
                  <c:v>489.26</c:v>
                </c:pt>
                <c:pt idx="529">
                  <c:v>489.52</c:v>
                </c:pt>
                <c:pt idx="530">
                  <c:v>489.78</c:v>
                </c:pt>
                <c:pt idx="531">
                  <c:v>490.04</c:v>
                </c:pt>
                <c:pt idx="532">
                  <c:v>490.3</c:v>
                </c:pt>
                <c:pt idx="533">
                  <c:v>490.57</c:v>
                </c:pt>
                <c:pt idx="534">
                  <c:v>490.83</c:v>
                </c:pt>
                <c:pt idx="535">
                  <c:v>491.09</c:v>
                </c:pt>
                <c:pt idx="536">
                  <c:v>491.35</c:v>
                </c:pt>
                <c:pt idx="537">
                  <c:v>491.61</c:v>
                </c:pt>
                <c:pt idx="538">
                  <c:v>491.87</c:v>
                </c:pt>
                <c:pt idx="539">
                  <c:v>492.13</c:v>
                </c:pt>
                <c:pt idx="540">
                  <c:v>492.4</c:v>
                </c:pt>
                <c:pt idx="541">
                  <c:v>492.66</c:v>
                </c:pt>
                <c:pt idx="542">
                  <c:v>492.92</c:v>
                </c:pt>
                <c:pt idx="543">
                  <c:v>493.18</c:v>
                </c:pt>
                <c:pt idx="544">
                  <c:v>493.44</c:v>
                </c:pt>
                <c:pt idx="545">
                  <c:v>493.7</c:v>
                </c:pt>
                <c:pt idx="546">
                  <c:v>493.96</c:v>
                </c:pt>
                <c:pt idx="547">
                  <c:v>494.23</c:v>
                </c:pt>
                <c:pt idx="548">
                  <c:v>494.49</c:v>
                </c:pt>
                <c:pt idx="549">
                  <c:v>494.75</c:v>
                </c:pt>
                <c:pt idx="550">
                  <c:v>495.01</c:v>
                </c:pt>
                <c:pt idx="551">
                  <c:v>495.27</c:v>
                </c:pt>
                <c:pt idx="552">
                  <c:v>495.53</c:v>
                </c:pt>
                <c:pt idx="553">
                  <c:v>495.79</c:v>
                </c:pt>
                <c:pt idx="554">
                  <c:v>496.06</c:v>
                </c:pt>
                <c:pt idx="555">
                  <c:v>496.32</c:v>
                </c:pt>
                <c:pt idx="556">
                  <c:v>496.58</c:v>
                </c:pt>
                <c:pt idx="557">
                  <c:v>496.84</c:v>
                </c:pt>
                <c:pt idx="558">
                  <c:v>497.1</c:v>
                </c:pt>
                <c:pt idx="559">
                  <c:v>497.36</c:v>
                </c:pt>
                <c:pt idx="560">
                  <c:v>497.62</c:v>
                </c:pt>
                <c:pt idx="561">
                  <c:v>497.88</c:v>
                </c:pt>
                <c:pt idx="562">
                  <c:v>498.15</c:v>
                </c:pt>
                <c:pt idx="563">
                  <c:v>498.41</c:v>
                </c:pt>
                <c:pt idx="564">
                  <c:v>498.67</c:v>
                </c:pt>
                <c:pt idx="565">
                  <c:v>498.93</c:v>
                </c:pt>
                <c:pt idx="566">
                  <c:v>499.19</c:v>
                </c:pt>
                <c:pt idx="567">
                  <c:v>499.45</c:v>
                </c:pt>
                <c:pt idx="568">
                  <c:v>499.71</c:v>
                </c:pt>
                <c:pt idx="569">
                  <c:v>499.97</c:v>
                </c:pt>
                <c:pt idx="570">
                  <c:v>500.24</c:v>
                </c:pt>
                <c:pt idx="571">
                  <c:v>500.5</c:v>
                </c:pt>
                <c:pt idx="572">
                  <c:v>500.76</c:v>
                </c:pt>
                <c:pt idx="573">
                  <c:v>501.02</c:v>
                </c:pt>
                <c:pt idx="574">
                  <c:v>501.28</c:v>
                </c:pt>
                <c:pt idx="575">
                  <c:v>501.54</c:v>
                </c:pt>
                <c:pt idx="576">
                  <c:v>501.8</c:v>
                </c:pt>
                <c:pt idx="577">
                  <c:v>502.06</c:v>
                </c:pt>
                <c:pt idx="578">
                  <c:v>502.33</c:v>
                </c:pt>
                <c:pt idx="579">
                  <c:v>502.59</c:v>
                </c:pt>
                <c:pt idx="580">
                  <c:v>502.85</c:v>
                </c:pt>
                <c:pt idx="581">
                  <c:v>503.11</c:v>
                </c:pt>
                <c:pt idx="582">
                  <c:v>503.37</c:v>
                </c:pt>
                <c:pt idx="583">
                  <c:v>503.63</c:v>
                </c:pt>
                <c:pt idx="584">
                  <c:v>503.89</c:v>
                </c:pt>
                <c:pt idx="585">
                  <c:v>504.15</c:v>
                </c:pt>
                <c:pt idx="586">
                  <c:v>504.41</c:v>
                </c:pt>
                <c:pt idx="587">
                  <c:v>504.68</c:v>
                </c:pt>
                <c:pt idx="588">
                  <c:v>504.94</c:v>
                </c:pt>
                <c:pt idx="589">
                  <c:v>505.2</c:v>
                </c:pt>
                <c:pt idx="590">
                  <c:v>505.46</c:v>
                </c:pt>
                <c:pt idx="591">
                  <c:v>505.72</c:v>
                </c:pt>
                <c:pt idx="592">
                  <c:v>505.98</c:v>
                </c:pt>
                <c:pt idx="593">
                  <c:v>506.24</c:v>
                </c:pt>
                <c:pt idx="594">
                  <c:v>506.5</c:v>
                </c:pt>
                <c:pt idx="595">
                  <c:v>506.76</c:v>
                </c:pt>
                <c:pt idx="596">
                  <c:v>507.02</c:v>
                </c:pt>
                <c:pt idx="597">
                  <c:v>507.29</c:v>
                </c:pt>
                <c:pt idx="598">
                  <c:v>507.55</c:v>
                </c:pt>
                <c:pt idx="599">
                  <c:v>507.81</c:v>
                </c:pt>
                <c:pt idx="600">
                  <c:v>508.07</c:v>
                </c:pt>
                <c:pt idx="601">
                  <c:v>508.33</c:v>
                </c:pt>
                <c:pt idx="602">
                  <c:v>508.59</c:v>
                </c:pt>
                <c:pt idx="603">
                  <c:v>508.85</c:v>
                </c:pt>
                <c:pt idx="604">
                  <c:v>509.11</c:v>
                </c:pt>
                <c:pt idx="605">
                  <c:v>509.37</c:v>
                </c:pt>
                <c:pt idx="606">
                  <c:v>509.63</c:v>
                </c:pt>
                <c:pt idx="607">
                  <c:v>509.9</c:v>
                </c:pt>
                <c:pt idx="608">
                  <c:v>510.16</c:v>
                </c:pt>
                <c:pt idx="609">
                  <c:v>510.42</c:v>
                </c:pt>
                <c:pt idx="610">
                  <c:v>510.68</c:v>
                </c:pt>
                <c:pt idx="611">
                  <c:v>510.94</c:v>
                </c:pt>
                <c:pt idx="612">
                  <c:v>511.2</c:v>
                </c:pt>
                <c:pt idx="613">
                  <c:v>511.46</c:v>
                </c:pt>
                <c:pt idx="614">
                  <c:v>511.72</c:v>
                </c:pt>
                <c:pt idx="615">
                  <c:v>511.98</c:v>
                </c:pt>
                <c:pt idx="616">
                  <c:v>512.24</c:v>
                </c:pt>
                <c:pt idx="617">
                  <c:v>512.5</c:v>
                </c:pt>
                <c:pt idx="618">
                  <c:v>512.76</c:v>
                </c:pt>
                <c:pt idx="619">
                  <c:v>513.03</c:v>
                </c:pt>
                <c:pt idx="620">
                  <c:v>513.29</c:v>
                </c:pt>
                <c:pt idx="621">
                  <c:v>513.54999999999995</c:v>
                </c:pt>
                <c:pt idx="622">
                  <c:v>513.80999999999995</c:v>
                </c:pt>
                <c:pt idx="623">
                  <c:v>514.07000000000005</c:v>
                </c:pt>
                <c:pt idx="624">
                  <c:v>514.33000000000004</c:v>
                </c:pt>
                <c:pt idx="625">
                  <c:v>514.59</c:v>
                </c:pt>
                <c:pt idx="626">
                  <c:v>514.85</c:v>
                </c:pt>
                <c:pt idx="627">
                  <c:v>515.11</c:v>
                </c:pt>
                <c:pt idx="628">
                  <c:v>515.37</c:v>
                </c:pt>
                <c:pt idx="629">
                  <c:v>515.63</c:v>
                </c:pt>
                <c:pt idx="630">
                  <c:v>515.89</c:v>
                </c:pt>
                <c:pt idx="631">
                  <c:v>516.15</c:v>
                </c:pt>
                <c:pt idx="632">
                  <c:v>516.41999999999996</c:v>
                </c:pt>
                <c:pt idx="633">
                  <c:v>516.67999999999995</c:v>
                </c:pt>
                <c:pt idx="634">
                  <c:v>516.94000000000005</c:v>
                </c:pt>
                <c:pt idx="635">
                  <c:v>517.20000000000005</c:v>
                </c:pt>
                <c:pt idx="636">
                  <c:v>517.46</c:v>
                </c:pt>
                <c:pt idx="637">
                  <c:v>517.72</c:v>
                </c:pt>
                <c:pt idx="638">
                  <c:v>517.98</c:v>
                </c:pt>
                <c:pt idx="639">
                  <c:v>518.24</c:v>
                </c:pt>
                <c:pt idx="640">
                  <c:v>518.5</c:v>
                </c:pt>
                <c:pt idx="641">
                  <c:v>518.76</c:v>
                </c:pt>
                <c:pt idx="642">
                  <c:v>519.02</c:v>
                </c:pt>
                <c:pt idx="643">
                  <c:v>519.28</c:v>
                </c:pt>
                <c:pt idx="644">
                  <c:v>519.54</c:v>
                </c:pt>
                <c:pt idx="645">
                  <c:v>519.79999999999995</c:v>
                </c:pt>
                <c:pt idx="646">
                  <c:v>520.05999999999995</c:v>
                </c:pt>
                <c:pt idx="647">
                  <c:v>520.33000000000004</c:v>
                </c:pt>
                <c:pt idx="648">
                  <c:v>520.59</c:v>
                </c:pt>
                <c:pt idx="649">
                  <c:v>520.85</c:v>
                </c:pt>
                <c:pt idx="650">
                  <c:v>521.11</c:v>
                </c:pt>
                <c:pt idx="651">
                  <c:v>521.37</c:v>
                </c:pt>
                <c:pt idx="652">
                  <c:v>521.63</c:v>
                </c:pt>
                <c:pt idx="653">
                  <c:v>521.89</c:v>
                </c:pt>
                <c:pt idx="654">
                  <c:v>522.15</c:v>
                </c:pt>
                <c:pt idx="655">
                  <c:v>522.41</c:v>
                </c:pt>
                <c:pt idx="656">
                  <c:v>522.66999999999996</c:v>
                </c:pt>
                <c:pt idx="657">
                  <c:v>522.92999999999995</c:v>
                </c:pt>
                <c:pt idx="658">
                  <c:v>523.19000000000005</c:v>
                </c:pt>
                <c:pt idx="659">
                  <c:v>523.45000000000005</c:v>
                </c:pt>
                <c:pt idx="660">
                  <c:v>523.71</c:v>
                </c:pt>
                <c:pt idx="661">
                  <c:v>523.97</c:v>
                </c:pt>
                <c:pt idx="662">
                  <c:v>524.23</c:v>
                </c:pt>
                <c:pt idx="663">
                  <c:v>524.49</c:v>
                </c:pt>
                <c:pt idx="664">
                  <c:v>524.75</c:v>
                </c:pt>
                <c:pt idx="665">
                  <c:v>525.01</c:v>
                </c:pt>
                <c:pt idx="666">
                  <c:v>525.27</c:v>
                </c:pt>
                <c:pt idx="667">
                  <c:v>525.54</c:v>
                </c:pt>
                <c:pt idx="668">
                  <c:v>525.79999999999995</c:v>
                </c:pt>
                <c:pt idx="669">
                  <c:v>526.05999999999995</c:v>
                </c:pt>
                <c:pt idx="670">
                  <c:v>526.32000000000005</c:v>
                </c:pt>
                <c:pt idx="671">
                  <c:v>526.58000000000004</c:v>
                </c:pt>
                <c:pt idx="672">
                  <c:v>526.84</c:v>
                </c:pt>
                <c:pt idx="673">
                  <c:v>527.1</c:v>
                </c:pt>
                <c:pt idx="674">
                  <c:v>527.36</c:v>
                </c:pt>
                <c:pt idx="675">
                  <c:v>527.62</c:v>
                </c:pt>
                <c:pt idx="676">
                  <c:v>527.88</c:v>
                </c:pt>
                <c:pt idx="677">
                  <c:v>528.14</c:v>
                </c:pt>
                <c:pt idx="678">
                  <c:v>528.4</c:v>
                </c:pt>
                <c:pt idx="679">
                  <c:v>528.66</c:v>
                </c:pt>
                <c:pt idx="680">
                  <c:v>528.91999999999996</c:v>
                </c:pt>
                <c:pt idx="681">
                  <c:v>529.17999999999995</c:v>
                </c:pt>
                <c:pt idx="682">
                  <c:v>529.44000000000005</c:v>
                </c:pt>
                <c:pt idx="683">
                  <c:v>529.70000000000005</c:v>
                </c:pt>
                <c:pt idx="684">
                  <c:v>529.96</c:v>
                </c:pt>
                <c:pt idx="685">
                  <c:v>530.22</c:v>
                </c:pt>
                <c:pt idx="686">
                  <c:v>530.48</c:v>
                </c:pt>
                <c:pt idx="687">
                  <c:v>530.74</c:v>
                </c:pt>
                <c:pt idx="688">
                  <c:v>531</c:v>
                </c:pt>
                <c:pt idx="689">
                  <c:v>531.26</c:v>
                </c:pt>
                <c:pt idx="690">
                  <c:v>531.52</c:v>
                </c:pt>
                <c:pt idx="691">
                  <c:v>531.78</c:v>
                </c:pt>
                <c:pt idx="692">
                  <c:v>532.04</c:v>
                </c:pt>
                <c:pt idx="693">
                  <c:v>532.29999999999995</c:v>
                </c:pt>
                <c:pt idx="694">
                  <c:v>532.55999999999995</c:v>
                </c:pt>
                <c:pt idx="695">
                  <c:v>532.82000000000005</c:v>
                </c:pt>
                <c:pt idx="696">
                  <c:v>533.08000000000004</c:v>
                </c:pt>
                <c:pt idx="697">
                  <c:v>533.34</c:v>
                </c:pt>
                <c:pt idx="698">
                  <c:v>533.6</c:v>
                </c:pt>
                <c:pt idx="699">
                  <c:v>533.86</c:v>
                </c:pt>
                <c:pt idx="700">
                  <c:v>534.12</c:v>
                </c:pt>
                <c:pt idx="701">
                  <c:v>534.38</c:v>
                </c:pt>
                <c:pt idx="702">
                  <c:v>534.65</c:v>
                </c:pt>
                <c:pt idx="703">
                  <c:v>534.91</c:v>
                </c:pt>
                <c:pt idx="704">
                  <c:v>535.16999999999996</c:v>
                </c:pt>
                <c:pt idx="705">
                  <c:v>535.42999999999995</c:v>
                </c:pt>
                <c:pt idx="706">
                  <c:v>535.69000000000005</c:v>
                </c:pt>
                <c:pt idx="707">
                  <c:v>535.95000000000005</c:v>
                </c:pt>
                <c:pt idx="708">
                  <c:v>536.21</c:v>
                </c:pt>
                <c:pt idx="709">
                  <c:v>536.47</c:v>
                </c:pt>
                <c:pt idx="710">
                  <c:v>536.73</c:v>
                </c:pt>
                <c:pt idx="711">
                  <c:v>536.99</c:v>
                </c:pt>
                <c:pt idx="712">
                  <c:v>537.25</c:v>
                </c:pt>
                <c:pt idx="713">
                  <c:v>537.51</c:v>
                </c:pt>
                <c:pt idx="714">
                  <c:v>537.77</c:v>
                </c:pt>
                <c:pt idx="715">
                  <c:v>538.03</c:v>
                </c:pt>
                <c:pt idx="716">
                  <c:v>538.29</c:v>
                </c:pt>
                <c:pt idx="717">
                  <c:v>538.54999999999995</c:v>
                </c:pt>
                <c:pt idx="718">
                  <c:v>538.80999999999995</c:v>
                </c:pt>
                <c:pt idx="719">
                  <c:v>539.07000000000005</c:v>
                </c:pt>
                <c:pt idx="720">
                  <c:v>539.33000000000004</c:v>
                </c:pt>
                <c:pt idx="721">
                  <c:v>539.59</c:v>
                </c:pt>
                <c:pt idx="722">
                  <c:v>539.85</c:v>
                </c:pt>
                <c:pt idx="723">
                  <c:v>540.11</c:v>
                </c:pt>
                <c:pt idx="724">
                  <c:v>540.37</c:v>
                </c:pt>
                <c:pt idx="725">
                  <c:v>540.63</c:v>
                </c:pt>
                <c:pt idx="726">
                  <c:v>540.89</c:v>
                </c:pt>
                <c:pt idx="727">
                  <c:v>541.15</c:v>
                </c:pt>
                <c:pt idx="728">
                  <c:v>541.41</c:v>
                </c:pt>
                <c:pt idx="729">
                  <c:v>541.66999999999996</c:v>
                </c:pt>
                <c:pt idx="730">
                  <c:v>541.92999999999995</c:v>
                </c:pt>
                <c:pt idx="731">
                  <c:v>542.19000000000005</c:v>
                </c:pt>
                <c:pt idx="732">
                  <c:v>542.45000000000005</c:v>
                </c:pt>
                <c:pt idx="733">
                  <c:v>542.71</c:v>
                </c:pt>
                <c:pt idx="734">
                  <c:v>542.96</c:v>
                </c:pt>
                <c:pt idx="735">
                  <c:v>543.22</c:v>
                </c:pt>
                <c:pt idx="736">
                  <c:v>543.48</c:v>
                </c:pt>
                <c:pt idx="737">
                  <c:v>543.74</c:v>
                </c:pt>
                <c:pt idx="738">
                  <c:v>544</c:v>
                </c:pt>
                <c:pt idx="739">
                  <c:v>544.26</c:v>
                </c:pt>
                <c:pt idx="740">
                  <c:v>544.52</c:v>
                </c:pt>
                <c:pt idx="741">
                  <c:v>544.78</c:v>
                </c:pt>
                <c:pt idx="742">
                  <c:v>545.04</c:v>
                </c:pt>
                <c:pt idx="743">
                  <c:v>545.29999999999995</c:v>
                </c:pt>
                <c:pt idx="744">
                  <c:v>545.55999999999995</c:v>
                </c:pt>
                <c:pt idx="745">
                  <c:v>545.82000000000005</c:v>
                </c:pt>
                <c:pt idx="746">
                  <c:v>546.08000000000004</c:v>
                </c:pt>
                <c:pt idx="747">
                  <c:v>546.34</c:v>
                </c:pt>
                <c:pt idx="748">
                  <c:v>546.6</c:v>
                </c:pt>
                <c:pt idx="749">
                  <c:v>546.86</c:v>
                </c:pt>
                <c:pt idx="750">
                  <c:v>547.12</c:v>
                </c:pt>
                <c:pt idx="751">
                  <c:v>547.38</c:v>
                </c:pt>
                <c:pt idx="752">
                  <c:v>547.64</c:v>
                </c:pt>
                <c:pt idx="753">
                  <c:v>547.9</c:v>
                </c:pt>
                <c:pt idx="754">
                  <c:v>548.16</c:v>
                </c:pt>
                <c:pt idx="755">
                  <c:v>548.41999999999996</c:v>
                </c:pt>
                <c:pt idx="756">
                  <c:v>548.67999999999995</c:v>
                </c:pt>
                <c:pt idx="757">
                  <c:v>548.94000000000005</c:v>
                </c:pt>
                <c:pt idx="758">
                  <c:v>549.20000000000005</c:v>
                </c:pt>
                <c:pt idx="759">
                  <c:v>549.46</c:v>
                </c:pt>
                <c:pt idx="760">
                  <c:v>549.72</c:v>
                </c:pt>
                <c:pt idx="761">
                  <c:v>549.98</c:v>
                </c:pt>
                <c:pt idx="762">
                  <c:v>550.24</c:v>
                </c:pt>
                <c:pt idx="763">
                  <c:v>550.5</c:v>
                </c:pt>
                <c:pt idx="764">
                  <c:v>550.76</c:v>
                </c:pt>
                <c:pt idx="765">
                  <c:v>551.02</c:v>
                </c:pt>
                <c:pt idx="766">
                  <c:v>551.28</c:v>
                </c:pt>
                <c:pt idx="767">
                  <c:v>551.54</c:v>
                </c:pt>
                <c:pt idx="768">
                  <c:v>551.79999999999995</c:v>
                </c:pt>
                <c:pt idx="769">
                  <c:v>552.04999999999995</c:v>
                </c:pt>
                <c:pt idx="770">
                  <c:v>552.30999999999995</c:v>
                </c:pt>
                <c:pt idx="771">
                  <c:v>552.57000000000005</c:v>
                </c:pt>
                <c:pt idx="772">
                  <c:v>552.83000000000004</c:v>
                </c:pt>
                <c:pt idx="773">
                  <c:v>553.09</c:v>
                </c:pt>
                <c:pt idx="774">
                  <c:v>553.35</c:v>
                </c:pt>
                <c:pt idx="775">
                  <c:v>553.61</c:v>
                </c:pt>
                <c:pt idx="776">
                  <c:v>553.87</c:v>
                </c:pt>
                <c:pt idx="777">
                  <c:v>554.13</c:v>
                </c:pt>
                <c:pt idx="778">
                  <c:v>554.39</c:v>
                </c:pt>
                <c:pt idx="779">
                  <c:v>554.65</c:v>
                </c:pt>
                <c:pt idx="780">
                  <c:v>554.91</c:v>
                </c:pt>
                <c:pt idx="781">
                  <c:v>555.16999999999996</c:v>
                </c:pt>
                <c:pt idx="782">
                  <c:v>555.42999999999995</c:v>
                </c:pt>
                <c:pt idx="783">
                  <c:v>555.69000000000005</c:v>
                </c:pt>
                <c:pt idx="784">
                  <c:v>555.95000000000005</c:v>
                </c:pt>
                <c:pt idx="785">
                  <c:v>556.21</c:v>
                </c:pt>
                <c:pt idx="786">
                  <c:v>556.47</c:v>
                </c:pt>
                <c:pt idx="787">
                  <c:v>556.73</c:v>
                </c:pt>
                <c:pt idx="788">
                  <c:v>556.99</c:v>
                </c:pt>
                <c:pt idx="789">
                  <c:v>557.24</c:v>
                </c:pt>
                <c:pt idx="790">
                  <c:v>557.5</c:v>
                </c:pt>
                <c:pt idx="791">
                  <c:v>557.76</c:v>
                </c:pt>
                <c:pt idx="792">
                  <c:v>558.02</c:v>
                </c:pt>
                <c:pt idx="793">
                  <c:v>558.28</c:v>
                </c:pt>
                <c:pt idx="794">
                  <c:v>558.54</c:v>
                </c:pt>
                <c:pt idx="795">
                  <c:v>558.79999999999995</c:v>
                </c:pt>
                <c:pt idx="796">
                  <c:v>559.05999999999995</c:v>
                </c:pt>
                <c:pt idx="797">
                  <c:v>559.32000000000005</c:v>
                </c:pt>
                <c:pt idx="798">
                  <c:v>559.58000000000004</c:v>
                </c:pt>
                <c:pt idx="799">
                  <c:v>559.84</c:v>
                </c:pt>
                <c:pt idx="800">
                  <c:v>560.1</c:v>
                </c:pt>
                <c:pt idx="801">
                  <c:v>560.36</c:v>
                </c:pt>
                <c:pt idx="802">
                  <c:v>560.62</c:v>
                </c:pt>
                <c:pt idx="803">
                  <c:v>560.88</c:v>
                </c:pt>
                <c:pt idx="804">
                  <c:v>561.13</c:v>
                </c:pt>
                <c:pt idx="805">
                  <c:v>561.39</c:v>
                </c:pt>
                <c:pt idx="806">
                  <c:v>561.65</c:v>
                </c:pt>
                <c:pt idx="807">
                  <c:v>561.91</c:v>
                </c:pt>
                <c:pt idx="808">
                  <c:v>562.16999999999996</c:v>
                </c:pt>
                <c:pt idx="809">
                  <c:v>562.42999999999995</c:v>
                </c:pt>
                <c:pt idx="810">
                  <c:v>562.69000000000005</c:v>
                </c:pt>
                <c:pt idx="811">
                  <c:v>562.95000000000005</c:v>
                </c:pt>
                <c:pt idx="812">
                  <c:v>563.21</c:v>
                </c:pt>
                <c:pt idx="813">
                  <c:v>563.47</c:v>
                </c:pt>
                <c:pt idx="814">
                  <c:v>563.73</c:v>
                </c:pt>
                <c:pt idx="815">
                  <c:v>563.99</c:v>
                </c:pt>
                <c:pt idx="816">
                  <c:v>564.25</c:v>
                </c:pt>
                <c:pt idx="817">
                  <c:v>564.5</c:v>
                </c:pt>
                <c:pt idx="818">
                  <c:v>564.76</c:v>
                </c:pt>
                <c:pt idx="819">
                  <c:v>565.02</c:v>
                </c:pt>
                <c:pt idx="820">
                  <c:v>565.28</c:v>
                </c:pt>
                <c:pt idx="821">
                  <c:v>565.54</c:v>
                </c:pt>
                <c:pt idx="822">
                  <c:v>565.79999999999995</c:v>
                </c:pt>
                <c:pt idx="823">
                  <c:v>566.05999999999995</c:v>
                </c:pt>
                <c:pt idx="824">
                  <c:v>566.32000000000005</c:v>
                </c:pt>
                <c:pt idx="825">
                  <c:v>566.58000000000004</c:v>
                </c:pt>
                <c:pt idx="826">
                  <c:v>566.84</c:v>
                </c:pt>
                <c:pt idx="827">
                  <c:v>567.1</c:v>
                </c:pt>
                <c:pt idx="828">
                  <c:v>567.36</c:v>
                </c:pt>
                <c:pt idx="829">
                  <c:v>567.61</c:v>
                </c:pt>
                <c:pt idx="830">
                  <c:v>567.87</c:v>
                </c:pt>
                <c:pt idx="831">
                  <c:v>568.13</c:v>
                </c:pt>
                <c:pt idx="832">
                  <c:v>568.39</c:v>
                </c:pt>
                <c:pt idx="833">
                  <c:v>568.65</c:v>
                </c:pt>
                <c:pt idx="834">
                  <c:v>568.91</c:v>
                </c:pt>
                <c:pt idx="835">
                  <c:v>569.16999999999996</c:v>
                </c:pt>
                <c:pt idx="836">
                  <c:v>569.42999999999995</c:v>
                </c:pt>
                <c:pt idx="837">
                  <c:v>569.69000000000005</c:v>
                </c:pt>
                <c:pt idx="838">
                  <c:v>569.95000000000005</c:v>
                </c:pt>
                <c:pt idx="839">
                  <c:v>570.20000000000005</c:v>
                </c:pt>
                <c:pt idx="840">
                  <c:v>570.46</c:v>
                </c:pt>
                <c:pt idx="841">
                  <c:v>570.72</c:v>
                </c:pt>
                <c:pt idx="842">
                  <c:v>570.98</c:v>
                </c:pt>
                <c:pt idx="843">
                  <c:v>571.24</c:v>
                </c:pt>
                <c:pt idx="844">
                  <c:v>571.5</c:v>
                </c:pt>
                <c:pt idx="845">
                  <c:v>571.76</c:v>
                </c:pt>
                <c:pt idx="846">
                  <c:v>572.02</c:v>
                </c:pt>
                <c:pt idx="847">
                  <c:v>572.28</c:v>
                </c:pt>
                <c:pt idx="848">
                  <c:v>572.53</c:v>
                </c:pt>
                <c:pt idx="849">
                  <c:v>572.79</c:v>
                </c:pt>
                <c:pt idx="850">
                  <c:v>573.04999999999995</c:v>
                </c:pt>
                <c:pt idx="851">
                  <c:v>573.30999999999995</c:v>
                </c:pt>
                <c:pt idx="852">
                  <c:v>573.57000000000005</c:v>
                </c:pt>
                <c:pt idx="853">
                  <c:v>573.83000000000004</c:v>
                </c:pt>
                <c:pt idx="854">
                  <c:v>574.09</c:v>
                </c:pt>
                <c:pt idx="855">
                  <c:v>574.35</c:v>
                </c:pt>
                <c:pt idx="856">
                  <c:v>574.61</c:v>
                </c:pt>
                <c:pt idx="857">
                  <c:v>574.86</c:v>
                </c:pt>
                <c:pt idx="858">
                  <c:v>575.12</c:v>
                </c:pt>
                <c:pt idx="859">
                  <c:v>575.38</c:v>
                </c:pt>
                <c:pt idx="860">
                  <c:v>575.64</c:v>
                </c:pt>
                <c:pt idx="861">
                  <c:v>575.9</c:v>
                </c:pt>
                <c:pt idx="862">
                  <c:v>576.16</c:v>
                </c:pt>
                <c:pt idx="863">
                  <c:v>576.41999999999996</c:v>
                </c:pt>
                <c:pt idx="864">
                  <c:v>576.67999999999995</c:v>
                </c:pt>
                <c:pt idx="865">
                  <c:v>576.94000000000005</c:v>
                </c:pt>
                <c:pt idx="866">
                  <c:v>577.19000000000005</c:v>
                </c:pt>
                <c:pt idx="867">
                  <c:v>577.45000000000005</c:v>
                </c:pt>
                <c:pt idx="868">
                  <c:v>577.71</c:v>
                </c:pt>
                <c:pt idx="869">
                  <c:v>577.97</c:v>
                </c:pt>
                <c:pt idx="870">
                  <c:v>578.23</c:v>
                </c:pt>
                <c:pt idx="871">
                  <c:v>578.49</c:v>
                </c:pt>
                <c:pt idx="872">
                  <c:v>578.75</c:v>
                </c:pt>
                <c:pt idx="873">
                  <c:v>579</c:v>
                </c:pt>
                <c:pt idx="874">
                  <c:v>579.26</c:v>
                </c:pt>
                <c:pt idx="875">
                  <c:v>579.52</c:v>
                </c:pt>
                <c:pt idx="876">
                  <c:v>579.78</c:v>
                </c:pt>
                <c:pt idx="877">
                  <c:v>580.04</c:v>
                </c:pt>
                <c:pt idx="878">
                  <c:v>580.29999999999995</c:v>
                </c:pt>
                <c:pt idx="879">
                  <c:v>580.55999999999995</c:v>
                </c:pt>
                <c:pt idx="880">
                  <c:v>580.82000000000005</c:v>
                </c:pt>
                <c:pt idx="881">
                  <c:v>581.07000000000005</c:v>
                </c:pt>
                <c:pt idx="882">
                  <c:v>581.33000000000004</c:v>
                </c:pt>
                <c:pt idx="883">
                  <c:v>581.59</c:v>
                </c:pt>
                <c:pt idx="884">
                  <c:v>581.85</c:v>
                </c:pt>
                <c:pt idx="885">
                  <c:v>582.11</c:v>
                </c:pt>
                <c:pt idx="886">
                  <c:v>582.37</c:v>
                </c:pt>
                <c:pt idx="887">
                  <c:v>582.63</c:v>
                </c:pt>
                <c:pt idx="888">
                  <c:v>582.88</c:v>
                </c:pt>
                <c:pt idx="889">
                  <c:v>583.14</c:v>
                </c:pt>
                <c:pt idx="890">
                  <c:v>583.4</c:v>
                </c:pt>
                <c:pt idx="891">
                  <c:v>583.66</c:v>
                </c:pt>
                <c:pt idx="892">
                  <c:v>583.91999999999996</c:v>
                </c:pt>
                <c:pt idx="893">
                  <c:v>584.17999999999995</c:v>
                </c:pt>
                <c:pt idx="894">
                  <c:v>584.44000000000005</c:v>
                </c:pt>
                <c:pt idx="895">
                  <c:v>584.69000000000005</c:v>
                </c:pt>
                <c:pt idx="896">
                  <c:v>584.95000000000005</c:v>
                </c:pt>
                <c:pt idx="897">
                  <c:v>585.21</c:v>
                </c:pt>
                <c:pt idx="898">
                  <c:v>585.47</c:v>
                </c:pt>
                <c:pt idx="899">
                  <c:v>585.73</c:v>
                </c:pt>
                <c:pt idx="900">
                  <c:v>585.99</c:v>
                </c:pt>
                <c:pt idx="901">
                  <c:v>586.25</c:v>
                </c:pt>
                <c:pt idx="902">
                  <c:v>586.5</c:v>
                </c:pt>
                <c:pt idx="903">
                  <c:v>586.76</c:v>
                </c:pt>
                <c:pt idx="904">
                  <c:v>587.02</c:v>
                </c:pt>
                <c:pt idx="905">
                  <c:v>587.28</c:v>
                </c:pt>
                <c:pt idx="906">
                  <c:v>587.54</c:v>
                </c:pt>
                <c:pt idx="907">
                  <c:v>587.79999999999995</c:v>
                </c:pt>
                <c:pt idx="908">
                  <c:v>588.04999999999995</c:v>
                </c:pt>
                <c:pt idx="909">
                  <c:v>588.30999999999995</c:v>
                </c:pt>
                <c:pt idx="910">
                  <c:v>588.57000000000005</c:v>
                </c:pt>
                <c:pt idx="911">
                  <c:v>588.83000000000004</c:v>
                </c:pt>
                <c:pt idx="912">
                  <c:v>589.09</c:v>
                </c:pt>
                <c:pt idx="913">
                  <c:v>589.35</c:v>
                </c:pt>
                <c:pt idx="914">
                  <c:v>589.6</c:v>
                </c:pt>
                <c:pt idx="915">
                  <c:v>589.86</c:v>
                </c:pt>
                <c:pt idx="916">
                  <c:v>590.12</c:v>
                </c:pt>
                <c:pt idx="917">
                  <c:v>590.38</c:v>
                </c:pt>
                <c:pt idx="918">
                  <c:v>590.64</c:v>
                </c:pt>
                <c:pt idx="919">
                  <c:v>590.9</c:v>
                </c:pt>
                <c:pt idx="920">
                  <c:v>591.15</c:v>
                </c:pt>
                <c:pt idx="921">
                  <c:v>591.41</c:v>
                </c:pt>
                <c:pt idx="922">
                  <c:v>591.66999999999996</c:v>
                </c:pt>
                <c:pt idx="923">
                  <c:v>591.92999999999995</c:v>
                </c:pt>
                <c:pt idx="924">
                  <c:v>592.19000000000005</c:v>
                </c:pt>
                <c:pt idx="925">
                  <c:v>592.45000000000005</c:v>
                </c:pt>
                <c:pt idx="926">
                  <c:v>592.70000000000005</c:v>
                </c:pt>
                <c:pt idx="927">
                  <c:v>592.96</c:v>
                </c:pt>
                <c:pt idx="928">
                  <c:v>593.22</c:v>
                </c:pt>
                <c:pt idx="929">
                  <c:v>593.48</c:v>
                </c:pt>
                <c:pt idx="930">
                  <c:v>593.74</c:v>
                </c:pt>
                <c:pt idx="931">
                  <c:v>594</c:v>
                </c:pt>
                <c:pt idx="932">
                  <c:v>594.25</c:v>
                </c:pt>
                <c:pt idx="933">
                  <c:v>594.51</c:v>
                </c:pt>
                <c:pt idx="934">
                  <c:v>594.77</c:v>
                </c:pt>
                <c:pt idx="935">
                  <c:v>595.03</c:v>
                </c:pt>
                <c:pt idx="936">
                  <c:v>595.29</c:v>
                </c:pt>
                <c:pt idx="937">
                  <c:v>595.54</c:v>
                </c:pt>
                <c:pt idx="938">
                  <c:v>595.79999999999995</c:v>
                </c:pt>
                <c:pt idx="939">
                  <c:v>596.05999999999995</c:v>
                </c:pt>
                <c:pt idx="940">
                  <c:v>596.32000000000005</c:v>
                </c:pt>
                <c:pt idx="941">
                  <c:v>596.58000000000004</c:v>
                </c:pt>
                <c:pt idx="942">
                  <c:v>596.83000000000004</c:v>
                </c:pt>
                <c:pt idx="943">
                  <c:v>597.09</c:v>
                </c:pt>
                <c:pt idx="944">
                  <c:v>597.35</c:v>
                </c:pt>
                <c:pt idx="945">
                  <c:v>597.61</c:v>
                </c:pt>
                <c:pt idx="946">
                  <c:v>597.87</c:v>
                </c:pt>
                <c:pt idx="947">
                  <c:v>598.13</c:v>
                </c:pt>
                <c:pt idx="948">
                  <c:v>598.38</c:v>
                </c:pt>
                <c:pt idx="949">
                  <c:v>598.64</c:v>
                </c:pt>
                <c:pt idx="950">
                  <c:v>598.9</c:v>
                </c:pt>
                <c:pt idx="951">
                  <c:v>599.16</c:v>
                </c:pt>
                <c:pt idx="952">
                  <c:v>599.41999999999996</c:v>
                </c:pt>
                <c:pt idx="953">
                  <c:v>599.66999999999996</c:v>
                </c:pt>
                <c:pt idx="954">
                  <c:v>599.92999999999995</c:v>
                </c:pt>
                <c:pt idx="955">
                  <c:v>600.19000000000005</c:v>
                </c:pt>
                <c:pt idx="956">
                  <c:v>600.45000000000005</c:v>
                </c:pt>
                <c:pt idx="957">
                  <c:v>600.71</c:v>
                </c:pt>
                <c:pt idx="958">
                  <c:v>600.96</c:v>
                </c:pt>
                <c:pt idx="959">
                  <c:v>601.22</c:v>
                </c:pt>
                <c:pt idx="960">
                  <c:v>601.48</c:v>
                </c:pt>
                <c:pt idx="961">
                  <c:v>601.74</c:v>
                </c:pt>
                <c:pt idx="962">
                  <c:v>602</c:v>
                </c:pt>
                <c:pt idx="963">
                  <c:v>602.25</c:v>
                </c:pt>
                <c:pt idx="964">
                  <c:v>602.51</c:v>
                </c:pt>
                <c:pt idx="965">
                  <c:v>602.77</c:v>
                </c:pt>
                <c:pt idx="966">
                  <c:v>603.03</c:v>
                </c:pt>
                <c:pt idx="967">
                  <c:v>603.28</c:v>
                </c:pt>
                <c:pt idx="968">
                  <c:v>603.54</c:v>
                </c:pt>
                <c:pt idx="969">
                  <c:v>603.79999999999995</c:v>
                </c:pt>
                <c:pt idx="970">
                  <c:v>604.05999999999995</c:v>
                </c:pt>
                <c:pt idx="971">
                  <c:v>604.32000000000005</c:v>
                </c:pt>
                <c:pt idx="972">
                  <c:v>604.57000000000005</c:v>
                </c:pt>
                <c:pt idx="973">
                  <c:v>604.83000000000004</c:v>
                </c:pt>
                <c:pt idx="974">
                  <c:v>605.09</c:v>
                </c:pt>
                <c:pt idx="975">
                  <c:v>605.35</c:v>
                </c:pt>
                <c:pt idx="976">
                  <c:v>605.61</c:v>
                </c:pt>
                <c:pt idx="977">
                  <c:v>605.86</c:v>
                </c:pt>
                <c:pt idx="978">
                  <c:v>606.12</c:v>
                </c:pt>
                <c:pt idx="979">
                  <c:v>606.38</c:v>
                </c:pt>
                <c:pt idx="980">
                  <c:v>606.64</c:v>
                </c:pt>
                <c:pt idx="981">
                  <c:v>606.89</c:v>
                </c:pt>
                <c:pt idx="982">
                  <c:v>607.15</c:v>
                </c:pt>
                <c:pt idx="983">
                  <c:v>607.41</c:v>
                </c:pt>
                <c:pt idx="984">
                  <c:v>607.66999999999996</c:v>
                </c:pt>
                <c:pt idx="985">
                  <c:v>607.92999999999995</c:v>
                </c:pt>
                <c:pt idx="986">
                  <c:v>608.17999999999995</c:v>
                </c:pt>
                <c:pt idx="987">
                  <c:v>608.44000000000005</c:v>
                </c:pt>
                <c:pt idx="988">
                  <c:v>608.70000000000005</c:v>
                </c:pt>
                <c:pt idx="989">
                  <c:v>608.96</c:v>
                </c:pt>
                <c:pt idx="990">
                  <c:v>609.21</c:v>
                </c:pt>
                <c:pt idx="991">
                  <c:v>609.47</c:v>
                </c:pt>
                <c:pt idx="992">
                  <c:v>609.73</c:v>
                </c:pt>
                <c:pt idx="993">
                  <c:v>609.99</c:v>
                </c:pt>
                <c:pt idx="994">
                  <c:v>610.24</c:v>
                </c:pt>
                <c:pt idx="995">
                  <c:v>610.5</c:v>
                </c:pt>
                <c:pt idx="996">
                  <c:v>610.76</c:v>
                </c:pt>
                <c:pt idx="997">
                  <c:v>611.02</c:v>
                </c:pt>
                <c:pt idx="998">
                  <c:v>611.28</c:v>
                </c:pt>
                <c:pt idx="999">
                  <c:v>611.53</c:v>
                </c:pt>
                <c:pt idx="1000">
                  <c:v>611.79</c:v>
                </c:pt>
                <c:pt idx="1001">
                  <c:v>612.04999999999995</c:v>
                </c:pt>
                <c:pt idx="1002">
                  <c:v>612.30999999999995</c:v>
                </c:pt>
                <c:pt idx="1003">
                  <c:v>612.55999999999995</c:v>
                </c:pt>
                <c:pt idx="1004">
                  <c:v>612.82000000000005</c:v>
                </c:pt>
                <c:pt idx="1005">
                  <c:v>613.08000000000004</c:v>
                </c:pt>
                <c:pt idx="1006">
                  <c:v>613.34</c:v>
                </c:pt>
                <c:pt idx="1007">
                  <c:v>613.59</c:v>
                </c:pt>
                <c:pt idx="1008">
                  <c:v>613.85</c:v>
                </c:pt>
                <c:pt idx="1009">
                  <c:v>614.11</c:v>
                </c:pt>
                <c:pt idx="1010">
                  <c:v>614.37</c:v>
                </c:pt>
                <c:pt idx="1011">
                  <c:v>614.62</c:v>
                </c:pt>
                <c:pt idx="1012">
                  <c:v>614.88</c:v>
                </c:pt>
                <c:pt idx="1013">
                  <c:v>615.14</c:v>
                </c:pt>
                <c:pt idx="1014">
                  <c:v>615.4</c:v>
                </c:pt>
                <c:pt idx="1015">
                  <c:v>615.65</c:v>
                </c:pt>
                <c:pt idx="1016">
                  <c:v>615.91</c:v>
                </c:pt>
                <c:pt idx="1017">
                  <c:v>616.16999999999996</c:v>
                </c:pt>
                <c:pt idx="1018">
                  <c:v>616.42999999999995</c:v>
                </c:pt>
                <c:pt idx="1019">
                  <c:v>616.67999999999995</c:v>
                </c:pt>
                <c:pt idx="1020">
                  <c:v>616.94000000000005</c:v>
                </c:pt>
                <c:pt idx="1021">
                  <c:v>617.20000000000005</c:v>
                </c:pt>
                <c:pt idx="1022">
                  <c:v>617.46</c:v>
                </c:pt>
                <c:pt idx="1023">
                  <c:v>617.71</c:v>
                </c:pt>
                <c:pt idx="1024">
                  <c:v>617.97</c:v>
                </c:pt>
                <c:pt idx="1025">
                  <c:v>618.23</c:v>
                </c:pt>
                <c:pt idx="1026">
                  <c:v>618.49</c:v>
                </c:pt>
                <c:pt idx="1027">
                  <c:v>618.74</c:v>
                </c:pt>
                <c:pt idx="1028">
                  <c:v>619</c:v>
                </c:pt>
                <c:pt idx="1029">
                  <c:v>619.26</c:v>
                </c:pt>
                <c:pt idx="1030">
                  <c:v>619.52</c:v>
                </c:pt>
                <c:pt idx="1031">
                  <c:v>619.77</c:v>
                </c:pt>
                <c:pt idx="1032">
                  <c:v>620.03</c:v>
                </c:pt>
                <c:pt idx="1033">
                  <c:v>620.29</c:v>
                </c:pt>
                <c:pt idx="1034">
                  <c:v>620.54</c:v>
                </c:pt>
                <c:pt idx="1035">
                  <c:v>620.79999999999995</c:v>
                </c:pt>
                <c:pt idx="1036">
                  <c:v>621.05999999999995</c:v>
                </c:pt>
                <c:pt idx="1037">
                  <c:v>621.32000000000005</c:v>
                </c:pt>
                <c:pt idx="1038">
                  <c:v>621.57000000000005</c:v>
                </c:pt>
                <c:pt idx="1039">
                  <c:v>621.83000000000004</c:v>
                </c:pt>
                <c:pt idx="1040">
                  <c:v>622.09</c:v>
                </c:pt>
                <c:pt idx="1041">
                  <c:v>622.35</c:v>
                </c:pt>
                <c:pt idx="1042">
                  <c:v>622.6</c:v>
                </c:pt>
                <c:pt idx="1043">
                  <c:v>622.86</c:v>
                </c:pt>
                <c:pt idx="1044">
                  <c:v>623.12</c:v>
                </c:pt>
                <c:pt idx="1045">
                  <c:v>623.37</c:v>
                </c:pt>
                <c:pt idx="1046">
                  <c:v>623.63</c:v>
                </c:pt>
                <c:pt idx="1047">
                  <c:v>623.89</c:v>
                </c:pt>
                <c:pt idx="1048">
                  <c:v>624.15</c:v>
                </c:pt>
                <c:pt idx="1049">
                  <c:v>624.4</c:v>
                </c:pt>
                <c:pt idx="1050">
                  <c:v>624.66</c:v>
                </c:pt>
                <c:pt idx="1051">
                  <c:v>624.91999999999996</c:v>
                </c:pt>
                <c:pt idx="1052">
                  <c:v>625.17999999999995</c:v>
                </c:pt>
                <c:pt idx="1053">
                  <c:v>625.42999999999995</c:v>
                </c:pt>
                <c:pt idx="1054">
                  <c:v>625.69000000000005</c:v>
                </c:pt>
                <c:pt idx="1055">
                  <c:v>625.95000000000005</c:v>
                </c:pt>
                <c:pt idx="1056">
                  <c:v>626.20000000000005</c:v>
                </c:pt>
                <c:pt idx="1057">
                  <c:v>626.46</c:v>
                </c:pt>
                <c:pt idx="1058">
                  <c:v>626.72</c:v>
                </c:pt>
                <c:pt idx="1059">
                  <c:v>626.98</c:v>
                </c:pt>
                <c:pt idx="1060">
                  <c:v>627.23</c:v>
                </c:pt>
                <c:pt idx="1061">
                  <c:v>627.49</c:v>
                </c:pt>
                <c:pt idx="1062">
                  <c:v>627.75</c:v>
                </c:pt>
                <c:pt idx="1063">
                  <c:v>628</c:v>
                </c:pt>
                <c:pt idx="1064">
                  <c:v>628.26</c:v>
                </c:pt>
                <c:pt idx="1065">
                  <c:v>628.52</c:v>
                </c:pt>
                <c:pt idx="1066">
                  <c:v>628.77</c:v>
                </c:pt>
                <c:pt idx="1067">
                  <c:v>629.03</c:v>
                </c:pt>
                <c:pt idx="1068">
                  <c:v>629.29</c:v>
                </c:pt>
                <c:pt idx="1069">
                  <c:v>629.54999999999995</c:v>
                </c:pt>
                <c:pt idx="1070">
                  <c:v>629.79999999999995</c:v>
                </c:pt>
                <c:pt idx="1071">
                  <c:v>630.05999999999995</c:v>
                </c:pt>
                <c:pt idx="1072">
                  <c:v>630.32000000000005</c:v>
                </c:pt>
                <c:pt idx="1073">
                  <c:v>630.57000000000005</c:v>
                </c:pt>
                <c:pt idx="1074">
                  <c:v>630.83000000000004</c:v>
                </c:pt>
                <c:pt idx="1075">
                  <c:v>631.09</c:v>
                </c:pt>
                <c:pt idx="1076">
                  <c:v>631.34</c:v>
                </c:pt>
                <c:pt idx="1077">
                  <c:v>631.6</c:v>
                </c:pt>
                <c:pt idx="1078">
                  <c:v>631.86</c:v>
                </c:pt>
                <c:pt idx="1079">
                  <c:v>632.12</c:v>
                </c:pt>
                <c:pt idx="1080">
                  <c:v>632.37</c:v>
                </c:pt>
                <c:pt idx="1081">
                  <c:v>632.63</c:v>
                </c:pt>
                <c:pt idx="1082">
                  <c:v>632.89</c:v>
                </c:pt>
                <c:pt idx="1083">
                  <c:v>633.14</c:v>
                </c:pt>
                <c:pt idx="1084">
                  <c:v>633.4</c:v>
                </c:pt>
                <c:pt idx="1085">
                  <c:v>633.66</c:v>
                </c:pt>
                <c:pt idx="1086">
                  <c:v>633.91</c:v>
                </c:pt>
                <c:pt idx="1087">
                  <c:v>634.16999999999996</c:v>
                </c:pt>
                <c:pt idx="1088">
                  <c:v>634.42999999999995</c:v>
                </c:pt>
                <c:pt idx="1089">
                  <c:v>634.67999999999995</c:v>
                </c:pt>
                <c:pt idx="1090">
                  <c:v>634.94000000000005</c:v>
                </c:pt>
                <c:pt idx="1091">
                  <c:v>635.20000000000005</c:v>
                </c:pt>
                <c:pt idx="1092">
                  <c:v>635.46</c:v>
                </c:pt>
                <c:pt idx="1093">
                  <c:v>635.71</c:v>
                </c:pt>
                <c:pt idx="1094">
                  <c:v>635.97</c:v>
                </c:pt>
                <c:pt idx="1095">
                  <c:v>636.23</c:v>
                </c:pt>
                <c:pt idx="1096">
                  <c:v>636.48</c:v>
                </c:pt>
                <c:pt idx="1097">
                  <c:v>636.74</c:v>
                </c:pt>
                <c:pt idx="1098">
                  <c:v>637</c:v>
                </c:pt>
                <c:pt idx="1099">
                  <c:v>637.25</c:v>
                </c:pt>
                <c:pt idx="1100">
                  <c:v>637.51</c:v>
                </c:pt>
                <c:pt idx="1101">
                  <c:v>637.77</c:v>
                </c:pt>
                <c:pt idx="1102">
                  <c:v>638.02</c:v>
                </c:pt>
                <c:pt idx="1103">
                  <c:v>638.28</c:v>
                </c:pt>
                <c:pt idx="1104">
                  <c:v>638.54</c:v>
                </c:pt>
                <c:pt idx="1105">
                  <c:v>638.79</c:v>
                </c:pt>
                <c:pt idx="1106">
                  <c:v>639.04999999999995</c:v>
                </c:pt>
                <c:pt idx="1107">
                  <c:v>639.30999999999995</c:v>
                </c:pt>
                <c:pt idx="1108">
                  <c:v>639.55999999999995</c:v>
                </c:pt>
                <c:pt idx="1109">
                  <c:v>639.82000000000005</c:v>
                </c:pt>
                <c:pt idx="1110">
                  <c:v>640.08000000000004</c:v>
                </c:pt>
                <c:pt idx="1111">
                  <c:v>640.33000000000004</c:v>
                </c:pt>
                <c:pt idx="1112">
                  <c:v>640.59</c:v>
                </c:pt>
                <c:pt idx="1113">
                  <c:v>640.85</c:v>
                </c:pt>
                <c:pt idx="1114">
                  <c:v>641.1</c:v>
                </c:pt>
                <c:pt idx="1115">
                  <c:v>641.36</c:v>
                </c:pt>
                <c:pt idx="1116">
                  <c:v>641.62</c:v>
                </c:pt>
                <c:pt idx="1117">
                  <c:v>641.87</c:v>
                </c:pt>
                <c:pt idx="1118">
                  <c:v>642.13</c:v>
                </c:pt>
                <c:pt idx="1119">
                  <c:v>642.39</c:v>
                </c:pt>
                <c:pt idx="1120">
                  <c:v>642.64</c:v>
                </c:pt>
                <c:pt idx="1121">
                  <c:v>642.9</c:v>
                </c:pt>
                <c:pt idx="1122">
                  <c:v>643.16</c:v>
                </c:pt>
                <c:pt idx="1123">
                  <c:v>643.41</c:v>
                </c:pt>
                <c:pt idx="1124">
                  <c:v>643.66999999999996</c:v>
                </c:pt>
                <c:pt idx="1125">
                  <c:v>643.92999999999995</c:v>
                </c:pt>
                <c:pt idx="1126">
                  <c:v>644.17999999999995</c:v>
                </c:pt>
                <c:pt idx="1127">
                  <c:v>644.44000000000005</c:v>
                </c:pt>
                <c:pt idx="1128">
                  <c:v>644.70000000000005</c:v>
                </c:pt>
                <c:pt idx="1129">
                  <c:v>644.95000000000005</c:v>
                </c:pt>
                <c:pt idx="1130">
                  <c:v>645.21</c:v>
                </c:pt>
                <c:pt idx="1131">
                  <c:v>645.46</c:v>
                </c:pt>
                <c:pt idx="1132">
                  <c:v>645.72</c:v>
                </c:pt>
                <c:pt idx="1133">
                  <c:v>645.98</c:v>
                </c:pt>
                <c:pt idx="1134">
                  <c:v>646.23</c:v>
                </c:pt>
                <c:pt idx="1135">
                  <c:v>646.49</c:v>
                </c:pt>
                <c:pt idx="1136">
                  <c:v>646.75</c:v>
                </c:pt>
                <c:pt idx="1137">
                  <c:v>647</c:v>
                </c:pt>
                <c:pt idx="1138">
                  <c:v>647.26</c:v>
                </c:pt>
                <c:pt idx="1139">
                  <c:v>647.52</c:v>
                </c:pt>
                <c:pt idx="1140">
                  <c:v>647.77</c:v>
                </c:pt>
                <c:pt idx="1141">
                  <c:v>648.03</c:v>
                </c:pt>
                <c:pt idx="1142">
                  <c:v>648.29</c:v>
                </c:pt>
                <c:pt idx="1143">
                  <c:v>648.54</c:v>
                </c:pt>
                <c:pt idx="1144">
                  <c:v>648.79999999999995</c:v>
                </c:pt>
                <c:pt idx="1145">
                  <c:v>649.04999999999995</c:v>
                </c:pt>
                <c:pt idx="1146">
                  <c:v>649.30999999999995</c:v>
                </c:pt>
                <c:pt idx="1147">
                  <c:v>649.57000000000005</c:v>
                </c:pt>
                <c:pt idx="1148">
                  <c:v>649.82000000000005</c:v>
                </c:pt>
                <c:pt idx="1149">
                  <c:v>650.08000000000004</c:v>
                </c:pt>
                <c:pt idx="1150">
                  <c:v>650.34</c:v>
                </c:pt>
                <c:pt idx="1151">
                  <c:v>650.59</c:v>
                </c:pt>
                <c:pt idx="1152">
                  <c:v>650.85</c:v>
                </c:pt>
                <c:pt idx="1153">
                  <c:v>651.11</c:v>
                </c:pt>
                <c:pt idx="1154">
                  <c:v>651.36</c:v>
                </c:pt>
                <c:pt idx="1155">
                  <c:v>651.62</c:v>
                </c:pt>
                <c:pt idx="1156">
                  <c:v>651.87</c:v>
                </c:pt>
                <c:pt idx="1157">
                  <c:v>652.13</c:v>
                </c:pt>
                <c:pt idx="1158">
                  <c:v>652.39</c:v>
                </c:pt>
                <c:pt idx="1159">
                  <c:v>652.64</c:v>
                </c:pt>
                <c:pt idx="1160">
                  <c:v>652.9</c:v>
                </c:pt>
                <c:pt idx="1161">
                  <c:v>653.16</c:v>
                </c:pt>
                <c:pt idx="1162">
                  <c:v>653.41</c:v>
                </c:pt>
                <c:pt idx="1163">
                  <c:v>653.66999999999996</c:v>
                </c:pt>
                <c:pt idx="1164">
                  <c:v>653.91999999999996</c:v>
                </c:pt>
                <c:pt idx="1165">
                  <c:v>654.17999999999995</c:v>
                </c:pt>
                <c:pt idx="1166">
                  <c:v>654.44000000000005</c:v>
                </c:pt>
                <c:pt idx="1167">
                  <c:v>654.69000000000005</c:v>
                </c:pt>
                <c:pt idx="1168">
                  <c:v>654.95000000000005</c:v>
                </c:pt>
                <c:pt idx="1169">
                  <c:v>655.21</c:v>
                </c:pt>
                <c:pt idx="1170">
                  <c:v>655.46</c:v>
                </c:pt>
                <c:pt idx="1171">
                  <c:v>655.72</c:v>
                </c:pt>
                <c:pt idx="1172">
                  <c:v>655.97</c:v>
                </c:pt>
                <c:pt idx="1173">
                  <c:v>656.23</c:v>
                </c:pt>
                <c:pt idx="1174">
                  <c:v>656.49</c:v>
                </c:pt>
                <c:pt idx="1175">
                  <c:v>656.74</c:v>
                </c:pt>
                <c:pt idx="1176">
                  <c:v>657</c:v>
                </c:pt>
                <c:pt idx="1177">
                  <c:v>657.25</c:v>
                </c:pt>
                <c:pt idx="1178">
                  <c:v>657.51</c:v>
                </c:pt>
                <c:pt idx="1179">
                  <c:v>657.77</c:v>
                </c:pt>
                <c:pt idx="1180">
                  <c:v>658.02</c:v>
                </c:pt>
                <c:pt idx="1181">
                  <c:v>658.28</c:v>
                </c:pt>
                <c:pt idx="1182">
                  <c:v>658.53</c:v>
                </c:pt>
                <c:pt idx="1183">
                  <c:v>658.79</c:v>
                </c:pt>
                <c:pt idx="1184">
                  <c:v>659.05</c:v>
                </c:pt>
                <c:pt idx="1185">
                  <c:v>659.3</c:v>
                </c:pt>
                <c:pt idx="1186">
                  <c:v>659.56</c:v>
                </c:pt>
                <c:pt idx="1187">
                  <c:v>659.81</c:v>
                </c:pt>
                <c:pt idx="1188">
                  <c:v>660.07</c:v>
                </c:pt>
                <c:pt idx="1189">
                  <c:v>660.33</c:v>
                </c:pt>
                <c:pt idx="1190">
                  <c:v>660.58</c:v>
                </c:pt>
                <c:pt idx="1191">
                  <c:v>660.84</c:v>
                </c:pt>
                <c:pt idx="1192">
                  <c:v>661.09</c:v>
                </c:pt>
                <c:pt idx="1193">
                  <c:v>661.35</c:v>
                </c:pt>
                <c:pt idx="1194">
                  <c:v>661.61</c:v>
                </c:pt>
                <c:pt idx="1195">
                  <c:v>661.86</c:v>
                </c:pt>
                <c:pt idx="1196">
                  <c:v>662.12</c:v>
                </c:pt>
                <c:pt idx="1197">
                  <c:v>662.37</c:v>
                </c:pt>
                <c:pt idx="1198">
                  <c:v>662.63</c:v>
                </c:pt>
                <c:pt idx="1199">
                  <c:v>662.89</c:v>
                </c:pt>
                <c:pt idx="1200">
                  <c:v>663.14</c:v>
                </c:pt>
                <c:pt idx="1201">
                  <c:v>663.4</c:v>
                </c:pt>
                <c:pt idx="1202">
                  <c:v>663.65</c:v>
                </c:pt>
                <c:pt idx="1203">
                  <c:v>663.91</c:v>
                </c:pt>
                <c:pt idx="1204">
                  <c:v>664.17</c:v>
                </c:pt>
                <c:pt idx="1205">
                  <c:v>664.42</c:v>
                </c:pt>
                <c:pt idx="1206">
                  <c:v>664.68</c:v>
                </c:pt>
                <c:pt idx="1207">
                  <c:v>664.93</c:v>
                </c:pt>
                <c:pt idx="1208">
                  <c:v>665.19</c:v>
                </c:pt>
                <c:pt idx="1209">
                  <c:v>665.44</c:v>
                </c:pt>
                <c:pt idx="1210">
                  <c:v>665.7</c:v>
                </c:pt>
                <c:pt idx="1211">
                  <c:v>665.96</c:v>
                </c:pt>
                <c:pt idx="1212">
                  <c:v>666.21</c:v>
                </c:pt>
                <c:pt idx="1213">
                  <c:v>666.47</c:v>
                </c:pt>
                <c:pt idx="1214">
                  <c:v>666.72</c:v>
                </c:pt>
                <c:pt idx="1215">
                  <c:v>666.98</c:v>
                </c:pt>
                <c:pt idx="1216">
                  <c:v>667.23</c:v>
                </c:pt>
                <c:pt idx="1217">
                  <c:v>667.49</c:v>
                </c:pt>
                <c:pt idx="1218">
                  <c:v>667.75</c:v>
                </c:pt>
                <c:pt idx="1219">
                  <c:v>668</c:v>
                </c:pt>
                <c:pt idx="1220">
                  <c:v>668.26</c:v>
                </c:pt>
                <c:pt idx="1221">
                  <c:v>668.51</c:v>
                </c:pt>
                <c:pt idx="1222">
                  <c:v>668.77</c:v>
                </c:pt>
                <c:pt idx="1223">
                  <c:v>669.02</c:v>
                </c:pt>
                <c:pt idx="1224">
                  <c:v>669.28</c:v>
                </c:pt>
                <c:pt idx="1225">
                  <c:v>669.54</c:v>
                </c:pt>
                <c:pt idx="1226">
                  <c:v>669.79</c:v>
                </c:pt>
                <c:pt idx="1227">
                  <c:v>670.05</c:v>
                </c:pt>
                <c:pt idx="1228">
                  <c:v>670.3</c:v>
                </c:pt>
                <c:pt idx="1229">
                  <c:v>670.56</c:v>
                </c:pt>
                <c:pt idx="1230">
                  <c:v>670.81</c:v>
                </c:pt>
                <c:pt idx="1231">
                  <c:v>671.07</c:v>
                </c:pt>
                <c:pt idx="1232">
                  <c:v>671.33</c:v>
                </c:pt>
                <c:pt idx="1233">
                  <c:v>671.58</c:v>
                </c:pt>
                <c:pt idx="1234">
                  <c:v>671.84</c:v>
                </c:pt>
                <c:pt idx="1235">
                  <c:v>672.09</c:v>
                </c:pt>
                <c:pt idx="1236">
                  <c:v>672.35</c:v>
                </c:pt>
                <c:pt idx="1237">
                  <c:v>672.6</c:v>
                </c:pt>
                <c:pt idx="1238">
                  <c:v>672.86</c:v>
                </c:pt>
                <c:pt idx="1239">
                  <c:v>673.11</c:v>
                </c:pt>
                <c:pt idx="1240">
                  <c:v>673.37</c:v>
                </c:pt>
                <c:pt idx="1241">
                  <c:v>673.63</c:v>
                </c:pt>
                <c:pt idx="1242">
                  <c:v>673.88</c:v>
                </c:pt>
                <c:pt idx="1243">
                  <c:v>674.14</c:v>
                </c:pt>
                <c:pt idx="1244">
                  <c:v>674.39</c:v>
                </c:pt>
                <c:pt idx="1245">
                  <c:v>674.65</c:v>
                </c:pt>
                <c:pt idx="1246">
                  <c:v>674.9</c:v>
                </c:pt>
                <c:pt idx="1247">
                  <c:v>675.16</c:v>
                </c:pt>
                <c:pt idx="1248">
                  <c:v>675.41</c:v>
                </c:pt>
                <c:pt idx="1249">
                  <c:v>675.67</c:v>
                </c:pt>
                <c:pt idx="1250">
                  <c:v>675.93</c:v>
                </c:pt>
                <c:pt idx="1251">
                  <c:v>676.18</c:v>
                </c:pt>
                <c:pt idx="1252">
                  <c:v>676.44</c:v>
                </c:pt>
                <c:pt idx="1253">
                  <c:v>676.69</c:v>
                </c:pt>
                <c:pt idx="1254">
                  <c:v>676.95</c:v>
                </c:pt>
                <c:pt idx="1255">
                  <c:v>677.2</c:v>
                </c:pt>
                <c:pt idx="1256">
                  <c:v>677.46</c:v>
                </c:pt>
                <c:pt idx="1257">
                  <c:v>677.71</c:v>
                </c:pt>
                <c:pt idx="1258">
                  <c:v>677.97</c:v>
                </c:pt>
                <c:pt idx="1259">
                  <c:v>678.22</c:v>
                </c:pt>
                <c:pt idx="1260">
                  <c:v>678.48</c:v>
                </c:pt>
                <c:pt idx="1261">
                  <c:v>678.73</c:v>
                </c:pt>
                <c:pt idx="1262">
                  <c:v>678.99</c:v>
                </c:pt>
                <c:pt idx="1263">
                  <c:v>679.25</c:v>
                </c:pt>
                <c:pt idx="1264">
                  <c:v>679.5</c:v>
                </c:pt>
                <c:pt idx="1265">
                  <c:v>679.76</c:v>
                </c:pt>
                <c:pt idx="1266">
                  <c:v>680.01</c:v>
                </c:pt>
                <c:pt idx="1267">
                  <c:v>680.27</c:v>
                </c:pt>
                <c:pt idx="1268">
                  <c:v>680.52</c:v>
                </c:pt>
                <c:pt idx="1269">
                  <c:v>680.78</c:v>
                </c:pt>
                <c:pt idx="1270">
                  <c:v>681.03</c:v>
                </c:pt>
                <c:pt idx="1271">
                  <c:v>681.29</c:v>
                </c:pt>
                <c:pt idx="1272">
                  <c:v>681.54</c:v>
                </c:pt>
                <c:pt idx="1273">
                  <c:v>681.8</c:v>
                </c:pt>
                <c:pt idx="1274">
                  <c:v>682.05</c:v>
                </c:pt>
                <c:pt idx="1275">
                  <c:v>682.31</c:v>
                </c:pt>
                <c:pt idx="1276">
                  <c:v>682.56</c:v>
                </c:pt>
                <c:pt idx="1277">
                  <c:v>682.82</c:v>
                </c:pt>
                <c:pt idx="1278">
                  <c:v>683.07</c:v>
                </c:pt>
                <c:pt idx="1279">
                  <c:v>683.33</c:v>
                </c:pt>
                <c:pt idx="1280">
                  <c:v>683.58</c:v>
                </c:pt>
                <c:pt idx="1281">
                  <c:v>683.84</c:v>
                </c:pt>
                <c:pt idx="1282">
                  <c:v>684.1</c:v>
                </c:pt>
                <c:pt idx="1283">
                  <c:v>684.35</c:v>
                </c:pt>
                <c:pt idx="1284">
                  <c:v>684.61</c:v>
                </c:pt>
                <c:pt idx="1285">
                  <c:v>684.86</c:v>
                </c:pt>
                <c:pt idx="1286">
                  <c:v>685.12</c:v>
                </c:pt>
                <c:pt idx="1287">
                  <c:v>685.37</c:v>
                </c:pt>
                <c:pt idx="1288">
                  <c:v>685.63</c:v>
                </c:pt>
                <c:pt idx="1289">
                  <c:v>685.88</c:v>
                </c:pt>
                <c:pt idx="1290">
                  <c:v>686.14</c:v>
                </c:pt>
                <c:pt idx="1291">
                  <c:v>686.39</c:v>
                </c:pt>
                <c:pt idx="1292">
                  <c:v>686.65</c:v>
                </c:pt>
                <c:pt idx="1293">
                  <c:v>686.9</c:v>
                </c:pt>
                <c:pt idx="1294">
                  <c:v>687.16</c:v>
                </c:pt>
                <c:pt idx="1295">
                  <c:v>687.41</c:v>
                </c:pt>
                <c:pt idx="1296">
                  <c:v>687.67</c:v>
                </c:pt>
                <c:pt idx="1297">
                  <c:v>687.92</c:v>
                </c:pt>
                <c:pt idx="1298">
                  <c:v>688.18</c:v>
                </c:pt>
                <c:pt idx="1299">
                  <c:v>688.43</c:v>
                </c:pt>
                <c:pt idx="1300">
                  <c:v>688.69</c:v>
                </c:pt>
                <c:pt idx="1301">
                  <c:v>688.94</c:v>
                </c:pt>
                <c:pt idx="1302">
                  <c:v>689.2</c:v>
                </c:pt>
                <c:pt idx="1303">
                  <c:v>689.45</c:v>
                </c:pt>
                <c:pt idx="1304">
                  <c:v>689.71</c:v>
                </c:pt>
                <c:pt idx="1305">
                  <c:v>689.96</c:v>
                </c:pt>
                <c:pt idx="1306">
                  <c:v>690.22</c:v>
                </c:pt>
                <c:pt idx="1307">
                  <c:v>690.47</c:v>
                </c:pt>
                <c:pt idx="1308">
                  <c:v>690.73</c:v>
                </c:pt>
                <c:pt idx="1309">
                  <c:v>690.98</c:v>
                </c:pt>
                <c:pt idx="1310">
                  <c:v>691.24</c:v>
                </c:pt>
                <c:pt idx="1311">
                  <c:v>691.49</c:v>
                </c:pt>
                <c:pt idx="1312">
                  <c:v>691.75</c:v>
                </c:pt>
                <c:pt idx="1313">
                  <c:v>692</c:v>
                </c:pt>
                <c:pt idx="1314">
                  <c:v>692.26</c:v>
                </c:pt>
                <c:pt idx="1315">
                  <c:v>692.51</c:v>
                </c:pt>
                <c:pt idx="1316">
                  <c:v>692.77</c:v>
                </c:pt>
                <c:pt idx="1317">
                  <c:v>693.02</c:v>
                </c:pt>
                <c:pt idx="1318">
                  <c:v>693.28</c:v>
                </c:pt>
                <c:pt idx="1319">
                  <c:v>693.53</c:v>
                </c:pt>
                <c:pt idx="1320">
                  <c:v>693.79</c:v>
                </c:pt>
                <c:pt idx="1321">
                  <c:v>694.04</c:v>
                </c:pt>
                <c:pt idx="1322">
                  <c:v>694.3</c:v>
                </c:pt>
                <c:pt idx="1323">
                  <c:v>694.55</c:v>
                </c:pt>
                <c:pt idx="1324">
                  <c:v>694.8</c:v>
                </c:pt>
                <c:pt idx="1325">
                  <c:v>695.06</c:v>
                </c:pt>
                <c:pt idx="1326">
                  <c:v>695.31</c:v>
                </c:pt>
                <c:pt idx="1327">
                  <c:v>695.57</c:v>
                </c:pt>
                <c:pt idx="1328">
                  <c:v>695.82</c:v>
                </c:pt>
                <c:pt idx="1329">
                  <c:v>696.08</c:v>
                </c:pt>
                <c:pt idx="1330">
                  <c:v>696.33</c:v>
                </c:pt>
                <c:pt idx="1331">
                  <c:v>696.59</c:v>
                </c:pt>
                <c:pt idx="1332">
                  <c:v>696.84</c:v>
                </c:pt>
                <c:pt idx="1333">
                  <c:v>697.1</c:v>
                </c:pt>
                <c:pt idx="1334">
                  <c:v>697.35</c:v>
                </c:pt>
                <c:pt idx="1335">
                  <c:v>697.61</c:v>
                </c:pt>
                <c:pt idx="1336">
                  <c:v>697.86</c:v>
                </c:pt>
                <c:pt idx="1337">
                  <c:v>698.12</c:v>
                </c:pt>
                <c:pt idx="1338">
                  <c:v>698.37</c:v>
                </c:pt>
                <c:pt idx="1339">
                  <c:v>698.63</c:v>
                </c:pt>
                <c:pt idx="1340">
                  <c:v>698.88</c:v>
                </c:pt>
                <c:pt idx="1341">
                  <c:v>699.13</c:v>
                </c:pt>
                <c:pt idx="1342">
                  <c:v>699.39</c:v>
                </c:pt>
                <c:pt idx="1343">
                  <c:v>699.64</c:v>
                </c:pt>
                <c:pt idx="1344">
                  <c:v>699.9</c:v>
                </c:pt>
                <c:pt idx="1345">
                  <c:v>700.15</c:v>
                </c:pt>
                <c:pt idx="1346">
                  <c:v>700.41</c:v>
                </c:pt>
                <c:pt idx="1347">
                  <c:v>700.66</c:v>
                </c:pt>
                <c:pt idx="1348">
                  <c:v>700.92</c:v>
                </c:pt>
                <c:pt idx="1349">
                  <c:v>701.17</c:v>
                </c:pt>
                <c:pt idx="1350">
                  <c:v>701.43</c:v>
                </c:pt>
                <c:pt idx="1351">
                  <c:v>701.68</c:v>
                </c:pt>
                <c:pt idx="1352">
                  <c:v>701.94</c:v>
                </c:pt>
                <c:pt idx="1353">
                  <c:v>702.19</c:v>
                </c:pt>
                <c:pt idx="1354">
                  <c:v>702.44</c:v>
                </c:pt>
                <c:pt idx="1355">
                  <c:v>702.7</c:v>
                </c:pt>
                <c:pt idx="1356">
                  <c:v>702.95</c:v>
                </c:pt>
                <c:pt idx="1357">
                  <c:v>703.21</c:v>
                </c:pt>
                <c:pt idx="1358">
                  <c:v>703.46</c:v>
                </c:pt>
                <c:pt idx="1359">
                  <c:v>703.72</c:v>
                </c:pt>
                <c:pt idx="1360">
                  <c:v>703.97</c:v>
                </c:pt>
                <c:pt idx="1361">
                  <c:v>704.23</c:v>
                </c:pt>
                <c:pt idx="1362">
                  <c:v>704.48</c:v>
                </c:pt>
                <c:pt idx="1363">
                  <c:v>704.74</c:v>
                </c:pt>
                <c:pt idx="1364">
                  <c:v>704.99</c:v>
                </c:pt>
                <c:pt idx="1365">
                  <c:v>705.24</c:v>
                </c:pt>
                <c:pt idx="1366">
                  <c:v>705.5</c:v>
                </c:pt>
                <c:pt idx="1367">
                  <c:v>705.75</c:v>
                </c:pt>
                <c:pt idx="1368">
                  <c:v>706.01</c:v>
                </c:pt>
                <c:pt idx="1369">
                  <c:v>706.26</c:v>
                </c:pt>
                <c:pt idx="1370">
                  <c:v>706.52</c:v>
                </c:pt>
                <c:pt idx="1371">
                  <c:v>706.77</c:v>
                </c:pt>
                <c:pt idx="1372">
                  <c:v>707.02</c:v>
                </c:pt>
                <c:pt idx="1373">
                  <c:v>707.28</c:v>
                </c:pt>
                <c:pt idx="1374">
                  <c:v>707.53</c:v>
                </c:pt>
                <c:pt idx="1375">
                  <c:v>707.79</c:v>
                </c:pt>
                <c:pt idx="1376">
                  <c:v>708.04</c:v>
                </c:pt>
                <c:pt idx="1377">
                  <c:v>708.3</c:v>
                </c:pt>
                <c:pt idx="1378">
                  <c:v>708.55</c:v>
                </c:pt>
                <c:pt idx="1379">
                  <c:v>708.81</c:v>
                </c:pt>
                <c:pt idx="1380">
                  <c:v>709.06</c:v>
                </c:pt>
                <c:pt idx="1381">
                  <c:v>709.31</c:v>
                </c:pt>
                <c:pt idx="1382">
                  <c:v>709.57</c:v>
                </c:pt>
                <c:pt idx="1383">
                  <c:v>709.82</c:v>
                </c:pt>
                <c:pt idx="1384">
                  <c:v>710.08</c:v>
                </c:pt>
                <c:pt idx="1385">
                  <c:v>710.33</c:v>
                </c:pt>
                <c:pt idx="1386">
                  <c:v>710.59</c:v>
                </c:pt>
                <c:pt idx="1387">
                  <c:v>710.84</c:v>
                </c:pt>
                <c:pt idx="1388">
                  <c:v>711.09</c:v>
                </c:pt>
                <c:pt idx="1389">
                  <c:v>711.35</c:v>
                </c:pt>
                <c:pt idx="1390">
                  <c:v>711.6</c:v>
                </c:pt>
                <c:pt idx="1391">
                  <c:v>711.86</c:v>
                </c:pt>
                <c:pt idx="1392">
                  <c:v>712.11</c:v>
                </c:pt>
                <c:pt idx="1393">
                  <c:v>712.36</c:v>
                </c:pt>
                <c:pt idx="1394">
                  <c:v>712.62</c:v>
                </c:pt>
                <c:pt idx="1395">
                  <c:v>712.87</c:v>
                </c:pt>
                <c:pt idx="1396">
                  <c:v>713.13</c:v>
                </c:pt>
                <c:pt idx="1397">
                  <c:v>713.38</c:v>
                </c:pt>
                <c:pt idx="1398">
                  <c:v>713.64</c:v>
                </c:pt>
                <c:pt idx="1399">
                  <c:v>713.89</c:v>
                </c:pt>
                <c:pt idx="1400">
                  <c:v>714.14</c:v>
                </c:pt>
                <c:pt idx="1401">
                  <c:v>714.4</c:v>
                </c:pt>
                <c:pt idx="1402">
                  <c:v>714.65</c:v>
                </c:pt>
                <c:pt idx="1403">
                  <c:v>714.91</c:v>
                </c:pt>
                <c:pt idx="1404">
                  <c:v>715.16</c:v>
                </c:pt>
                <c:pt idx="1405">
                  <c:v>715.41</c:v>
                </c:pt>
                <c:pt idx="1406">
                  <c:v>715.67</c:v>
                </c:pt>
                <c:pt idx="1407">
                  <c:v>715.92</c:v>
                </c:pt>
                <c:pt idx="1408">
                  <c:v>716.18</c:v>
                </c:pt>
                <c:pt idx="1409">
                  <c:v>716.43</c:v>
                </c:pt>
                <c:pt idx="1410">
                  <c:v>716.68</c:v>
                </c:pt>
                <c:pt idx="1411">
                  <c:v>716.94</c:v>
                </c:pt>
                <c:pt idx="1412">
                  <c:v>717.19</c:v>
                </c:pt>
                <c:pt idx="1413">
                  <c:v>717.45</c:v>
                </c:pt>
                <c:pt idx="1414">
                  <c:v>717.7</c:v>
                </c:pt>
                <c:pt idx="1415">
                  <c:v>717.95</c:v>
                </c:pt>
                <c:pt idx="1416">
                  <c:v>718.21</c:v>
                </c:pt>
                <c:pt idx="1417">
                  <c:v>718.46</c:v>
                </c:pt>
                <c:pt idx="1418">
                  <c:v>718.72</c:v>
                </c:pt>
                <c:pt idx="1419">
                  <c:v>718.97</c:v>
                </c:pt>
                <c:pt idx="1420">
                  <c:v>719.22</c:v>
                </c:pt>
                <c:pt idx="1421">
                  <c:v>719.48</c:v>
                </c:pt>
                <c:pt idx="1422">
                  <c:v>719.73</c:v>
                </c:pt>
                <c:pt idx="1423">
                  <c:v>719.99</c:v>
                </c:pt>
                <c:pt idx="1424">
                  <c:v>720.24</c:v>
                </c:pt>
                <c:pt idx="1425">
                  <c:v>720.49</c:v>
                </c:pt>
                <c:pt idx="1426">
                  <c:v>720.75</c:v>
                </c:pt>
                <c:pt idx="1427">
                  <c:v>721</c:v>
                </c:pt>
                <c:pt idx="1428">
                  <c:v>721.26</c:v>
                </c:pt>
                <c:pt idx="1429">
                  <c:v>721.51</c:v>
                </c:pt>
                <c:pt idx="1430">
                  <c:v>721.76</c:v>
                </c:pt>
                <c:pt idx="1431">
                  <c:v>722.02</c:v>
                </c:pt>
                <c:pt idx="1432">
                  <c:v>722.27</c:v>
                </c:pt>
                <c:pt idx="1433">
                  <c:v>722.53</c:v>
                </c:pt>
                <c:pt idx="1434">
                  <c:v>722.78</c:v>
                </c:pt>
                <c:pt idx="1435">
                  <c:v>723.03</c:v>
                </c:pt>
                <c:pt idx="1436">
                  <c:v>723.29</c:v>
                </c:pt>
                <c:pt idx="1437">
                  <c:v>723.54</c:v>
                </c:pt>
                <c:pt idx="1438">
                  <c:v>723.79</c:v>
                </c:pt>
                <c:pt idx="1439">
                  <c:v>724.05</c:v>
                </c:pt>
                <c:pt idx="1440">
                  <c:v>724.3</c:v>
                </c:pt>
                <c:pt idx="1441">
                  <c:v>724.56</c:v>
                </c:pt>
                <c:pt idx="1442">
                  <c:v>724.81</c:v>
                </c:pt>
                <c:pt idx="1443">
                  <c:v>725.06</c:v>
                </c:pt>
                <c:pt idx="1444">
                  <c:v>725.32</c:v>
                </c:pt>
                <c:pt idx="1445">
                  <c:v>725.57</c:v>
                </c:pt>
                <c:pt idx="1446">
                  <c:v>725.82</c:v>
                </c:pt>
                <c:pt idx="1447">
                  <c:v>726.08</c:v>
                </c:pt>
                <c:pt idx="1448">
                  <c:v>726.33</c:v>
                </c:pt>
                <c:pt idx="1449">
                  <c:v>726.59</c:v>
                </c:pt>
                <c:pt idx="1450">
                  <c:v>726.84</c:v>
                </c:pt>
                <c:pt idx="1451">
                  <c:v>727.09</c:v>
                </c:pt>
                <c:pt idx="1452">
                  <c:v>727.35</c:v>
                </c:pt>
                <c:pt idx="1453">
                  <c:v>727.6</c:v>
                </c:pt>
                <c:pt idx="1454">
                  <c:v>727.85</c:v>
                </c:pt>
                <c:pt idx="1455">
                  <c:v>728.11</c:v>
                </c:pt>
                <c:pt idx="1456">
                  <c:v>728.36</c:v>
                </c:pt>
                <c:pt idx="1457">
                  <c:v>728.61</c:v>
                </c:pt>
                <c:pt idx="1458">
                  <c:v>728.87</c:v>
                </c:pt>
                <c:pt idx="1459">
                  <c:v>729.12</c:v>
                </c:pt>
                <c:pt idx="1460">
                  <c:v>729.38</c:v>
                </c:pt>
                <c:pt idx="1461">
                  <c:v>729.63</c:v>
                </c:pt>
                <c:pt idx="1462">
                  <c:v>729.88</c:v>
                </c:pt>
                <c:pt idx="1463">
                  <c:v>730.14</c:v>
                </c:pt>
                <c:pt idx="1464">
                  <c:v>730.39</c:v>
                </c:pt>
                <c:pt idx="1465">
                  <c:v>730.64</c:v>
                </c:pt>
                <c:pt idx="1466">
                  <c:v>730.9</c:v>
                </c:pt>
                <c:pt idx="1467">
                  <c:v>731.15</c:v>
                </c:pt>
                <c:pt idx="1468">
                  <c:v>731.4</c:v>
                </c:pt>
                <c:pt idx="1469">
                  <c:v>731.66</c:v>
                </c:pt>
                <c:pt idx="1470">
                  <c:v>731.91</c:v>
                </c:pt>
                <c:pt idx="1471">
                  <c:v>732.16</c:v>
                </c:pt>
                <c:pt idx="1472">
                  <c:v>732.42</c:v>
                </c:pt>
                <c:pt idx="1473">
                  <c:v>732.67</c:v>
                </c:pt>
                <c:pt idx="1474">
                  <c:v>732.93</c:v>
                </c:pt>
                <c:pt idx="1475">
                  <c:v>733.18</c:v>
                </c:pt>
                <c:pt idx="1476">
                  <c:v>733.43</c:v>
                </c:pt>
                <c:pt idx="1477">
                  <c:v>733.69</c:v>
                </c:pt>
                <c:pt idx="1478">
                  <c:v>733.94</c:v>
                </c:pt>
                <c:pt idx="1479">
                  <c:v>734.19</c:v>
                </c:pt>
                <c:pt idx="1480">
                  <c:v>734.45</c:v>
                </c:pt>
                <c:pt idx="1481">
                  <c:v>734.7</c:v>
                </c:pt>
                <c:pt idx="1482">
                  <c:v>734.95</c:v>
                </c:pt>
                <c:pt idx="1483">
                  <c:v>735.21</c:v>
                </c:pt>
                <c:pt idx="1484">
                  <c:v>735.46</c:v>
                </c:pt>
                <c:pt idx="1485">
                  <c:v>735.71</c:v>
                </c:pt>
                <c:pt idx="1486">
                  <c:v>735.97</c:v>
                </c:pt>
                <c:pt idx="1487">
                  <c:v>736.22</c:v>
                </c:pt>
                <c:pt idx="1488">
                  <c:v>736.47</c:v>
                </c:pt>
                <c:pt idx="1489">
                  <c:v>736.73</c:v>
                </c:pt>
                <c:pt idx="1490">
                  <c:v>736.98</c:v>
                </c:pt>
                <c:pt idx="1491">
                  <c:v>737.23</c:v>
                </c:pt>
                <c:pt idx="1492">
                  <c:v>737.49</c:v>
                </c:pt>
                <c:pt idx="1493">
                  <c:v>737.74</c:v>
                </c:pt>
                <c:pt idx="1494">
                  <c:v>737.99</c:v>
                </c:pt>
                <c:pt idx="1495">
                  <c:v>738.25</c:v>
                </c:pt>
                <c:pt idx="1496">
                  <c:v>738.5</c:v>
                </c:pt>
                <c:pt idx="1497">
                  <c:v>738.75</c:v>
                </c:pt>
                <c:pt idx="1498">
                  <c:v>739.01</c:v>
                </c:pt>
                <c:pt idx="1499">
                  <c:v>739.26</c:v>
                </c:pt>
                <c:pt idx="1500">
                  <c:v>739.51</c:v>
                </c:pt>
                <c:pt idx="1501">
                  <c:v>739.77</c:v>
                </c:pt>
                <c:pt idx="1502">
                  <c:v>740.02</c:v>
                </c:pt>
                <c:pt idx="1503">
                  <c:v>740.27</c:v>
                </c:pt>
                <c:pt idx="1504">
                  <c:v>740.53</c:v>
                </c:pt>
                <c:pt idx="1505">
                  <c:v>740.78</c:v>
                </c:pt>
                <c:pt idx="1506">
                  <c:v>741.03</c:v>
                </c:pt>
                <c:pt idx="1507">
                  <c:v>741.28</c:v>
                </c:pt>
                <c:pt idx="1508">
                  <c:v>741.54</c:v>
                </c:pt>
                <c:pt idx="1509">
                  <c:v>741.79</c:v>
                </c:pt>
                <c:pt idx="1510">
                  <c:v>742.04</c:v>
                </c:pt>
                <c:pt idx="1511">
                  <c:v>742.3</c:v>
                </c:pt>
                <c:pt idx="1512">
                  <c:v>742.55</c:v>
                </c:pt>
                <c:pt idx="1513">
                  <c:v>742.8</c:v>
                </c:pt>
                <c:pt idx="1514">
                  <c:v>743.06</c:v>
                </c:pt>
                <c:pt idx="1515">
                  <c:v>743.31</c:v>
                </c:pt>
                <c:pt idx="1516">
                  <c:v>743.56</c:v>
                </c:pt>
                <c:pt idx="1517">
                  <c:v>743.82</c:v>
                </c:pt>
                <c:pt idx="1518">
                  <c:v>744.07</c:v>
                </c:pt>
                <c:pt idx="1519">
                  <c:v>744.32</c:v>
                </c:pt>
                <c:pt idx="1520">
                  <c:v>744.58</c:v>
                </c:pt>
                <c:pt idx="1521">
                  <c:v>744.83</c:v>
                </c:pt>
                <c:pt idx="1522">
                  <c:v>745.08</c:v>
                </c:pt>
                <c:pt idx="1523">
                  <c:v>745.33</c:v>
                </c:pt>
                <c:pt idx="1524">
                  <c:v>745.59</c:v>
                </c:pt>
                <c:pt idx="1525">
                  <c:v>745.84</c:v>
                </c:pt>
                <c:pt idx="1526">
                  <c:v>746.09</c:v>
                </c:pt>
                <c:pt idx="1527">
                  <c:v>746.35</c:v>
                </c:pt>
                <c:pt idx="1528">
                  <c:v>746.6</c:v>
                </c:pt>
                <c:pt idx="1529">
                  <c:v>746.85</c:v>
                </c:pt>
                <c:pt idx="1530">
                  <c:v>747.11</c:v>
                </c:pt>
                <c:pt idx="1531">
                  <c:v>747.36</c:v>
                </c:pt>
                <c:pt idx="1532">
                  <c:v>747.61</c:v>
                </c:pt>
                <c:pt idx="1533">
                  <c:v>747.86</c:v>
                </c:pt>
                <c:pt idx="1534">
                  <c:v>748.12</c:v>
                </c:pt>
                <c:pt idx="1535">
                  <c:v>748.37</c:v>
                </c:pt>
                <c:pt idx="1536">
                  <c:v>748.62</c:v>
                </c:pt>
                <c:pt idx="1537">
                  <c:v>748.88</c:v>
                </c:pt>
                <c:pt idx="1538">
                  <c:v>749.13</c:v>
                </c:pt>
                <c:pt idx="1539">
                  <c:v>749.38</c:v>
                </c:pt>
                <c:pt idx="1540">
                  <c:v>749.63</c:v>
                </c:pt>
                <c:pt idx="1541">
                  <c:v>749.89</c:v>
                </c:pt>
                <c:pt idx="1542">
                  <c:v>750.14</c:v>
                </c:pt>
                <c:pt idx="1543">
                  <c:v>750.39</c:v>
                </c:pt>
                <c:pt idx="1544">
                  <c:v>750.65</c:v>
                </c:pt>
                <c:pt idx="1545">
                  <c:v>750.9</c:v>
                </c:pt>
                <c:pt idx="1546">
                  <c:v>751.15</c:v>
                </c:pt>
                <c:pt idx="1547">
                  <c:v>751.4</c:v>
                </c:pt>
                <c:pt idx="1548">
                  <c:v>751.66</c:v>
                </c:pt>
                <c:pt idx="1549">
                  <c:v>751.91</c:v>
                </c:pt>
                <c:pt idx="1550">
                  <c:v>752.16</c:v>
                </c:pt>
                <c:pt idx="1551">
                  <c:v>752.42</c:v>
                </c:pt>
                <c:pt idx="1552">
                  <c:v>752.67</c:v>
                </c:pt>
                <c:pt idx="1553">
                  <c:v>752.92</c:v>
                </c:pt>
                <c:pt idx="1554">
                  <c:v>753.17</c:v>
                </c:pt>
                <c:pt idx="1555">
                  <c:v>753.43</c:v>
                </c:pt>
                <c:pt idx="1556">
                  <c:v>753.68</c:v>
                </c:pt>
                <c:pt idx="1557">
                  <c:v>753.93</c:v>
                </c:pt>
                <c:pt idx="1558">
                  <c:v>754.19</c:v>
                </c:pt>
                <c:pt idx="1559">
                  <c:v>754.44</c:v>
                </c:pt>
                <c:pt idx="1560">
                  <c:v>754.69</c:v>
                </c:pt>
                <c:pt idx="1561">
                  <c:v>754.94</c:v>
                </c:pt>
                <c:pt idx="1562">
                  <c:v>755.2</c:v>
                </c:pt>
                <c:pt idx="1563">
                  <c:v>755.45</c:v>
                </c:pt>
                <c:pt idx="1564">
                  <c:v>755.7</c:v>
                </c:pt>
                <c:pt idx="1565">
                  <c:v>755.95</c:v>
                </c:pt>
                <c:pt idx="1566">
                  <c:v>756.21</c:v>
                </c:pt>
                <c:pt idx="1567">
                  <c:v>756.46</c:v>
                </c:pt>
                <c:pt idx="1568">
                  <c:v>756.71</c:v>
                </c:pt>
                <c:pt idx="1569">
                  <c:v>756.96</c:v>
                </c:pt>
                <c:pt idx="1570">
                  <c:v>757.22</c:v>
                </c:pt>
                <c:pt idx="1571">
                  <c:v>757.47</c:v>
                </c:pt>
                <c:pt idx="1572">
                  <c:v>757.72</c:v>
                </c:pt>
                <c:pt idx="1573">
                  <c:v>757.97</c:v>
                </c:pt>
                <c:pt idx="1574">
                  <c:v>758.23</c:v>
                </c:pt>
                <c:pt idx="1575">
                  <c:v>758.48</c:v>
                </c:pt>
                <c:pt idx="1576">
                  <c:v>758.73</c:v>
                </c:pt>
                <c:pt idx="1577">
                  <c:v>758.99</c:v>
                </c:pt>
                <c:pt idx="1578">
                  <c:v>759.24</c:v>
                </c:pt>
                <c:pt idx="1579">
                  <c:v>759.49</c:v>
                </c:pt>
                <c:pt idx="1580">
                  <c:v>759.74</c:v>
                </c:pt>
                <c:pt idx="1581">
                  <c:v>760</c:v>
                </c:pt>
                <c:pt idx="1582">
                  <c:v>760.25</c:v>
                </c:pt>
                <c:pt idx="1583">
                  <c:v>760.5</c:v>
                </c:pt>
                <c:pt idx="1584">
                  <c:v>760.75</c:v>
                </c:pt>
                <c:pt idx="1585">
                  <c:v>761.01</c:v>
                </c:pt>
                <c:pt idx="1586">
                  <c:v>761.26</c:v>
                </c:pt>
                <c:pt idx="1587">
                  <c:v>761.51</c:v>
                </c:pt>
                <c:pt idx="1588">
                  <c:v>761.76</c:v>
                </c:pt>
                <c:pt idx="1589">
                  <c:v>762.02</c:v>
                </c:pt>
                <c:pt idx="1590">
                  <c:v>762.27</c:v>
                </c:pt>
                <c:pt idx="1591">
                  <c:v>762.52</c:v>
                </c:pt>
                <c:pt idx="1592">
                  <c:v>762.77</c:v>
                </c:pt>
                <c:pt idx="1593">
                  <c:v>763.02</c:v>
                </c:pt>
                <c:pt idx="1594">
                  <c:v>763.28</c:v>
                </c:pt>
                <c:pt idx="1595">
                  <c:v>763.53</c:v>
                </c:pt>
                <c:pt idx="1596">
                  <c:v>763.78</c:v>
                </c:pt>
                <c:pt idx="1597">
                  <c:v>764.03</c:v>
                </c:pt>
                <c:pt idx="1598">
                  <c:v>764.29</c:v>
                </c:pt>
                <c:pt idx="1599">
                  <c:v>764.54</c:v>
                </c:pt>
                <c:pt idx="1600">
                  <c:v>764.79</c:v>
                </c:pt>
                <c:pt idx="1601">
                  <c:v>765.04</c:v>
                </c:pt>
                <c:pt idx="1602">
                  <c:v>765.3</c:v>
                </c:pt>
                <c:pt idx="1603">
                  <c:v>765.55</c:v>
                </c:pt>
                <c:pt idx="1604">
                  <c:v>765.8</c:v>
                </c:pt>
                <c:pt idx="1605">
                  <c:v>766.05</c:v>
                </c:pt>
                <c:pt idx="1606">
                  <c:v>766.31</c:v>
                </c:pt>
                <c:pt idx="1607">
                  <c:v>766.56</c:v>
                </c:pt>
                <c:pt idx="1608">
                  <c:v>766.81</c:v>
                </c:pt>
                <c:pt idx="1609">
                  <c:v>767.06</c:v>
                </c:pt>
                <c:pt idx="1610">
                  <c:v>767.31</c:v>
                </c:pt>
                <c:pt idx="1611">
                  <c:v>767.57</c:v>
                </c:pt>
                <c:pt idx="1612">
                  <c:v>767.82</c:v>
                </c:pt>
                <c:pt idx="1613">
                  <c:v>768.07</c:v>
                </c:pt>
                <c:pt idx="1614">
                  <c:v>768.32</c:v>
                </c:pt>
                <c:pt idx="1615">
                  <c:v>768.58</c:v>
                </c:pt>
                <c:pt idx="1616">
                  <c:v>768.83</c:v>
                </c:pt>
                <c:pt idx="1617">
                  <c:v>769.08</c:v>
                </c:pt>
                <c:pt idx="1618">
                  <c:v>769.33</c:v>
                </c:pt>
                <c:pt idx="1619">
                  <c:v>769.58</c:v>
                </c:pt>
                <c:pt idx="1620">
                  <c:v>769.84</c:v>
                </c:pt>
                <c:pt idx="1621">
                  <c:v>770.09</c:v>
                </c:pt>
                <c:pt idx="1622">
                  <c:v>770.34</c:v>
                </c:pt>
                <c:pt idx="1623">
                  <c:v>770.59</c:v>
                </c:pt>
                <c:pt idx="1624">
                  <c:v>770.84</c:v>
                </c:pt>
                <c:pt idx="1625">
                  <c:v>771.1</c:v>
                </c:pt>
                <c:pt idx="1626">
                  <c:v>771.35</c:v>
                </c:pt>
                <c:pt idx="1627">
                  <c:v>771.6</c:v>
                </c:pt>
                <c:pt idx="1628">
                  <c:v>771.85</c:v>
                </c:pt>
                <c:pt idx="1629">
                  <c:v>772.11</c:v>
                </c:pt>
                <c:pt idx="1630">
                  <c:v>772.36</c:v>
                </c:pt>
                <c:pt idx="1631">
                  <c:v>772.61</c:v>
                </c:pt>
                <c:pt idx="1632">
                  <c:v>772.86</c:v>
                </c:pt>
                <c:pt idx="1633">
                  <c:v>773.11</c:v>
                </c:pt>
                <c:pt idx="1634">
                  <c:v>773.37</c:v>
                </c:pt>
                <c:pt idx="1635">
                  <c:v>773.62</c:v>
                </c:pt>
                <c:pt idx="1636">
                  <c:v>773.87</c:v>
                </c:pt>
                <c:pt idx="1637">
                  <c:v>774.12</c:v>
                </c:pt>
                <c:pt idx="1638">
                  <c:v>774.37</c:v>
                </c:pt>
                <c:pt idx="1639">
                  <c:v>774.63</c:v>
                </c:pt>
                <c:pt idx="1640">
                  <c:v>774.88</c:v>
                </c:pt>
                <c:pt idx="1641">
                  <c:v>775.13</c:v>
                </c:pt>
                <c:pt idx="1642">
                  <c:v>775.38</c:v>
                </c:pt>
                <c:pt idx="1643">
                  <c:v>775.63</c:v>
                </c:pt>
                <c:pt idx="1644">
                  <c:v>775.89</c:v>
                </c:pt>
                <c:pt idx="1645">
                  <c:v>776.14</c:v>
                </c:pt>
                <c:pt idx="1646">
                  <c:v>776.39</c:v>
                </c:pt>
                <c:pt idx="1647">
                  <c:v>776.64</c:v>
                </c:pt>
                <c:pt idx="1648">
                  <c:v>776.89</c:v>
                </c:pt>
                <c:pt idx="1649">
                  <c:v>777.14</c:v>
                </c:pt>
                <c:pt idx="1650">
                  <c:v>777.4</c:v>
                </c:pt>
                <c:pt idx="1651">
                  <c:v>777.65</c:v>
                </c:pt>
                <c:pt idx="1652">
                  <c:v>777.9</c:v>
                </c:pt>
                <c:pt idx="1653">
                  <c:v>778.15</c:v>
                </c:pt>
                <c:pt idx="1654">
                  <c:v>778.4</c:v>
                </c:pt>
                <c:pt idx="1655">
                  <c:v>778.66</c:v>
                </c:pt>
                <c:pt idx="1656">
                  <c:v>778.91</c:v>
                </c:pt>
                <c:pt idx="1657">
                  <c:v>779.16</c:v>
                </c:pt>
                <c:pt idx="1658">
                  <c:v>779.41</c:v>
                </c:pt>
                <c:pt idx="1659">
                  <c:v>779.66</c:v>
                </c:pt>
                <c:pt idx="1660">
                  <c:v>779.92</c:v>
                </c:pt>
                <c:pt idx="1661">
                  <c:v>780.17</c:v>
                </c:pt>
                <c:pt idx="1662">
                  <c:v>780.42</c:v>
                </c:pt>
                <c:pt idx="1663">
                  <c:v>780.67</c:v>
                </c:pt>
                <c:pt idx="1664">
                  <c:v>780.92</c:v>
                </c:pt>
                <c:pt idx="1665">
                  <c:v>781.17</c:v>
                </c:pt>
                <c:pt idx="1666">
                  <c:v>781.43</c:v>
                </c:pt>
                <c:pt idx="1667">
                  <c:v>781.68</c:v>
                </c:pt>
                <c:pt idx="1668">
                  <c:v>781.93</c:v>
                </c:pt>
                <c:pt idx="1669">
                  <c:v>782.18</c:v>
                </c:pt>
                <c:pt idx="1670">
                  <c:v>782.43</c:v>
                </c:pt>
                <c:pt idx="1671">
                  <c:v>782.68</c:v>
                </c:pt>
                <c:pt idx="1672">
                  <c:v>782.94</c:v>
                </c:pt>
                <c:pt idx="1673">
                  <c:v>783.19</c:v>
                </c:pt>
                <c:pt idx="1674">
                  <c:v>783.44</c:v>
                </c:pt>
                <c:pt idx="1675">
                  <c:v>783.69</c:v>
                </c:pt>
                <c:pt idx="1676">
                  <c:v>783.94</c:v>
                </c:pt>
                <c:pt idx="1677">
                  <c:v>784.19</c:v>
                </c:pt>
                <c:pt idx="1678">
                  <c:v>784.45</c:v>
                </c:pt>
                <c:pt idx="1679">
                  <c:v>784.7</c:v>
                </c:pt>
                <c:pt idx="1680">
                  <c:v>784.95</c:v>
                </c:pt>
                <c:pt idx="1681">
                  <c:v>785.2</c:v>
                </c:pt>
                <c:pt idx="1682">
                  <c:v>785.45</c:v>
                </c:pt>
                <c:pt idx="1683">
                  <c:v>785.7</c:v>
                </c:pt>
                <c:pt idx="1684">
                  <c:v>785.96</c:v>
                </c:pt>
                <c:pt idx="1685">
                  <c:v>786.21</c:v>
                </c:pt>
                <c:pt idx="1686">
                  <c:v>786.46</c:v>
                </c:pt>
                <c:pt idx="1687">
                  <c:v>786.71</c:v>
                </c:pt>
                <c:pt idx="1688">
                  <c:v>786.96</c:v>
                </c:pt>
                <c:pt idx="1689">
                  <c:v>787.21</c:v>
                </c:pt>
                <c:pt idx="1690">
                  <c:v>787.47</c:v>
                </c:pt>
                <c:pt idx="1691">
                  <c:v>787.72</c:v>
                </c:pt>
                <c:pt idx="1692">
                  <c:v>787.97</c:v>
                </c:pt>
                <c:pt idx="1693">
                  <c:v>788.22</c:v>
                </c:pt>
                <c:pt idx="1694">
                  <c:v>788.47</c:v>
                </c:pt>
                <c:pt idx="1695">
                  <c:v>788.72</c:v>
                </c:pt>
                <c:pt idx="1696">
                  <c:v>788.97</c:v>
                </c:pt>
                <c:pt idx="1697">
                  <c:v>789.23</c:v>
                </c:pt>
                <c:pt idx="1698">
                  <c:v>789.48</c:v>
                </c:pt>
                <c:pt idx="1699">
                  <c:v>789.73</c:v>
                </c:pt>
                <c:pt idx="1700">
                  <c:v>789.98</c:v>
                </c:pt>
                <c:pt idx="1701">
                  <c:v>790.23</c:v>
                </c:pt>
                <c:pt idx="1702">
                  <c:v>790.48</c:v>
                </c:pt>
                <c:pt idx="1703">
                  <c:v>790.73</c:v>
                </c:pt>
                <c:pt idx="1704">
                  <c:v>790.99</c:v>
                </c:pt>
                <c:pt idx="1705">
                  <c:v>791.24</c:v>
                </c:pt>
                <c:pt idx="1706">
                  <c:v>791.49</c:v>
                </c:pt>
                <c:pt idx="1707">
                  <c:v>791.74</c:v>
                </c:pt>
                <c:pt idx="1708">
                  <c:v>791.99</c:v>
                </c:pt>
                <c:pt idx="1709">
                  <c:v>792.24</c:v>
                </c:pt>
                <c:pt idx="1710">
                  <c:v>792.49</c:v>
                </c:pt>
                <c:pt idx="1711">
                  <c:v>792.74</c:v>
                </c:pt>
                <c:pt idx="1712">
                  <c:v>793</c:v>
                </c:pt>
                <c:pt idx="1713">
                  <c:v>793.25</c:v>
                </c:pt>
                <c:pt idx="1714">
                  <c:v>793.5</c:v>
                </c:pt>
                <c:pt idx="1715">
                  <c:v>793.75</c:v>
                </c:pt>
                <c:pt idx="1716">
                  <c:v>794</c:v>
                </c:pt>
                <c:pt idx="1717">
                  <c:v>794.25</c:v>
                </c:pt>
                <c:pt idx="1718">
                  <c:v>794.5</c:v>
                </c:pt>
                <c:pt idx="1719">
                  <c:v>794.76</c:v>
                </c:pt>
                <c:pt idx="1720">
                  <c:v>795.01</c:v>
                </c:pt>
                <c:pt idx="1721">
                  <c:v>795.26</c:v>
                </c:pt>
                <c:pt idx="1722">
                  <c:v>795.51</c:v>
                </c:pt>
                <c:pt idx="1723">
                  <c:v>795.76</c:v>
                </c:pt>
                <c:pt idx="1724">
                  <c:v>796.01</c:v>
                </c:pt>
                <c:pt idx="1725">
                  <c:v>796.26</c:v>
                </c:pt>
                <c:pt idx="1726">
                  <c:v>796.51</c:v>
                </c:pt>
                <c:pt idx="1727">
                  <c:v>796.77</c:v>
                </c:pt>
                <c:pt idx="1728">
                  <c:v>797.02</c:v>
                </c:pt>
                <c:pt idx="1729">
                  <c:v>797.27</c:v>
                </c:pt>
                <c:pt idx="1730">
                  <c:v>797.52</c:v>
                </c:pt>
                <c:pt idx="1731">
                  <c:v>797.77</c:v>
                </c:pt>
                <c:pt idx="1732">
                  <c:v>798.02</c:v>
                </c:pt>
                <c:pt idx="1733">
                  <c:v>798.27</c:v>
                </c:pt>
                <c:pt idx="1734">
                  <c:v>798.52</c:v>
                </c:pt>
                <c:pt idx="1735">
                  <c:v>798.77</c:v>
                </c:pt>
                <c:pt idx="1736">
                  <c:v>799.03</c:v>
                </c:pt>
                <c:pt idx="1737">
                  <c:v>799.28</c:v>
                </c:pt>
                <c:pt idx="1738">
                  <c:v>799.53</c:v>
                </c:pt>
                <c:pt idx="1739">
                  <c:v>799.78</c:v>
                </c:pt>
                <c:pt idx="1740">
                  <c:v>800.03</c:v>
                </c:pt>
                <c:pt idx="1741">
                  <c:v>800.28</c:v>
                </c:pt>
                <c:pt idx="1742">
                  <c:v>800.53</c:v>
                </c:pt>
                <c:pt idx="1743">
                  <c:v>800.78</c:v>
                </c:pt>
                <c:pt idx="1744">
                  <c:v>801.03</c:v>
                </c:pt>
                <c:pt idx="1745">
                  <c:v>801.28</c:v>
                </c:pt>
                <c:pt idx="1746">
                  <c:v>801.54</c:v>
                </c:pt>
                <c:pt idx="1747">
                  <c:v>801.79</c:v>
                </c:pt>
                <c:pt idx="1748">
                  <c:v>802.04</c:v>
                </c:pt>
                <c:pt idx="1749">
                  <c:v>802.29</c:v>
                </c:pt>
                <c:pt idx="1750">
                  <c:v>802.54</c:v>
                </c:pt>
                <c:pt idx="1751">
                  <c:v>802.79</c:v>
                </c:pt>
                <c:pt idx="1752">
                  <c:v>803.04</c:v>
                </c:pt>
                <c:pt idx="1753">
                  <c:v>803.29</c:v>
                </c:pt>
                <c:pt idx="1754">
                  <c:v>803.54</c:v>
                </c:pt>
                <c:pt idx="1755">
                  <c:v>803.79</c:v>
                </c:pt>
                <c:pt idx="1756">
                  <c:v>804.05</c:v>
                </c:pt>
                <c:pt idx="1757">
                  <c:v>804.3</c:v>
                </c:pt>
                <c:pt idx="1758">
                  <c:v>804.55</c:v>
                </c:pt>
                <c:pt idx="1759">
                  <c:v>804.8</c:v>
                </c:pt>
                <c:pt idx="1760">
                  <c:v>805.05</c:v>
                </c:pt>
                <c:pt idx="1761">
                  <c:v>805.3</c:v>
                </c:pt>
                <c:pt idx="1762">
                  <c:v>805.55</c:v>
                </c:pt>
                <c:pt idx="1763">
                  <c:v>805.8</c:v>
                </c:pt>
                <c:pt idx="1764">
                  <c:v>806.05</c:v>
                </c:pt>
                <c:pt idx="1765">
                  <c:v>806.3</c:v>
                </c:pt>
                <c:pt idx="1766">
                  <c:v>806.55</c:v>
                </c:pt>
                <c:pt idx="1767">
                  <c:v>806.81</c:v>
                </c:pt>
                <c:pt idx="1768">
                  <c:v>807.06</c:v>
                </c:pt>
                <c:pt idx="1769">
                  <c:v>807.31</c:v>
                </c:pt>
                <c:pt idx="1770">
                  <c:v>807.56</c:v>
                </c:pt>
                <c:pt idx="1771">
                  <c:v>807.81</c:v>
                </c:pt>
                <c:pt idx="1772">
                  <c:v>808.06</c:v>
                </c:pt>
                <c:pt idx="1773">
                  <c:v>808.31</c:v>
                </c:pt>
                <c:pt idx="1774">
                  <c:v>808.56</c:v>
                </c:pt>
                <c:pt idx="1775">
                  <c:v>808.81</c:v>
                </c:pt>
                <c:pt idx="1776">
                  <c:v>809.06</c:v>
                </c:pt>
                <c:pt idx="1777">
                  <c:v>809.31</c:v>
                </c:pt>
                <c:pt idx="1778">
                  <c:v>809.56</c:v>
                </c:pt>
                <c:pt idx="1779">
                  <c:v>809.81</c:v>
                </c:pt>
                <c:pt idx="1780">
                  <c:v>810.06</c:v>
                </c:pt>
                <c:pt idx="1781">
                  <c:v>810.32</c:v>
                </c:pt>
                <c:pt idx="1782">
                  <c:v>810.57</c:v>
                </c:pt>
                <c:pt idx="1783">
                  <c:v>810.82</c:v>
                </c:pt>
                <c:pt idx="1784">
                  <c:v>811.07</c:v>
                </c:pt>
                <c:pt idx="1785">
                  <c:v>811.32</c:v>
                </c:pt>
                <c:pt idx="1786">
                  <c:v>811.57</c:v>
                </c:pt>
                <c:pt idx="1787">
                  <c:v>811.82</c:v>
                </c:pt>
                <c:pt idx="1788">
                  <c:v>812.07</c:v>
                </c:pt>
                <c:pt idx="1789">
                  <c:v>812.32</c:v>
                </c:pt>
                <c:pt idx="1790">
                  <c:v>812.57</c:v>
                </c:pt>
                <c:pt idx="1791">
                  <c:v>812.82</c:v>
                </c:pt>
                <c:pt idx="1792">
                  <c:v>813.07</c:v>
                </c:pt>
                <c:pt idx="1793">
                  <c:v>813.32</c:v>
                </c:pt>
                <c:pt idx="1794">
                  <c:v>813.57</c:v>
                </c:pt>
                <c:pt idx="1795">
                  <c:v>813.82</c:v>
                </c:pt>
                <c:pt idx="1796">
                  <c:v>814.07</c:v>
                </c:pt>
                <c:pt idx="1797">
                  <c:v>814.33</c:v>
                </c:pt>
                <c:pt idx="1798">
                  <c:v>814.58</c:v>
                </c:pt>
                <c:pt idx="1799">
                  <c:v>814.83</c:v>
                </c:pt>
                <c:pt idx="1800">
                  <c:v>815.08</c:v>
                </c:pt>
                <c:pt idx="1801">
                  <c:v>815.33</c:v>
                </c:pt>
                <c:pt idx="1802">
                  <c:v>815.58</c:v>
                </c:pt>
                <c:pt idx="1803">
                  <c:v>815.83</c:v>
                </c:pt>
                <c:pt idx="1804">
                  <c:v>816.08</c:v>
                </c:pt>
                <c:pt idx="1805">
                  <c:v>816.33</c:v>
                </c:pt>
                <c:pt idx="1806">
                  <c:v>816.58</c:v>
                </c:pt>
                <c:pt idx="1807">
                  <c:v>816.83</c:v>
                </c:pt>
                <c:pt idx="1808">
                  <c:v>817.08</c:v>
                </c:pt>
                <c:pt idx="1809">
                  <c:v>817.33</c:v>
                </c:pt>
                <c:pt idx="1810">
                  <c:v>817.58</c:v>
                </c:pt>
                <c:pt idx="1811">
                  <c:v>817.83</c:v>
                </c:pt>
                <c:pt idx="1812">
                  <c:v>818.08</c:v>
                </c:pt>
                <c:pt idx="1813">
                  <c:v>818.33</c:v>
                </c:pt>
                <c:pt idx="1814">
                  <c:v>818.58</c:v>
                </c:pt>
                <c:pt idx="1815">
                  <c:v>818.83</c:v>
                </c:pt>
                <c:pt idx="1816">
                  <c:v>819.08</c:v>
                </c:pt>
                <c:pt idx="1817">
                  <c:v>819.33</c:v>
                </c:pt>
                <c:pt idx="1818">
                  <c:v>819.58</c:v>
                </c:pt>
                <c:pt idx="1819">
                  <c:v>819.84</c:v>
                </c:pt>
                <c:pt idx="1820">
                  <c:v>820.09</c:v>
                </c:pt>
                <c:pt idx="1821">
                  <c:v>820.34</c:v>
                </c:pt>
                <c:pt idx="1822">
                  <c:v>820.59</c:v>
                </c:pt>
                <c:pt idx="1823">
                  <c:v>820.84</c:v>
                </c:pt>
                <c:pt idx="1824">
                  <c:v>821.09</c:v>
                </c:pt>
                <c:pt idx="1825">
                  <c:v>821.34</c:v>
                </c:pt>
                <c:pt idx="1826">
                  <c:v>821.59</c:v>
                </c:pt>
                <c:pt idx="1827">
                  <c:v>821.84</c:v>
                </c:pt>
                <c:pt idx="1828">
                  <c:v>822.09</c:v>
                </c:pt>
                <c:pt idx="1829">
                  <c:v>822.34</c:v>
                </c:pt>
                <c:pt idx="1830">
                  <c:v>822.59</c:v>
                </c:pt>
                <c:pt idx="1831">
                  <c:v>822.84</c:v>
                </c:pt>
                <c:pt idx="1832">
                  <c:v>823.09</c:v>
                </c:pt>
                <c:pt idx="1833">
                  <c:v>823.34</c:v>
                </c:pt>
                <c:pt idx="1834">
                  <c:v>823.59</c:v>
                </c:pt>
                <c:pt idx="1835">
                  <c:v>823.84</c:v>
                </c:pt>
                <c:pt idx="1836">
                  <c:v>824.09</c:v>
                </c:pt>
                <c:pt idx="1837">
                  <c:v>824.34</c:v>
                </c:pt>
                <c:pt idx="1838">
                  <c:v>824.59</c:v>
                </c:pt>
                <c:pt idx="1839">
                  <c:v>824.84</c:v>
                </c:pt>
                <c:pt idx="1840">
                  <c:v>825.09</c:v>
                </c:pt>
                <c:pt idx="1841">
                  <c:v>825.34</c:v>
                </c:pt>
                <c:pt idx="1842">
                  <c:v>825.59</c:v>
                </c:pt>
                <c:pt idx="1843">
                  <c:v>825.84</c:v>
                </c:pt>
                <c:pt idx="1844">
                  <c:v>826.09</c:v>
                </c:pt>
                <c:pt idx="1845">
                  <c:v>826.34</c:v>
                </c:pt>
                <c:pt idx="1846">
                  <c:v>826.59</c:v>
                </c:pt>
                <c:pt idx="1847">
                  <c:v>826.84</c:v>
                </c:pt>
                <c:pt idx="1848">
                  <c:v>827.09</c:v>
                </c:pt>
                <c:pt idx="1849">
                  <c:v>827.34</c:v>
                </c:pt>
                <c:pt idx="1850">
                  <c:v>827.59</c:v>
                </c:pt>
                <c:pt idx="1851">
                  <c:v>827.84</c:v>
                </c:pt>
                <c:pt idx="1852">
                  <c:v>828.09</c:v>
                </c:pt>
                <c:pt idx="1853">
                  <c:v>828.34</c:v>
                </c:pt>
                <c:pt idx="1854">
                  <c:v>828.59</c:v>
                </c:pt>
                <c:pt idx="1855">
                  <c:v>828.84</c:v>
                </c:pt>
                <c:pt idx="1856">
                  <c:v>829.09</c:v>
                </c:pt>
                <c:pt idx="1857">
                  <c:v>829.34</c:v>
                </c:pt>
                <c:pt idx="1858">
                  <c:v>829.59</c:v>
                </c:pt>
                <c:pt idx="1859">
                  <c:v>829.84</c:v>
                </c:pt>
                <c:pt idx="1860">
                  <c:v>830.09</c:v>
                </c:pt>
                <c:pt idx="1861">
                  <c:v>830.34</c:v>
                </c:pt>
                <c:pt idx="1862">
                  <c:v>830.59</c:v>
                </c:pt>
                <c:pt idx="1863">
                  <c:v>830.84</c:v>
                </c:pt>
                <c:pt idx="1864">
                  <c:v>831.09</c:v>
                </c:pt>
                <c:pt idx="1865">
                  <c:v>831.34</c:v>
                </c:pt>
                <c:pt idx="1866">
                  <c:v>831.59</c:v>
                </c:pt>
                <c:pt idx="1867">
                  <c:v>831.84</c:v>
                </c:pt>
                <c:pt idx="1868">
                  <c:v>832.09</c:v>
                </c:pt>
                <c:pt idx="1869">
                  <c:v>832.34</c:v>
                </c:pt>
                <c:pt idx="1870">
                  <c:v>832.59</c:v>
                </c:pt>
                <c:pt idx="1871">
                  <c:v>832.84</c:v>
                </c:pt>
                <c:pt idx="1872">
                  <c:v>833.09</c:v>
                </c:pt>
                <c:pt idx="1873">
                  <c:v>833.34</c:v>
                </c:pt>
                <c:pt idx="1874">
                  <c:v>833.59</c:v>
                </c:pt>
                <c:pt idx="1875">
                  <c:v>833.84</c:v>
                </c:pt>
                <c:pt idx="1876">
                  <c:v>834.09</c:v>
                </c:pt>
                <c:pt idx="1877">
                  <c:v>834.34</c:v>
                </c:pt>
                <c:pt idx="1878">
                  <c:v>834.59</c:v>
                </c:pt>
                <c:pt idx="1879">
                  <c:v>834.84</c:v>
                </c:pt>
                <c:pt idx="1880">
                  <c:v>835.09</c:v>
                </c:pt>
                <c:pt idx="1881">
                  <c:v>835.34</c:v>
                </c:pt>
                <c:pt idx="1882">
                  <c:v>835.59</c:v>
                </c:pt>
                <c:pt idx="1883">
                  <c:v>835.84</c:v>
                </c:pt>
                <c:pt idx="1884">
                  <c:v>836.09</c:v>
                </c:pt>
                <c:pt idx="1885">
                  <c:v>836.34</c:v>
                </c:pt>
                <c:pt idx="1886">
                  <c:v>836.59</c:v>
                </c:pt>
                <c:pt idx="1887">
                  <c:v>836.84</c:v>
                </c:pt>
                <c:pt idx="1888">
                  <c:v>837.09</c:v>
                </c:pt>
                <c:pt idx="1889">
                  <c:v>837.34</c:v>
                </c:pt>
                <c:pt idx="1890">
                  <c:v>837.59</c:v>
                </c:pt>
                <c:pt idx="1891">
                  <c:v>837.84</c:v>
                </c:pt>
                <c:pt idx="1892">
                  <c:v>838.09</c:v>
                </c:pt>
                <c:pt idx="1893">
                  <c:v>838.34</c:v>
                </c:pt>
                <c:pt idx="1894">
                  <c:v>838.58</c:v>
                </c:pt>
                <c:pt idx="1895">
                  <c:v>838.83</c:v>
                </c:pt>
                <c:pt idx="1896">
                  <c:v>839.08</c:v>
                </c:pt>
                <c:pt idx="1897">
                  <c:v>839.33</c:v>
                </c:pt>
                <c:pt idx="1898">
                  <c:v>839.58</c:v>
                </c:pt>
                <c:pt idx="1899">
                  <c:v>839.83</c:v>
                </c:pt>
                <c:pt idx="1900">
                  <c:v>840.08</c:v>
                </c:pt>
                <c:pt idx="1901">
                  <c:v>840.33</c:v>
                </c:pt>
                <c:pt idx="1902">
                  <c:v>840.58</c:v>
                </c:pt>
                <c:pt idx="1903">
                  <c:v>840.83</c:v>
                </c:pt>
                <c:pt idx="1904">
                  <c:v>841.08</c:v>
                </c:pt>
                <c:pt idx="1905">
                  <c:v>841.33</c:v>
                </c:pt>
                <c:pt idx="1906">
                  <c:v>841.58</c:v>
                </c:pt>
                <c:pt idx="1907">
                  <c:v>841.83</c:v>
                </c:pt>
                <c:pt idx="1908">
                  <c:v>842.08</c:v>
                </c:pt>
                <c:pt idx="1909">
                  <c:v>842.33</c:v>
                </c:pt>
                <c:pt idx="1910">
                  <c:v>842.58</c:v>
                </c:pt>
                <c:pt idx="1911">
                  <c:v>842.83</c:v>
                </c:pt>
                <c:pt idx="1912">
                  <c:v>843.08</c:v>
                </c:pt>
                <c:pt idx="1913">
                  <c:v>843.33</c:v>
                </c:pt>
                <c:pt idx="1914">
                  <c:v>843.58</c:v>
                </c:pt>
                <c:pt idx="1915">
                  <c:v>843.83</c:v>
                </c:pt>
                <c:pt idx="1916">
                  <c:v>844.07</c:v>
                </c:pt>
                <c:pt idx="1917">
                  <c:v>844.32</c:v>
                </c:pt>
                <c:pt idx="1918">
                  <c:v>844.57</c:v>
                </c:pt>
                <c:pt idx="1919">
                  <c:v>844.82</c:v>
                </c:pt>
                <c:pt idx="1920">
                  <c:v>845.07</c:v>
                </c:pt>
                <c:pt idx="1921">
                  <c:v>845.32</c:v>
                </c:pt>
                <c:pt idx="1922">
                  <c:v>845.57</c:v>
                </c:pt>
                <c:pt idx="1923">
                  <c:v>845.82</c:v>
                </c:pt>
                <c:pt idx="1924">
                  <c:v>846.07</c:v>
                </c:pt>
                <c:pt idx="1925">
                  <c:v>846.32</c:v>
                </c:pt>
                <c:pt idx="1926">
                  <c:v>846.57</c:v>
                </c:pt>
                <c:pt idx="1927">
                  <c:v>846.82</c:v>
                </c:pt>
                <c:pt idx="1928">
                  <c:v>847.07</c:v>
                </c:pt>
                <c:pt idx="1929">
                  <c:v>847.32</c:v>
                </c:pt>
                <c:pt idx="1930">
                  <c:v>847.57</c:v>
                </c:pt>
                <c:pt idx="1931">
                  <c:v>847.82</c:v>
                </c:pt>
                <c:pt idx="1932">
                  <c:v>848.06</c:v>
                </c:pt>
                <c:pt idx="1933">
                  <c:v>848.31</c:v>
                </c:pt>
                <c:pt idx="1934">
                  <c:v>848.56</c:v>
                </c:pt>
                <c:pt idx="1935">
                  <c:v>848.81</c:v>
                </c:pt>
                <c:pt idx="1936">
                  <c:v>849.06</c:v>
                </c:pt>
                <c:pt idx="1937">
                  <c:v>849.31</c:v>
                </c:pt>
                <c:pt idx="1938">
                  <c:v>849.56</c:v>
                </c:pt>
                <c:pt idx="1939">
                  <c:v>849.81</c:v>
                </c:pt>
                <c:pt idx="1940">
                  <c:v>850.06</c:v>
                </c:pt>
                <c:pt idx="1941">
                  <c:v>850.31</c:v>
                </c:pt>
                <c:pt idx="1942">
                  <c:v>850.56</c:v>
                </c:pt>
                <c:pt idx="1943">
                  <c:v>850.81</c:v>
                </c:pt>
                <c:pt idx="1944">
                  <c:v>851.06</c:v>
                </c:pt>
                <c:pt idx="1945">
                  <c:v>851.3</c:v>
                </c:pt>
                <c:pt idx="1946">
                  <c:v>851.55</c:v>
                </c:pt>
                <c:pt idx="1947">
                  <c:v>851.8</c:v>
                </c:pt>
                <c:pt idx="1948">
                  <c:v>852.05</c:v>
                </c:pt>
                <c:pt idx="1949">
                  <c:v>852.3</c:v>
                </c:pt>
                <c:pt idx="1950">
                  <c:v>852.55</c:v>
                </c:pt>
                <c:pt idx="1951">
                  <c:v>852.8</c:v>
                </c:pt>
                <c:pt idx="1952">
                  <c:v>853.05</c:v>
                </c:pt>
                <c:pt idx="1953">
                  <c:v>853.3</c:v>
                </c:pt>
                <c:pt idx="1954">
                  <c:v>853.55</c:v>
                </c:pt>
                <c:pt idx="1955">
                  <c:v>853.8</c:v>
                </c:pt>
                <c:pt idx="1956">
                  <c:v>854.04</c:v>
                </c:pt>
                <c:pt idx="1957">
                  <c:v>854.29</c:v>
                </c:pt>
                <c:pt idx="1958">
                  <c:v>854.54</c:v>
                </c:pt>
                <c:pt idx="1959">
                  <c:v>854.79</c:v>
                </c:pt>
                <c:pt idx="1960">
                  <c:v>855.04</c:v>
                </c:pt>
                <c:pt idx="1961">
                  <c:v>855.29</c:v>
                </c:pt>
                <c:pt idx="1962">
                  <c:v>855.54</c:v>
                </c:pt>
                <c:pt idx="1963">
                  <c:v>855.79</c:v>
                </c:pt>
                <c:pt idx="1964">
                  <c:v>856.04</c:v>
                </c:pt>
                <c:pt idx="1965">
                  <c:v>856.29</c:v>
                </c:pt>
                <c:pt idx="1966">
                  <c:v>856.54</c:v>
                </c:pt>
                <c:pt idx="1967">
                  <c:v>856.78</c:v>
                </c:pt>
                <c:pt idx="1968">
                  <c:v>857.03</c:v>
                </c:pt>
                <c:pt idx="1969">
                  <c:v>857.28</c:v>
                </c:pt>
                <c:pt idx="1970">
                  <c:v>857.53</c:v>
                </c:pt>
                <c:pt idx="1971">
                  <c:v>857.78</c:v>
                </c:pt>
                <c:pt idx="1972">
                  <c:v>858.03</c:v>
                </c:pt>
                <c:pt idx="1973">
                  <c:v>858.28</c:v>
                </c:pt>
                <c:pt idx="1974">
                  <c:v>858.53</c:v>
                </c:pt>
                <c:pt idx="1975">
                  <c:v>858.78</c:v>
                </c:pt>
                <c:pt idx="1976">
                  <c:v>859.02</c:v>
                </c:pt>
                <c:pt idx="1977">
                  <c:v>859.27</c:v>
                </c:pt>
                <c:pt idx="1978">
                  <c:v>859.52</c:v>
                </c:pt>
                <c:pt idx="1979">
                  <c:v>859.77</c:v>
                </c:pt>
                <c:pt idx="1980">
                  <c:v>860.02</c:v>
                </c:pt>
                <c:pt idx="1981">
                  <c:v>860.27</c:v>
                </c:pt>
                <c:pt idx="1982">
                  <c:v>860.52</c:v>
                </c:pt>
                <c:pt idx="1983">
                  <c:v>860.77</c:v>
                </c:pt>
                <c:pt idx="1984">
                  <c:v>861.02</c:v>
                </c:pt>
                <c:pt idx="1985">
                  <c:v>861.26</c:v>
                </c:pt>
                <c:pt idx="1986">
                  <c:v>861.51</c:v>
                </c:pt>
                <c:pt idx="1987">
                  <c:v>861.76</c:v>
                </c:pt>
                <c:pt idx="1988">
                  <c:v>862.01</c:v>
                </c:pt>
                <c:pt idx="1989">
                  <c:v>862.26</c:v>
                </c:pt>
                <c:pt idx="1990">
                  <c:v>862.51</c:v>
                </c:pt>
                <c:pt idx="1991">
                  <c:v>862.76</c:v>
                </c:pt>
                <c:pt idx="1992">
                  <c:v>863.01</c:v>
                </c:pt>
                <c:pt idx="1993">
                  <c:v>863.25</c:v>
                </c:pt>
                <c:pt idx="1994">
                  <c:v>863.5</c:v>
                </c:pt>
                <c:pt idx="1995">
                  <c:v>863.75</c:v>
                </c:pt>
                <c:pt idx="1996">
                  <c:v>864</c:v>
                </c:pt>
                <c:pt idx="1997">
                  <c:v>864.25</c:v>
                </c:pt>
                <c:pt idx="1998">
                  <c:v>864.5</c:v>
                </c:pt>
                <c:pt idx="1999">
                  <c:v>864.75</c:v>
                </c:pt>
                <c:pt idx="2000">
                  <c:v>865</c:v>
                </c:pt>
                <c:pt idx="2001">
                  <c:v>865.24</c:v>
                </c:pt>
                <c:pt idx="2002">
                  <c:v>865.49</c:v>
                </c:pt>
                <c:pt idx="2003">
                  <c:v>865.74</c:v>
                </c:pt>
                <c:pt idx="2004">
                  <c:v>865.99</c:v>
                </c:pt>
                <c:pt idx="2005">
                  <c:v>866.24</c:v>
                </c:pt>
                <c:pt idx="2006">
                  <c:v>866.49</c:v>
                </c:pt>
                <c:pt idx="2007">
                  <c:v>866.74</c:v>
                </c:pt>
                <c:pt idx="2008">
                  <c:v>866.98</c:v>
                </c:pt>
                <c:pt idx="2009">
                  <c:v>867.23</c:v>
                </c:pt>
                <c:pt idx="2010">
                  <c:v>867.48</c:v>
                </c:pt>
                <c:pt idx="2011">
                  <c:v>867.73</c:v>
                </c:pt>
                <c:pt idx="2012">
                  <c:v>867.98</c:v>
                </c:pt>
                <c:pt idx="2013">
                  <c:v>868.23</c:v>
                </c:pt>
                <c:pt idx="2014">
                  <c:v>868.48</c:v>
                </c:pt>
                <c:pt idx="2015">
                  <c:v>868.72</c:v>
                </c:pt>
                <c:pt idx="2016">
                  <c:v>868.97</c:v>
                </c:pt>
                <c:pt idx="2017">
                  <c:v>869.22</c:v>
                </c:pt>
                <c:pt idx="2018">
                  <c:v>869.47</c:v>
                </c:pt>
                <c:pt idx="2019">
                  <c:v>869.72</c:v>
                </c:pt>
                <c:pt idx="2020">
                  <c:v>869.97</c:v>
                </c:pt>
                <c:pt idx="2021">
                  <c:v>870.21</c:v>
                </c:pt>
                <c:pt idx="2022">
                  <c:v>870.46</c:v>
                </c:pt>
                <c:pt idx="2023">
                  <c:v>870.71</c:v>
                </c:pt>
                <c:pt idx="2024">
                  <c:v>870.96</c:v>
                </c:pt>
                <c:pt idx="2025">
                  <c:v>871.21</c:v>
                </c:pt>
                <c:pt idx="2026">
                  <c:v>871.46</c:v>
                </c:pt>
                <c:pt idx="2027">
                  <c:v>871.71</c:v>
                </c:pt>
                <c:pt idx="2028">
                  <c:v>871.95</c:v>
                </c:pt>
                <c:pt idx="2029">
                  <c:v>872.2</c:v>
                </c:pt>
                <c:pt idx="2030">
                  <c:v>872.45</c:v>
                </c:pt>
                <c:pt idx="2031">
                  <c:v>872.7</c:v>
                </c:pt>
                <c:pt idx="2032">
                  <c:v>872.95</c:v>
                </c:pt>
                <c:pt idx="2033">
                  <c:v>873.2</c:v>
                </c:pt>
                <c:pt idx="2034">
                  <c:v>873.44</c:v>
                </c:pt>
                <c:pt idx="2035">
                  <c:v>873.69</c:v>
                </c:pt>
                <c:pt idx="2036">
                  <c:v>873.94</c:v>
                </c:pt>
                <c:pt idx="2037">
                  <c:v>874.19</c:v>
                </c:pt>
                <c:pt idx="2038">
                  <c:v>874.44</c:v>
                </c:pt>
                <c:pt idx="2039">
                  <c:v>874.69</c:v>
                </c:pt>
                <c:pt idx="2040">
                  <c:v>874.93</c:v>
                </c:pt>
                <c:pt idx="2041">
                  <c:v>875.18</c:v>
                </c:pt>
                <c:pt idx="2042">
                  <c:v>875.43</c:v>
                </c:pt>
                <c:pt idx="2043">
                  <c:v>875.68</c:v>
                </c:pt>
                <c:pt idx="2044">
                  <c:v>875.93</c:v>
                </c:pt>
                <c:pt idx="2045">
                  <c:v>876.18</c:v>
                </c:pt>
                <c:pt idx="2046">
                  <c:v>876.42</c:v>
                </c:pt>
                <c:pt idx="2047">
                  <c:v>876.67</c:v>
                </c:pt>
                <c:pt idx="2048">
                  <c:v>876.92</c:v>
                </c:pt>
                <c:pt idx="2049">
                  <c:v>877.17</c:v>
                </c:pt>
                <c:pt idx="2050">
                  <c:v>877.42</c:v>
                </c:pt>
                <c:pt idx="2051">
                  <c:v>877.66</c:v>
                </c:pt>
                <c:pt idx="2052">
                  <c:v>877.91</c:v>
                </c:pt>
                <c:pt idx="2053">
                  <c:v>878.16</c:v>
                </c:pt>
                <c:pt idx="2054">
                  <c:v>878.41</c:v>
                </c:pt>
                <c:pt idx="2055">
                  <c:v>878.66</c:v>
                </c:pt>
                <c:pt idx="2056">
                  <c:v>878.91</c:v>
                </c:pt>
                <c:pt idx="2057">
                  <c:v>879.15</c:v>
                </c:pt>
                <c:pt idx="2058">
                  <c:v>879.4</c:v>
                </c:pt>
                <c:pt idx="2059">
                  <c:v>879.65</c:v>
                </c:pt>
                <c:pt idx="2060">
                  <c:v>879.9</c:v>
                </c:pt>
                <c:pt idx="2061">
                  <c:v>880.15</c:v>
                </c:pt>
                <c:pt idx="2062">
                  <c:v>880.39</c:v>
                </c:pt>
                <c:pt idx="2063">
                  <c:v>880.64</c:v>
                </c:pt>
                <c:pt idx="2064">
                  <c:v>880.89</c:v>
                </c:pt>
                <c:pt idx="2065">
                  <c:v>881.14</c:v>
                </c:pt>
                <c:pt idx="2066">
                  <c:v>881.39</c:v>
                </c:pt>
                <c:pt idx="2067">
                  <c:v>881.63</c:v>
                </c:pt>
                <c:pt idx="2068">
                  <c:v>881.88</c:v>
                </c:pt>
                <c:pt idx="2069">
                  <c:v>882.13</c:v>
                </c:pt>
                <c:pt idx="2070">
                  <c:v>882.38</c:v>
                </c:pt>
                <c:pt idx="2071">
                  <c:v>882.63</c:v>
                </c:pt>
                <c:pt idx="2072">
                  <c:v>882.87</c:v>
                </c:pt>
                <c:pt idx="2073">
                  <c:v>883.12</c:v>
                </c:pt>
                <c:pt idx="2074">
                  <c:v>883.37</c:v>
                </c:pt>
                <c:pt idx="2075">
                  <c:v>883.62</c:v>
                </c:pt>
                <c:pt idx="2076">
                  <c:v>883.87</c:v>
                </c:pt>
                <c:pt idx="2077">
                  <c:v>884.11</c:v>
                </c:pt>
                <c:pt idx="2078">
                  <c:v>884.36</c:v>
                </c:pt>
                <c:pt idx="2079">
                  <c:v>884.61</c:v>
                </c:pt>
                <c:pt idx="2080">
                  <c:v>884.86</c:v>
                </c:pt>
                <c:pt idx="2081">
                  <c:v>885.11</c:v>
                </c:pt>
                <c:pt idx="2082">
                  <c:v>885.35</c:v>
                </c:pt>
                <c:pt idx="2083">
                  <c:v>885.6</c:v>
                </c:pt>
                <c:pt idx="2084">
                  <c:v>885.85</c:v>
                </c:pt>
                <c:pt idx="2085">
                  <c:v>886.1</c:v>
                </c:pt>
                <c:pt idx="2086">
                  <c:v>886.35</c:v>
                </c:pt>
                <c:pt idx="2087">
                  <c:v>886.59</c:v>
                </c:pt>
                <c:pt idx="2088">
                  <c:v>886.84</c:v>
                </c:pt>
                <c:pt idx="2089">
                  <c:v>887.09</c:v>
                </c:pt>
                <c:pt idx="2090">
                  <c:v>887.34</c:v>
                </c:pt>
                <c:pt idx="2091">
                  <c:v>887.58</c:v>
                </c:pt>
                <c:pt idx="2092">
                  <c:v>887.83</c:v>
                </c:pt>
                <c:pt idx="2093">
                  <c:v>888.08</c:v>
                </c:pt>
                <c:pt idx="2094">
                  <c:v>888.33</c:v>
                </c:pt>
                <c:pt idx="2095">
                  <c:v>888.58</c:v>
                </c:pt>
                <c:pt idx="2096">
                  <c:v>888.82</c:v>
                </c:pt>
                <c:pt idx="2097">
                  <c:v>889.07</c:v>
                </c:pt>
                <c:pt idx="2098">
                  <c:v>889.32</c:v>
                </c:pt>
                <c:pt idx="2099">
                  <c:v>889.57</c:v>
                </c:pt>
                <c:pt idx="2100">
                  <c:v>889.81</c:v>
                </c:pt>
                <c:pt idx="2101">
                  <c:v>890.06</c:v>
                </c:pt>
                <c:pt idx="2102">
                  <c:v>890.31</c:v>
                </c:pt>
                <c:pt idx="2103">
                  <c:v>890.56</c:v>
                </c:pt>
                <c:pt idx="2104">
                  <c:v>890.8</c:v>
                </c:pt>
                <c:pt idx="2105">
                  <c:v>891.05</c:v>
                </c:pt>
                <c:pt idx="2106">
                  <c:v>891.3</c:v>
                </c:pt>
                <c:pt idx="2107">
                  <c:v>891.55</c:v>
                </c:pt>
                <c:pt idx="2108">
                  <c:v>891.8</c:v>
                </c:pt>
                <c:pt idx="2109">
                  <c:v>892.04</c:v>
                </c:pt>
                <c:pt idx="2110">
                  <c:v>892.29</c:v>
                </c:pt>
                <c:pt idx="2111">
                  <c:v>892.54</c:v>
                </c:pt>
                <c:pt idx="2112">
                  <c:v>892.79</c:v>
                </c:pt>
                <c:pt idx="2113">
                  <c:v>893.03</c:v>
                </c:pt>
                <c:pt idx="2114">
                  <c:v>893.28</c:v>
                </c:pt>
                <c:pt idx="2115">
                  <c:v>893.53</c:v>
                </c:pt>
                <c:pt idx="2116">
                  <c:v>893.78</c:v>
                </c:pt>
                <c:pt idx="2117">
                  <c:v>894.02</c:v>
                </c:pt>
                <c:pt idx="2118">
                  <c:v>894.27</c:v>
                </c:pt>
                <c:pt idx="2119">
                  <c:v>894.52</c:v>
                </c:pt>
                <c:pt idx="2120">
                  <c:v>894.77</c:v>
                </c:pt>
                <c:pt idx="2121">
                  <c:v>895.01</c:v>
                </c:pt>
                <c:pt idx="2122">
                  <c:v>895.26</c:v>
                </c:pt>
                <c:pt idx="2123">
                  <c:v>895.51</c:v>
                </c:pt>
                <c:pt idx="2124">
                  <c:v>895.76</c:v>
                </c:pt>
                <c:pt idx="2125">
                  <c:v>896</c:v>
                </c:pt>
                <c:pt idx="2126">
                  <c:v>896.25</c:v>
                </c:pt>
                <c:pt idx="2127">
                  <c:v>896.5</c:v>
                </c:pt>
                <c:pt idx="2128">
                  <c:v>896.75</c:v>
                </c:pt>
                <c:pt idx="2129">
                  <c:v>896.99</c:v>
                </c:pt>
                <c:pt idx="2130">
                  <c:v>897.24</c:v>
                </c:pt>
                <c:pt idx="2131">
                  <c:v>897.49</c:v>
                </c:pt>
                <c:pt idx="2132">
                  <c:v>897.74</c:v>
                </c:pt>
                <c:pt idx="2133">
                  <c:v>897.98</c:v>
                </c:pt>
                <c:pt idx="2134">
                  <c:v>898.23</c:v>
                </c:pt>
                <c:pt idx="2135">
                  <c:v>898.48</c:v>
                </c:pt>
                <c:pt idx="2136">
                  <c:v>898.73</c:v>
                </c:pt>
                <c:pt idx="2137">
                  <c:v>898.97</c:v>
                </c:pt>
                <c:pt idx="2138">
                  <c:v>899.22</c:v>
                </c:pt>
                <c:pt idx="2139">
                  <c:v>899.47</c:v>
                </c:pt>
                <c:pt idx="2140">
                  <c:v>899.72</c:v>
                </c:pt>
                <c:pt idx="2141">
                  <c:v>899.96</c:v>
                </c:pt>
                <c:pt idx="2142">
                  <c:v>900.21</c:v>
                </c:pt>
                <c:pt idx="2143">
                  <c:v>900.46</c:v>
                </c:pt>
                <c:pt idx="2144">
                  <c:v>900.7</c:v>
                </c:pt>
                <c:pt idx="2145">
                  <c:v>900.95</c:v>
                </c:pt>
                <c:pt idx="2146">
                  <c:v>901.2</c:v>
                </c:pt>
                <c:pt idx="2147">
                  <c:v>901.45</c:v>
                </c:pt>
                <c:pt idx="2148">
                  <c:v>901.69</c:v>
                </c:pt>
                <c:pt idx="2149">
                  <c:v>901.94</c:v>
                </c:pt>
                <c:pt idx="2150">
                  <c:v>902.19</c:v>
                </c:pt>
                <c:pt idx="2151">
                  <c:v>902.44</c:v>
                </c:pt>
                <c:pt idx="2152">
                  <c:v>902.68</c:v>
                </c:pt>
                <c:pt idx="2153">
                  <c:v>902.93</c:v>
                </c:pt>
                <c:pt idx="2154">
                  <c:v>903.18</c:v>
                </c:pt>
                <c:pt idx="2155">
                  <c:v>903.42</c:v>
                </c:pt>
                <c:pt idx="2156">
                  <c:v>903.67</c:v>
                </c:pt>
                <c:pt idx="2157">
                  <c:v>903.92</c:v>
                </c:pt>
                <c:pt idx="2158">
                  <c:v>904.17</c:v>
                </c:pt>
                <c:pt idx="2159">
                  <c:v>904.41</c:v>
                </c:pt>
                <c:pt idx="2160">
                  <c:v>904.66</c:v>
                </c:pt>
                <c:pt idx="2161">
                  <c:v>904.91</c:v>
                </c:pt>
                <c:pt idx="2162">
                  <c:v>905.15</c:v>
                </c:pt>
                <c:pt idx="2163">
                  <c:v>905.4</c:v>
                </c:pt>
                <c:pt idx="2164">
                  <c:v>905.65</c:v>
                </c:pt>
                <c:pt idx="2165">
                  <c:v>905.9</c:v>
                </c:pt>
                <c:pt idx="2166">
                  <c:v>906.14</c:v>
                </c:pt>
                <c:pt idx="2167">
                  <c:v>906.39</c:v>
                </c:pt>
                <c:pt idx="2168">
                  <c:v>906.64</c:v>
                </c:pt>
                <c:pt idx="2169">
                  <c:v>906.88</c:v>
                </c:pt>
                <c:pt idx="2170">
                  <c:v>907.13</c:v>
                </c:pt>
                <c:pt idx="2171">
                  <c:v>907.38</c:v>
                </c:pt>
                <c:pt idx="2172">
                  <c:v>907.63</c:v>
                </c:pt>
                <c:pt idx="2173">
                  <c:v>907.87</c:v>
                </c:pt>
                <c:pt idx="2174">
                  <c:v>908.12</c:v>
                </c:pt>
                <c:pt idx="2175">
                  <c:v>908.37</c:v>
                </c:pt>
                <c:pt idx="2176">
                  <c:v>908.61</c:v>
                </c:pt>
                <c:pt idx="2177">
                  <c:v>908.86</c:v>
                </c:pt>
                <c:pt idx="2178">
                  <c:v>909.11</c:v>
                </c:pt>
                <c:pt idx="2179">
                  <c:v>909.35</c:v>
                </c:pt>
                <c:pt idx="2180">
                  <c:v>909.6</c:v>
                </c:pt>
                <c:pt idx="2181">
                  <c:v>909.85</c:v>
                </c:pt>
                <c:pt idx="2182">
                  <c:v>910.1</c:v>
                </c:pt>
                <c:pt idx="2183">
                  <c:v>910.34</c:v>
                </c:pt>
                <c:pt idx="2184">
                  <c:v>910.59</c:v>
                </c:pt>
                <c:pt idx="2185">
                  <c:v>910.84</c:v>
                </c:pt>
                <c:pt idx="2186">
                  <c:v>911.08</c:v>
                </c:pt>
                <c:pt idx="2187">
                  <c:v>911.33</c:v>
                </c:pt>
                <c:pt idx="2188">
                  <c:v>911.58</c:v>
                </c:pt>
                <c:pt idx="2189">
                  <c:v>911.82</c:v>
                </c:pt>
                <c:pt idx="2190">
                  <c:v>912.07</c:v>
                </c:pt>
                <c:pt idx="2191">
                  <c:v>912.32</c:v>
                </c:pt>
                <c:pt idx="2192">
                  <c:v>912.56</c:v>
                </c:pt>
                <c:pt idx="2193">
                  <c:v>912.81</c:v>
                </c:pt>
                <c:pt idx="2194">
                  <c:v>913.06</c:v>
                </c:pt>
                <c:pt idx="2195">
                  <c:v>913.3</c:v>
                </c:pt>
                <c:pt idx="2196">
                  <c:v>913.55</c:v>
                </c:pt>
                <c:pt idx="2197">
                  <c:v>913.8</c:v>
                </c:pt>
                <c:pt idx="2198">
                  <c:v>914.05</c:v>
                </c:pt>
                <c:pt idx="2199">
                  <c:v>914.29</c:v>
                </c:pt>
                <c:pt idx="2200">
                  <c:v>914.54</c:v>
                </c:pt>
                <c:pt idx="2201">
                  <c:v>914.79</c:v>
                </c:pt>
                <c:pt idx="2202">
                  <c:v>915.03</c:v>
                </c:pt>
                <c:pt idx="2203">
                  <c:v>915.28</c:v>
                </c:pt>
                <c:pt idx="2204">
                  <c:v>915.53</c:v>
                </c:pt>
                <c:pt idx="2205">
                  <c:v>915.77</c:v>
                </c:pt>
                <c:pt idx="2206">
                  <c:v>916.02</c:v>
                </c:pt>
                <c:pt idx="2207">
                  <c:v>916.27</c:v>
                </c:pt>
                <c:pt idx="2208">
                  <c:v>916.51</c:v>
                </c:pt>
                <c:pt idx="2209">
                  <c:v>916.76</c:v>
                </c:pt>
                <c:pt idx="2210">
                  <c:v>917.01</c:v>
                </c:pt>
                <c:pt idx="2211">
                  <c:v>917.25</c:v>
                </c:pt>
                <c:pt idx="2212">
                  <c:v>917.5</c:v>
                </c:pt>
                <c:pt idx="2213">
                  <c:v>917.75</c:v>
                </c:pt>
                <c:pt idx="2214">
                  <c:v>917.99</c:v>
                </c:pt>
                <c:pt idx="2215">
                  <c:v>918.24</c:v>
                </c:pt>
                <c:pt idx="2216">
                  <c:v>918.49</c:v>
                </c:pt>
                <c:pt idx="2217">
                  <c:v>918.73</c:v>
                </c:pt>
                <c:pt idx="2218">
                  <c:v>918.98</c:v>
                </c:pt>
                <c:pt idx="2219">
                  <c:v>919.23</c:v>
                </c:pt>
                <c:pt idx="2220">
                  <c:v>919.47</c:v>
                </c:pt>
                <c:pt idx="2221">
                  <c:v>919.72</c:v>
                </c:pt>
                <c:pt idx="2222">
                  <c:v>919.97</c:v>
                </c:pt>
                <c:pt idx="2223">
                  <c:v>920.21</c:v>
                </c:pt>
                <c:pt idx="2224">
                  <c:v>920.46</c:v>
                </c:pt>
                <c:pt idx="2225">
                  <c:v>920.7</c:v>
                </c:pt>
                <c:pt idx="2226">
                  <c:v>920.95</c:v>
                </c:pt>
                <c:pt idx="2227">
                  <c:v>921.2</c:v>
                </c:pt>
                <c:pt idx="2228">
                  <c:v>921.44</c:v>
                </c:pt>
                <c:pt idx="2229">
                  <c:v>921.69</c:v>
                </c:pt>
                <c:pt idx="2230">
                  <c:v>921.94</c:v>
                </c:pt>
                <c:pt idx="2231">
                  <c:v>922.18</c:v>
                </c:pt>
                <c:pt idx="2232">
                  <c:v>922.43</c:v>
                </c:pt>
                <c:pt idx="2233">
                  <c:v>922.68</c:v>
                </c:pt>
                <c:pt idx="2234">
                  <c:v>922.92</c:v>
                </c:pt>
                <c:pt idx="2235">
                  <c:v>923.17</c:v>
                </c:pt>
                <c:pt idx="2236">
                  <c:v>923.42</c:v>
                </c:pt>
                <c:pt idx="2237">
                  <c:v>923.66</c:v>
                </c:pt>
                <c:pt idx="2238">
                  <c:v>923.91</c:v>
                </c:pt>
                <c:pt idx="2239">
                  <c:v>924.16</c:v>
                </c:pt>
                <c:pt idx="2240">
                  <c:v>924.4</c:v>
                </c:pt>
                <c:pt idx="2241">
                  <c:v>924.65</c:v>
                </c:pt>
                <c:pt idx="2242">
                  <c:v>924.89</c:v>
                </c:pt>
                <c:pt idx="2243">
                  <c:v>925.14</c:v>
                </c:pt>
                <c:pt idx="2244">
                  <c:v>925.39</c:v>
                </c:pt>
                <c:pt idx="2245">
                  <c:v>925.63</c:v>
                </c:pt>
                <c:pt idx="2246">
                  <c:v>925.88</c:v>
                </c:pt>
                <c:pt idx="2247">
                  <c:v>926.13</c:v>
                </c:pt>
                <c:pt idx="2248">
                  <c:v>926.37</c:v>
                </c:pt>
                <c:pt idx="2249">
                  <c:v>926.62</c:v>
                </c:pt>
                <c:pt idx="2250">
                  <c:v>926.87</c:v>
                </c:pt>
                <c:pt idx="2251">
                  <c:v>927.11</c:v>
                </c:pt>
                <c:pt idx="2252">
                  <c:v>927.36</c:v>
                </c:pt>
                <c:pt idx="2253">
                  <c:v>927.6</c:v>
                </c:pt>
                <c:pt idx="2254">
                  <c:v>927.85</c:v>
                </c:pt>
                <c:pt idx="2255">
                  <c:v>928.1</c:v>
                </c:pt>
                <c:pt idx="2256">
                  <c:v>928.34</c:v>
                </c:pt>
                <c:pt idx="2257">
                  <c:v>928.59</c:v>
                </c:pt>
                <c:pt idx="2258">
                  <c:v>928.84</c:v>
                </c:pt>
                <c:pt idx="2259">
                  <c:v>929.08</c:v>
                </c:pt>
                <c:pt idx="2260">
                  <c:v>929.33</c:v>
                </c:pt>
                <c:pt idx="2261">
                  <c:v>929.57</c:v>
                </c:pt>
                <c:pt idx="2262">
                  <c:v>929.82</c:v>
                </c:pt>
                <c:pt idx="2263">
                  <c:v>930.07</c:v>
                </c:pt>
                <c:pt idx="2264">
                  <c:v>930.31</c:v>
                </c:pt>
                <c:pt idx="2265">
                  <c:v>930.56</c:v>
                </c:pt>
                <c:pt idx="2266">
                  <c:v>930.8</c:v>
                </c:pt>
                <c:pt idx="2267">
                  <c:v>931.05</c:v>
                </c:pt>
                <c:pt idx="2268">
                  <c:v>931.3</c:v>
                </c:pt>
                <c:pt idx="2269">
                  <c:v>931.54</c:v>
                </c:pt>
                <c:pt idx="2270">
                  <c:v>931.79</c:v>
                </c:pt>
                <c:pt idx="2271">
                  <c:v>932.04</c:v>
                </c:pt>
                <c:pt idx="2272">
                  <c:v>932.28</c:v>
                </c:pt>
                <c:pt idx="2273">
                  <c:v>932.53</c:v>
                </c:pt>
                <c:pt idx="2274">
                  <c:v>932.77</c:v>
                </c:pt>
                <c:pt idx="2275">
                  <c:v>933.02</c:v>
                </c:pt>
                <c:pt idx="2276">
                  <c:v>933.27</c:v>
                </c:pt>
                <c:pt idx="2277">
                  <c:v>933.51</c:v>
                </c:pt>
                <c:pt idx="2278">
                  <c:v>933.76</c:v>
                </c:pt>
                <c:pt idx="2279">
                  <c:v>934</c:v>
                </c:pt>
                <c:pt idx="2280">
                  <c:v>934.25</c:v>
                </c:pt>
                <c:pt idx="2281">
                  <c:v>934.5</c:v>
                </c:pt>
                <c:pt idx="2282">
                  <c:v>934.74</c:v>
                </c:pt>
                <c:pt idx="2283">
                  <c:v>934.99</c:v>
                </c:pt>
                <c:pt idx="2284">
                  <c:v>935.23</c:v>
                </c:pt>
                <c:pt idx="2285">
                  <c:v>935.48</c:v>
                </c:pt>
                <c:pt idx="2286">
                  <c:v>935.73</c:v>
                </c:pt>
                <c:pt idx="2287">
                  <c:v>935.97</c:v>
                </c:pt>
                <c:pt idx="2288">
                  <c:v>936.22</c:v>
                </c:pt>
                <c:pt idx="2289">
                  <c:v>936.46</c:v>
                </c:pt>
                <c:pt idx="2290">
                  <c:v>936.71</c:v>
                </c:pt>
                <c:pt idx="2291">
                  <c:v>936.96</c:v>
                </c:pt>
                <c:pt idx="2292">
                  <c:v>937.2</c:v>
                </c:pt>
                <c:pt idx="2293">
                  <c:v>937.45</c:v>
                </c:pt>
                <c:pt idx="2294">
                  <c:v>937.69</c:v>
                </c:pt>
                <c:pt idx="2295">
                  <c:v>937.94</c:v>
                </c:pt>
                <c:pt idx="2296">
                  <c:v>938.18</c:v>
                </c:pt>
                <c:pt idx="2297">
                  <c:v>938.43</c:v>
                </c:pt>
                <c:pt idx="2298">
                  <c:v>938.68</c:v>
                </c:pt>
                <c:pt idx="2299">
                  <c:v>938.92</c:v>
                </c:pt>
                <c:pt idx="2300">
                  <c:v>939.17</c:v>
                </c:pt>
                <c:pt idx="2301">
                  <c:v>939.41</c:v>
                </c:pt>
                <c:pt idx="2302">
                  <c:v>939.66</c:v>
                </c:pt>
                <c:pt idx="2303">
                  <c:v>939.91</c:v>
                </c:pt>
                <c:pt idx="2304">
                  <c:v>940.15</c:v>
                </c:pt>
                <c:pt idx="2305">
                  <c:v>940.4</c:v>
                </c:pt>
                <c:pt idx="2306">
                  <c:v>940.64</c:v>
                </c:pt>
                <c:pt idx="2307">
                  <c:v>940.89</c:v>
                </c:pt>
                <c:pt idx="2308">
                  <c:v>941.13</c:v>
                </c:pt>
                <c:pt idx="2309">
                  <c:v>941.38</c:v>
                </c:pt>
                <c:pt idx="2310">
                  <c:v>941.63</c:v>
                </c:pt>
                <c:pt idx="2311">
                  <c:v>941.87</c:v>
                </c:pt>
                <c:pt idx="2312">
                  <c:v>942.12</c:v>
                </c:pt>
                <c:pt idx="2313">
                  <c:v>942.36</c:v>
                </c:pt>
                <c:pt idx="2314">
                  <c:v>942.61</c:v>
                </c:pt>
                <c:pt idx="2315">
                  <c:v>942.85</c:v>
                </c:pt>
                <c:pt idx="2316">
                  <c:v>943.1</c:v>
                </c:pt>
                <c:pt idx="2317">
                  <c:v>943.35</c:v>
                </c:pt>
                <c:pt idx="2318">
                  <c:v>943.59</c:v>
                </c:pt>
                <c:pt idx="2319">
                  <c:v>943.84</c:v>
                </c:pt>
                <c:pt idx="2320">
                  <c:v>944.08</c:v>
                </c:pt>
                <c:pt idx="2321">
                  <c:v>944.33</c:v>
                </c:pt>
                <c:pt idx="2322">
                  <c:v>944.57</c:v>
                </c:pt>
                <c:pt idx="2323">
                  <c:v>944.82</c:v>
                </c:pt>
                <c:pt idx="2324">
                  <c:v>945.06</c:v>
                </c:pt>
                <c:pt idx="2325">
                  <c:v>945.31</c:v>
                </c:pt>
                <c:pt idx="2326">
                  <c:v>945.56</c:v>
                </c:pt>
                <c:pt idx="2327">
                  <c:v>945.8</c:v>
                </c:pt>
                <c:pt idx="2328">
                  <c:v>946.05</c:v>
                </c:pt>
                <c:pt idx="2329">
                  <c:v>946.29</c:v>
                </c:pt>
                <c:pt idx="2330">
                  <c:v>946.54</c:v>
                </c:pt>
                <c:pt idx="2331">
                  <c:v>946.78</c:v>
                </c:pt>
                <c:pt idx="2332">
                  <c:v>947.03</c:v>
                </c:pt>
                <c:pt idx="2333">
                  <c:v>947.27</c:v>
                </c:pt>
                <c:pt idx="2334">
                  <c:v>947.52</c:v>
                </c:pt>
                <c:pt idx="2335">
                  <c:v>947.77</c:v>
                </c:pt>
                <c:pt idx="2336">
                  <c:v>948.01</c:v>
                </c:pt>
                <c:pt idx="2337">
                  <c:v>948.26</c:v>
                </c:pt>
                <c:pt idx="2338">
                  <c:v>948.5</c:v>
                </c:pt>
                <c:pt idx="2339">
                  <c:v>948.75</c:v>
                </c:pt>
                <c:pt idx="2340">
                  <c:v>948.99</c:v>
                </c:pt>
                <c:pt idx="2341">
                  <c:v>949.24</c:v>
                </c:pt>
                <c:pt idx="2342">
                  <c:v>949.48</c:v>
                </c:pt>
                <c:pt idx="2343">
                  <c:v>949.73</c:v>
                </c:pt>
                <c:pt idx="2344">
                  <c:v>949.97</c:v>
                </c:pt>
                <c:pt idx="2345">
                  <c:v>950.22</c:v>
                </c:pt>
                <c:pt idx="2346">
                  <c:v>950.47</c:v>
                </c:pt>
                <c:pt idx="2347">
                  <c:v>950.71</c:v>
                </c:pt>
                <c:pt idx="2348">
                  <c:v>950.96</c:v>
                </c:pt>
                <c:pt idx="2349">
                  <c:v>951.2</c:v>
                </c:pt>
                <c:pt idx="2350">
                  <c:v>951.45</c:v>
                </c:pt>
                <c:pt idx="2351">
                  <c:v>951.69</c:v>
                </c:pt>
                <c:pt idx="2352">
                  <c:v>951.94</c:v>
                </c:pt>
                <c:pt idx="2353">
                  <c:v>952.18</c:v>
                </c:pt>
                <c:pt idx="2354">
                  <c:v>952.43</c:v>
                </c:pt>
                <c:pt idx="2355">
                  <c:v>952.67</c:v>
                </c:pt>
                <c:pt idx="2356">
                  <c:v>952.92</c:v>
                </c:pt>
                <c:pt idx="2357">
                  <c:v>953.16</c:v>
                </c:pt>
                <c:pt idx="2358">
                  <c:v>953.41</c:v>
                </c:pt>
                <c:pt idx="2359">
                  <c:v>953.65</c:v>
                </c:pt>
                <c:pt idx="2360">
                  <c:v>953.9</c:v>
                </c:pt>
                <c:pt idx="2361">
                  <c:v>954.14</c:v>
                </c:pt>
                <c:pt idx="2362">
                  <c:v>954.39</c:v>
                </c:pt>
                <c:pt idx="2363">
                  <c:v>954.64</c:v>
                </c:pt>
                <c:pt idx="2364">
                  <c:v>954.88</c:v>
                </c:pt>
                <c:pt idx="2365">
                  <c:v>955.13</c:v>
                </c:pt>
                <c:pt idx="2366">
                  <c:v>955.37</c:v>
                </c:pt>
                <c:pt idx="2367">
                  <c:v>955.62</c:v>
                </c:pt>
                <c:pt idx="2368">
                  <c:v>955.86</c:v>
                </c:pt>
                <c:pt idx="2369">
                  <c:v>956.11</c:v>
                </c:pt>
                <c:pt idx="2370">
                  <c:v>956.35</c:v>
                </c:pt>
                <c:pt idx="2371">
                  <c:v>956.6</c:v>
                </c:pt>
                <c:pt idx="2372">
                  <c:v>956.84</c:v>
                </c:pt>
                <c:pt idx="2373">
                  <c:v>957.09</c:v>
                </c:pt>
                <c:pt idx="2374">
                  <c:v>957.33</c:v>
                </c:pt>
                <c:pt idx="2375">
                  <c:v>957.58</c:v>
                </c:pt>
                <c:pt idx="2376">
                  <c:v>957.82</c:v>
                </c:pt>
                <c:pt idx="2377">
                  <c:v>958.07</c:v>
                </c:pt>
                <c:pt idx="2378">
                  <c:v>958.31</c:v>
                </c:pt>
                <c:pt idx="2379">
                  <c:v>958.56</c:v>
                </c:pt>
                <c:pt idx="2380">
                  <c:v>958.8</c:v>
                </c:pt>
                <c:pt idx="2381">
                  <c:v>959.05</c:v>
                </c:pt>
                <c:pt idx="2382">
                  <c:v>959.29</c:v>
                </c:pt>
                <c:pt idx="2383">
                  <c:v>959.54</c:v>
                </c:pt>
                <c:pt idx="2384">
                  <c:v>959.78</c:v>
                </c:pt>
                <c:pt idx="2385">
                  <c:v>960.03</c:v>
                </c:pt>
                <c:pt idx="2386">
                  <c:v>960.27</c:v>
                </c:pt>
                <c:pt idx="2387">
                  <c:v>960.52</c:v>
                </c:pt>
                <c:pt idx="2388">
                  <c:v>960.76</c:v>
                </c:pt>
                <c:pt idx="2389">
                  <c:v>961.01</c:v>
                </c:pt>
                <c:pt idx="2390">
                  <c:v>961.25</c:v>
                </c:pt>
                <c:pt idx="2391">
                  <c:v>961.5</c:v>
                </c:pt>
                <c:pt idx="2392">
                  <c:v>961.74</c:v>
                </c:pt>
                <c:pt idx="2393">
                  <c:v>961.99</c:v>
                </c:pt>
                <c:pt idx="2394">
                  <c:v>962.23</c:v>
                </c:pt>
                <c:pt idx="2395">
                  <c:v>962.48</c:v>
                </c:pt>
                <c:pt idx="2396">
                  <c:v>962.72</c:v>
                </c:pt>
                <c:pt idx="2397">
                  <c:v>962.97</c:v>
                </c:pt>
                <c:pt idx="2398">
                  <c:v>963.21</c:v>
                </c:pt>
                <c:pt idx="2399">
                  <c:v>963.46</c:v>
                </c:pt>
                <c:pt idx="2400">
                  <c:v>963.7</c:v>
                </c:pt>
                <c:pt idx="2401">
                  <c:v>963.95</c:v>
                </c:pt>
                <c:pt idx="2402">
                  <c:v>964.19</c:v>
                </c:pt>
                <c:pt idx="2403">
                  <c:v>964.44</c:v>
                </c:pt>
                <c:pt idx="2404">
                  <c:v>964.68</c:v>
                </c:pt>
                <c:pt idx="2405">
                  <c:v>964.93</c:v>
                </c:pt>
                <c:pt idx="2406">
                  <c:v>965.17</c:v>
                </c:pt>
                <c:pt idx="2407">
                  <c:v>965.42</c:v>
                </c:pt>
                <c:pt idx="2408">
                  <c:v>965.66</c:v>
                </c:pt>
                <c:pt idx="2409">
                  <c:v>965.9</c:v>
                </c:pt>
                <c:pt idx="2410">
                  <c:v>966.15</c:v>
                </c:pt>
                <c:pt idx="2411">
                  <c:v>966.39</c:v>
                </c:pt>
                <c:pt idx="2412">
                  <c:v>966.64</c:v>
                </c:pt>
                <c:pt idx="2413">
                  <c:v>966.88</c:v>
                </c:pt>
                <c:pt idx="2414">
                  <c:v>967.13</c:v>
                </c:pt>
                <c:pt idx="2415">
                  <c:v>967.37</c:v>
                </c:pt>
                <c:pt idx="2416">
                  <c:v>967.62</c:v>
                </c:pt>
                <c:pt idx="2417">
                  <c:v>967.86</c:v>
                </c:pt>
                <c:pt idx="2418">
                  <c:v>968.11</c:v>
                </c:pt>
                <c:pt idx="2419">
                  <c:v>968.35</c:v>
                </c:pt>
                <c:pt idx="2420">
                  <c:v>968.6</c:v>
                </c:pt>
                <c:pt idx="2421">
                  <c:v>968.84</c:v>
                </c:pt>
                <c:pt idx="2422">
                  <c:v>969.09</c:v>
                </c:pt>
                <c:pt idx="2423">
                  <c:v>969.33</c:v>
                </c:pt>
                <c:pt idx="2424">
                  <c:v>969.58</c:v>
                </c:pt>
                <c:pt idx="2425">
                  <c:v>969.82</c:v>
                </c:pt>
                <c:pt idx="2426">
                  <c:v>970.06</c:v>
                </c:pt>
                <c:pt idx="2427">
                  <c:v>970.31</c:v>
                </c:pt>
                <c:pt idx="2428">
                  <c:v>970.55</c:v>
                </c:pt>
                <c:pt idx="2429">
                  <c:v>970.8</c:v>
                </c:pt>
                <c:pt idx="2430">
                  <c:v>971.04</c:v>
                </c:pt>
                <c:pt idx="2431">
                  <c:v>971.29</c:v>
                </c:pt>
                <c:pt idx="2432">
                  <c:v>971.53</c:v>
                </c:pt>
                <c:pt idx="2433">
                  <c:v>971.78</c:v>
                </c:pt>
                <c:pt idx="2434">
                  <c:v>972.02</c:v>
                </c:pt>
                <c:pt idx="2435">
                  <c:v>972.27</c:v>
                </c:pt>
                <c:pt idx="2436">
                  <c:v>972.51</c:v>
                </c:pt>
                <c:pt idx="2437">
                  <c:v>972.75</c:v>
                </c:pt>
                <c:pt idx="2438">
                  <c:v>973</c:v>
                </c:pt>
                <c:pt idx="2439">
                  <c:v>973.24</c:v>
                </c:pt>
                <c:pt idx="2440">
                  <c:v>973.49</c:v>
                </c:pt>
                <c:pt idx="2441">
                  <c:v>973.73</c:v>
                </c:pt>
                <c:pt idx="2442">
                  <c:v>973.98</c:v>
                </c:pt>
                <c:pt idx="2443">
                  <c:v>974.22</c:v>
                </c:pt>
                <c:pt idx="2444">
                  <c:v>974.47</c:v>
                </c:pt>
                <c:pt idx="2445">
                  <c:v>974.71</c:v>
                </c:pt>
                <c:pt idx="2446">
                  <c:v>974.95</c:v>
                </c:pt>
                <c:pt idx="2447">
                  <c:v>975.2</c:v>
                </c:pt>
                <c:pt idx="2448">
                  <c:v>975.44</c:v>
                </c:pt>
                <c:pt idx="2449">
                  <c:v>975.69</c:v>
                </c:pt>
                <c:pt idx="2450">
                  <c:v>975.93</c:v>
                </c:pt>
                <c:pt idx="2451">
                  <c:v>976.18</c:v>
                </c:pt>
                <c:pt idx="2452">
                  <c:v>976.42</c:v>
                </c:pt>
                <c:pt idx="2453">
                  <c:v>976.67</c:v>
                </c:pt>
                <c:pt idx="2454">
                  <c:v>976.91</c:v>
                </c:pt>
                <c:pt idx="2455">
                  <c:v>977.15</c:v>
                </c:pt>
                <c:pt idx="2456">
                  <c:v>977.4</c:v>
                </c:pt>
                <c:pt idx="2457">
                  <c:v>977.64</c:v>
                </c:pt>
                <c:pt idx="2458">
                  <c:v>977.89</c:v>
                </c:pt>
                <c:pt idx="2459">
                  <c:v>978.13</c:v>
                </c:pt>
                <c:pt idx="2460">
                  <c:v>978.38</c:v>
                </c:pt>
                <c:pt idx="2461">
                  <c:v>978.62</c:v>
                </c:pt>
                <c:pt idx="2462">
                  <c:v>978.86</c:v>
                </c:pt>
                <c:pt idx="2463">
                  <c:v>979.11</c:v>
                </c:pt>
                <c:pt idx="2464">
                  <c:v>979.35</c:v>
                </c:pt>
                <c:pt idx="2465">
                  <c:v>979.6</c:v>
                </c:pt>
                <c:pt idx="2466">
                  <c:v>979.84</c:v>
                </c:pt>
                <c:pt idx="2467">
                  <c:v>980.08</c:v>
                </c:pt>
                <c:pt idx="2468">
                  <c:v>980.33</c:v>
                </c:pt>
                <c:pt idx="2469">
                  <c:v>980.57</c:v>
                </c:pt>
                <c:pt idx="2470">
                  <c:v>980.82</c:v>
                </c:pt>
                <c:pt idx="2471">
                  <c:v>981.06</c:v>
                </c:pt>
                <c:pt idx="2472">
                  <c:v>981.31</c:v>
                </c:pt>
                <c:pt idx="2473">
                  <c:v>981.55</c:v>
                </c:pt>
                <c:pt idx="2474">
                  <c:v>981.79</c:v>
                </c:pt>
                <c:pt idx="2475">
                  <c:v>982.04</c:v>
                </c:pt>
                <c:pt idx="2476">
                  <c:v>982.28</c:v>
                </c:pt>
                <c:pt idx="2477">
                  <c:v>982.53</c:v>
                </c:pt>
                <c:pt idx="2478">
                  <c:v>982.77</c:v>
                </c:pt>
                <c:pt idx="2479">
                  <c:v>983.01</c:v>
                </c:pt>
                <c:pt idx="2480">
                  <c:v>983.26</c:v>
                </c:pt>
                <c:pt idx="2481">
                  <c:v>983.5</c:v>
                </c:pt>
                <c:pt idx="2482">
                  <c:v>983.75</c:v>
                </c:pt>
                <c:pt idx="2483">
                  <c:v>983.99</c:v>
                </c:pt>
                <c:pt idx="2484">
                  <c:v>984.23</c:v>
                </c:pt>
                <c:pt idx="2485">
                  <c:v>984.48</c:v>
                </c:pt>
                <c:pt idx="2486">
                  <c:v>984.72</c:v>
                </c:pt>
                <c:pt idx="2487">
                  <c:v>984.97</c:v>
                </c:pt>
                <c:pt idx="2488">
                  <c:v>985.21</c:v>
                </c:pt>
                <c:pt idx="2489">
                  <c:v>985.45</c:v>
                </c:pt>
                <c:pt idx="2490">
                  <c:v>985.7</c:v>
                </c:pt>
                <c:pt idx="2491">
                  <c:v>985.94</c:v>
                </c:pt>
                <c:pt idx="2492">
                  <c:v>986.19</c:v>
                </c:pt>
                <c:pt idx="2493">
                  <c:v>986.43</c:v>
                </c:pt>
                <c:pt idx="2494">
                  <c:v>986.67</c:v>
                </c:pt>
                <c:pt idx="2495">
                  <c:v>986.92</c:v>
                </c:pt>
                <c:pt idx="2496">
                  <c:v>987.16</c:v>
                </c:pt>
                <c:pt idx="2497">
                  <c:v>987.41</c:v>
                </c:pt>
                <c:pt idx="2498">
                  <c:v>987.65</c:v>
                </c:pt>
                <c:pt idx="2499">
                  <c:v>987.89</c:v>
                </c:pt>
                <c:pt idx="2500">
                  <c:v>988.14</c:v>
                </c:pt>
                <c:pt idx="2501">
                  <c:v>988.38</c:v>
                </c:pt>
                <c:pt idx="2502">
                  <c:v>988.63</c:v>
                </c:pt>
                <c:pt idx="2503">
                  <c:v>988.87</c:v>
                </c:pt>
                <c:pt idx="2504">
                  <c:v>989.11</c:v>
                </c:pt>
                <c:pt idx="2505">
                  <c:v>989.36</c:v>
                </c:pt>
                <c:pt idx="2506">
                  <c:v>989.6</c:v>
                </c:pt>
                <c:pt idx="2507">
                  <c:v>989.85</c:v>
                </c:pt>
                <c:pt idx="2508">
                  <c:v>990.09</c:v>
                </c:pt>
                <c:pt idx="2509">
                  <c:v>990.33</c:v>
                </c:pt>
                <c:pt idx="2510">
                  <c:v>990.58</c:v>
                </c:pt>
                <c:pt idx="2511">
                  <c:v>990.82</c:v>
                </c:pt>
                <c:pt idx="2512">
                  <c:v>991.06</c:v>
                </c:pt>
                <c:pt idx="2513">
                  <c:v>991.31</c:v>
                </c:pt>
                <c:pt idx="2514">
                  <c:v>991.55</c:v>
                </c:pt>
                <c:pt idx="2515">
                  <c:v>991.8</c:v>
                </c:pt>
                <c:pt idx="2516">
                  <c:v>992.04</c:v>
                </c:pt>
                <c:pt idx="2517">
                  <c:v>992.28</c:v>
                </c:pt>
                <c:pt idx="2518">
                  <c:v>992.53</c:v>
                </c:pt>
                <c:pt idx="2519">
                  <c:v>992.77</c:v>
                </c:pt>
                <c:pt idx="2520">
                  <c:v>993.01</c:v>
                </c:pt>
                <c:pt idx="2521">
                  <c:v>993.26</c:v>
                </c:pt>
                <c:pt idx="2522">
                  <c:v>993.5</c:v>
                </c:pt>
                <c:pt idx="2523">
                  <c:v>993.74</c:v>
                </c:pt>
                <c:pt idx="2524">
                  <c:v>993.99</c:v>
                </c:pt>
                <c:pt idx="2525">
                  <c:v>994.23</c:v>
                </c:pt>
                <c:pt idx="2526">
                  <c:v>994.48</c:v>
                </c:pt>
                <c:pt idx="2527">
                  <c:v>994.72</c:v>
                </c:pt>
                <c:pt idx="2528">
                  <c:v>994.96</c:v>
                </c:pt>
                <c:pt idx="2529">
                  <c:v>995.21</c:v>
                </c:pt>
                <c:pt idx="2530">
                  <c:v>995.45</c:v>
                </c:pt>
                <c:pt idx="2531">
                  <c:v>995.69</c:v>
                </c:pt>
                <c:pt idx="2532">
                  <c:v>995.94</c:v>
                </c:pt>
                <c:pt idx="2533">
                  <c:v>996.18</c:v>
                </c:pt>
                <c:pt idx="2534">
                  <c:v>996.42</c:v>
                </c:pt>
                <c:pt idx="2535">
                  <c:v>996.67</c:v>
                </c:pt>
                <c:pt idx="2536">
                  <c:v>996.91</c:v>
                </c:pt>
                <c:pt idx="2537">
                  <c:v>997.16</c:v>
                </c:pt>
                <c:pt idx="2538">
                  <c:v>997.4</c:v>
                </c:pt>
                <c:pt idx="2539">
                  <c:v>997.64</c:v>
                </c:pt>
                <c:pt idx="2540">
                  <c:v>997.89</c:v>
                </c:pt>
                <c:pt idx="2541">
                  <c:v>998.13</c:v>
                </c:pt>
                <c:pt idx="2542">
                  <c:v>998.37</c:v>
                </c:pt>
                <c:pt idx="2543">
                  <c:v>998.62</c:v>
                </c:pt>
                <c:pt idx="2544">
                  <c:v>998.86</c:v>
                </c:pt>
                <c:pt idx="2545">
                  <c:v>999.1</c:v>
                </c:pt>
                <c:pt idx="2546">
                  <c:v>999.35</c:v>
                </c:pt>
                <c:pt idx="2547">
                  <c:v>999.59</c:v>
                </c:pt>
                <c:pt idx="2548">
                  <c:v>999.83</c:v>
                </c:pt>
                <c:pt idx="2549">
                  <c:v>1000.08</c:v>
                </c:pt>
                <c:pt idx="2550">
                  <c:v>1000.32</c:v>
                </c:pt>
                <c:pt idx="2551">
                  <c:v>1000.56</c:v>
                </c:pt>
                <c:pt idx="2552">
                  <c:v>1000.81</c:v>
                </c:pt>
                <c:pt idx="2553">
                  <c:v>1001.05</c:v>
                </c:pt>
                <c:pt idx="2554">
                  <c:v>1001.29</c:v>
                </c:pt>
                <c:pt idx="2555">
                  <c:v>1001.54</c:v>
                </c:pt>
                <c:pt idx="2556">
                  <c:v>1001.78</c:v>
                </c:pt>
                <c:pt idx="2557">
                  <c:v>1002.02</c:v>
                </c:pt>
                <c:pt idx="2558">
                  <c:v>1002.27</c:v>
                </c:pt>
                <c:pt idx="2559">
                  <c:v>1002.51</c:v>
                </c:pt>
                <c:pt idx="2560">
                  <c:v>1002.75</c:v>
                </c:pt>
                <c:pt idx="2561">
                  <c:v>1003</c:v>
                </c:pt>
                <c:pt idx="2562">
                  <c:v>1003.24</c:v>
                </c:pt>
                <c:pt idx="2563">
                  <c:v>1003.48</c:v>
                </c:pt>
                <c:pt idx="2564">
                  <c:v>1003.73</c:v>
                </c:pt>
                <c:pt idx="2565">
                  <c:v>1003.97</c:v>
                </c:pt>
                <c:pt idx="2566">
                  <c:v>1004.21</c:v>
                </c:pt>
                <c:pt idx="2567">
                  <c:v>1004.46</c:v>
                </c:pt>
                <c:pt idx="2568">
                  <c:v>1004.7</c:v>
                </c:pt>
                <c:pt idx="2569">
                  <c:v>1004.94</c:v>
                </c:pt>
                <c:pt idx="2570">
                  <c:v>1005.19</c:v>
                </c:pt>
                <c:pt idx="2571">
                  <c:v>1005.43</c:v>
                </c:pt>
                <c:pt idx="2572">
                  <c:v>1005.67</c:v>
                </c:pt>
                <c:pt idx="2573">
                  <c:v>1005.92</c:v>
                </c:pt>
                <c:pt idx="2574">
                  <c:v>1006.16</c:v>
                </c:pt>
                <c:pt idx="2575">
                  <c:v>1006.4</c:v>
                </c:pt>
                <c:pt idx="2576">
                  <c:v>1006.64</c:v>
                </c:pt>
                <c:pt idx="2577">
                  <c:v>1006.89</c:v>
                </c:pt>
                <c:pt idx="2578">
                  <c:v>1007.13</c:v>
                </c:pt>
                <c:pt idx="2579">
                  <c:v>1007.37</c:v>
                </c:pt>
                <c:pt idx="2580">
                  <c:v>1007.62</c:v>
                </c:pt>
                <c:pt idx="2581">
                  <c:v>1007.86</c:v>
                </c:pt>
                <c:pt idx="2582">
                  <c:v>1008.1</c:v>
                </c:pt>
                <c:pt idx="2583">
                  <c:v>1008.35</c:v>
                </c:pt>
                <c:pt idx="2584">
                  <c:v>1008.59</c:v>
                </c:pt>
                <c:pt idx="2585">
                  <c:v>1008.83</c:v>
                </c:pt>
                <c:pt idx="2586">
                  <c:v>1009.08</c:v>
                </c:pt>
                <c:pt idx="2587">
                  <c:v>1009.32</c:v>
                </c:pt>
                <c:pt idx="2588">
                  <c:v>1009.56</c:v>
                </c:pt>
                <c:pt idx="2589">
                  <c:v>1009.8</c:v>
                </c:pt>
                <c:pt idx="2590">
                  <c:v>1010.05</c:v>
                </c:pt>
                <c:pt idx="2591">
                  <c:v>1010.29</c:v>
                </c:pt>
                <c:pt idx="2592">
                  <c:v>1010.53</c:v>
                </c:pt>
                <c:pt idx="2593">
                  <c:v>1010.78</c:v>
                </c:pt>
                <c:pt idx="2594">
                  <c:v>1011.02</c:v>
                </c:pt>
                <c:pt idx="2595">
                  <c:v>1011.26</c:v>
                </c:pt>
                <c:pt idx="2596">
                  <c:v>1011.51</c:v>
                </c:pt>
                <c:pt idx="2597">
                  <c:v>1011.75</c:v>
                </c:pt>
                <c:pt idx="2598">
                  <c:v>1011.99</c:v>
                </c:pt>
                <c:pt idx="2599">
                  <c:v>1012.23</c:v>
                </c:pt>
                <c:pt idx="2600">
                  <c:v>1012.48</c:v>
                </c:pt>
                <c:pt idx="2601">
                  <c:v>1012.72</c:v>
                </c:pt>
                <c:pt idx="2602">
                  <c:v>1012.96</c:v>
                </c:pt>
                <c:pt idx="2603">
                  <c:v>1013.21</c:v>
                </c:pt>
                <c:pt idx="2604">
                  <c:v>1013.45</c:v>
                </c:pt>
                <c:pt idx="2605">
                  <c:v>1013.69</c:v>
                </c:pt>
                <c:pt idx="2606">
                  <c:v>1013.93</c:v>
                </c:pt>
                <c:pt idx="2607">
                  <c:v>1014.18</c:v>
                </c:pt>
                <c:pt idx="2608">
                  <c:v>1014.42</c:v>
                </c:pt>
                <c:pt idx="2609">
                  <c:v>1014.66</c:v>
                </c:pt>
                <c:pt idx="2610">
                  <c:v>1014.91</c:v>
                </c:pt>
                <c:pt idx="2611">
                  <c:v>1015.15</c:v>
                </c:pt>
                <c:pt idx="2612">
                  <c:v>1015.39</c:v>
                </c:pt>
                <c:pt idx="2613">
                  <c:v>1015.63</c:v>
                </c:pt>
                <c:pt idx="2614">
                  <c:v>1015.88</c:v>
                </c:pt>
                <c:pt idx="2615">
                  <c:v>1016.12</c:v>
                </c:pt>
                <c:pt idx="2616">
                  <c:v>1016.36</c:v>
                </c:pt>
                <c:pt idx="2617">
                  <c:v>1016.61</c:v>
                </c:pt>
                <c:pt idx="2618">
                  <c:v>1016.85</c:v>
                </c:pt>
                <c:pt idx="2619">
                  <c:v>1017.09</c:v>
                </c:pt>
                <c:pt idx="2620">
                  <c:v>1017.33</c:v>
                </c:pt>
                <c:pt idx="2621">
                  <c:v>1017.58</c:v>
                </c:pt>
                <c:pt idx="2622">
                  <c:v>1017.82</c:v>
                </c:pt>
                <c:pt idx="2623">
                  <c:v>1018.06</c:v>
                </c:pt>
                <c:pt idx="2624">
                  <c:v>1018.3</c:v>
                </c:pt>
                <c:pt idx="2625">
                  <c:v>1018.55</c:v>
                </c:pt>
                <c:pt idx="2626">
                  <c:v>1018.79</c:v>
                </c:pt>
                <c:pt idx="2627">
                  <c:v>1019.03</c:v>
                </c:pt>
                <c:pt idx="2628">
                  <c:v>1019.27</c:v>
                </c:pt>
                <c:pt idx="2629">
                  <c:v>1019.52</c:v>
                </c:pt>
                <c:pt idx="2630">
                  <c:v>1019.76</c:v>
                </c:pt>
                <c:pt idx="2631">
                  <c:v>1020</c:v>
                </c:pt>
                <c:pt idx="2632">
                  <c:v>1020.25</c:v>
                </c:pt>
                <c:pt idx="2633">
                  <c:v>1020.49</c:v>
                </c:pt>
                <c:pt idx="2634">
                  <c:v>1020.73</c:v>
                </c:pt>
                <c:pt idx="2635">
                  <c:v>1020.97</c:v>
                </c:pt>
                <c:pt idx="2636">
                  <c:v>1021.22</c:v>
                </c:pt>
                <c:pt idx="2637">
                  <c:v>1021.46</c:v>
                </c:pt>
                <c:pt idx="2638">
                  <c:v>1021.7</c:v>
                </c:pt>
                <c:pt idx="2639">
                  <c:v>1021.94</c:v>
                </c:pt>
                <c:pt idx="2640">
                  <c:v>1022.19</c:v>
                </c:pt>
                <c:pt idx="2641">
                  <c:v>1022.43</c:v>
                </c:pt>
                <c:pt idx="2642">
                  <c:v>1022.67</c:v>
                </c:pt>
                <c:pt idx="2643">
                  <c:v>1022.91</c:v>
                </c:pt>
                <c:pt idx="2644">
                  <c:v>1023.16</c:v>
                </c:pt>
                <c:pt idx="2645">
                  <c:v>1023.4</c:v>
                </c:pt>
                <c:pt idx="2646">
                  <c:v>1023.64</c:v>
                </c:pt>
                <c:pt idx="2647">
                  <c:v>1023.88</c:v>
                </c:pt>
                <c:pt idx="2648">
                  <c:v>1024.1300000000001</c:v>
                </c:pt>
                <c:pt idx="2649">
                  <c:v>1024.3699999999999</c:v>
                </c:pt>
                <c:pt idx="2650">
                  <c:v>1024.6099999999999</c:v>
                </c:pt>
                <c:pt idx="2651">
                  <c:v>1024.8499999999999</c:v>
                </c:pt>
                <c:pt idx="2652">
                  <c:v>1025.0899999999999</c:v>
                </c:pt>
                <c:pt idx="2653">
                  <c:v>1025.3399999999999</c:v>
                </c:pt>
                <c:pt idx="2654">
                  <c:v>1025.58</c:v>
                </c:pt>
                <c:pt idx="2655">
                  <c:v>1025.82</c:v>
                </c:pt>
                <c:pt idx="2656">
                  <c:v>1026.06</c:v>
                </c:pt>
                <c:pt idx="2657">
                  <c:v>1026.31</c:v>
                </c:pt>
                <c:pt idx="2658">
                  <c:v>1026.55</c:v>
                </c:pt>
                <c:pt idx="2659">
                  <c:v>1026.79</c:v>
                </c:pt>
                <c:pt idx="2660">
                  <c:v>1027.03</c:v>
                </c:pt>
                <c:pt idx="2661">
                  <c:v>1027.28</c:v>
                </c:pt>
                <c:pt idx="2662">
                  <c:v>1027.52</c:v>
                </c:pt>
                <c:pt idx="2663">
                  <c:v>1027.76</c:v>
                </c:pt>
                <c:pt idx="2664">
                  <c:v>1028</c:v>
                </c:pt>
                <c:pt idx="2665">
                  <c:v>1028.25</c:v>
                </c:pt>
                <c:pt idx="2666">
                  <c:v>1028.49</c:v>
                </c:pt>
                <c:pt idx="2667">
                  <c:v>1028.73</c:v>
                </c:pt>
                <c:pt idx="2668">
                  <c:v>1028.97</c:v>
                </c:pt>
                <c:pt idx="2669">
                  <c:v>1029.21</c:v>
                </c:pt>
                <c:pt idx="2670">
                  <c:v>1029.46</c:v>
                </c:pt>
                <c:pt idx="2671">
                  <c:v>1029.7</c:v>
                </c:pt>
                <c:pt idx="2672">
                  <c:v>1029.94</c:v>
                </c:pt>
                <c:pt idx="2673">
                  <c:v>1030.18</c:v>
                </c:pt>
                <c:pt idx="2674">
                  <c:v>1030.42</c:v>
                </c:pt>
                <c:pt idx="2675">
                  <c:v>1030.67</c:v>
                </c:pt>
                <c:pt idx="2676">
                  <c:v>1030.9100000000001</c:v>
                </c:pt>
                <c:pt idx="2677">
                  <c:v>1031.1500000000001</c:v>
                </c:pt>
                <c:pt idx="2678">
                  <c:v>1031.3900000000001</c:v>
                </c:pt>
                <c:pt idx="2679">
                  <c:v>1031.6400000000001</c:v>
                </c:pt>
                <c:pt idx="2680">
                  <c:v>1031.8800000000001</c:v>
                </c:pt>
                <c:pt idx="2681">
                  <c:v>1032.1199999999999</c:v>
                </c:pt>
                <c:pt idx="2682">
                  <c:v>1032.3599999999999</c:v>
                </c:pt>
                <c:pt idx="2683">
                  <c:v>1032.5999999999999</c:v>
                </c:pt>
                <c:pt idx="2684">
                  <c:v>1032.8499999999999</c:v>
                </c:pt>
                <c:pt idx="2685">
                  <c:v>1033.0899999999999</c:v>
                </c:pt>
                <c:pt idx="2686">
                  <c:v>1033.33</c:v>
                </c:pt>
                <c:pt idx="2687">
                  <c:v>1033.57</c:v>
                </c:pt>
                <c:pt idx="2688">
                  <c:v>1033.81</c:v>
                </c:pt>
                <c:pt idx="2689">
                  <c:v>1034.06</c:v>
                </c:pt>
                <c:pt idx="2690">
                  <c:v>1034.3</c:v>
                </c:pt>
                <c:pt idx="2691">
                  <c:v>1034.54</c:v>
                </c:pt>
                <c:pt idx="2692">
                  <c:v>1034.78</c:v>
                </c:pt>
                <c:pt idx="2693">
                  <c:v>1035.02</c:v>
                </c:pt>
                <c:pt idx="2694">
                  <c:v>1035.27</c:v>
                </c:pt>
                <c:pt idx="2695">
                  <c:v>1035.51</c:v>
                </c:pt>
                <c:pt idx="2696">
                  <c:v>1035.75</c:v>
                </c:pt>
                <c:pt idx="2697">
                  <c:v>1035.99</c:v>
                </c:pt>
                <c:pt idx="2698">
                  <c:v>1036.23</c:v>
                </c:pt>
                <c:pt idx="2699">
                  <c:v>1036.48</c:v>
                </c:pt>
                <c:pt idx="2700">
                  <c:v>1036.72</c:v>
                </c:pt>
                <c:pt idx="2701">
                  <c:v>1036.96</c:v>
                </c:pt>
                <c:pt idx="2702">
                  <c:v>1037.2</c:v>
                </c:pt>
                <c:pt idx="2703">
                  <c:v>1037.44</c:v>
                </c:pt>
                <c:pt idx="2704">
                  <c:v>1037.69</c:v>
                </c:pt>
                <c:pt idx="2705">
                  <c:v>1037.93</c:v>
                </c:pt>
                <c:pt idx="2706">
                  <c:v>1038.17</c:v>
                </c:pt>
                <c:pt idx="2707">
                  <c:v>1038.4100000000001</c:v>
                </c:pt>
                <c:pt idx="2708">
                  <c:v>1038.6500000000001</c:v>
                </c:pt>
                <c:pt idx="2709">
                  <c:v>1038.8900000000001</c:v>
                </c:pt>
                <c:pt idx="2710">
                  <c:v>1039.1400000000001</c:v>
                </c:pt>
                <c:pt idx="2711">
                  <c:v>1039.3800000000001</c:v>
                </c:pt>
                <c:pt idx="2712">
                  <c:v>1039.6199999999999</c:v>
                </c:pt>
                <c:pt idx="2713">
                  <c:v>1039.8599999999999</c:v>
                </c:pt>
                <c:pt idx="2714">
                  <c:v>1040.0999999999999</c:v>
                </c:pt>
                <c:pt idx="2715">
                  <c:v>1040.3499999999999</c:v>
                </c:pt>
                <c:pt idx="2716">
                  <c:v>1040.5899999999999</c:v>
                </c:pt>
                <c:pt idx="2717">
                  <c:v>1040.83</c:v>
                </c:pt>
                <c:pt idx="2718">
                  <c:v>1041.07</c:v>
                </c:pt>
                <c:pt idx="2719">
                  <c:v>1041.31</c:v>
                </c:pt>
                <c:pt idx="2720">
                  <c:v>1041.55</c:v>
                </c:pt>
                <c:pt idx="2721">
                  <c:v>1041.8</c:v>
                </c:pt>
                <c:pt idx="2722">
                  <c:v>1042.04</c:v>
                </c:pt>
                <c:pt idx="2723">
                  <c:v>1042.28</c:v>
                </c:pt>
                <c:pt idx="2724">
                  <c:v>1042.52</c:v>
                </c:pt>
                <c:pt idx="2725">
                  <c:v>1042.76</c:v>
                </c:pt>
                <c:pt idx="2726">
                  <c:v>1043</c:v>
                </c:pt>
                <c:pt idx="2727">
                  <c:v>1043.25</c:v>
                </c:pt>
                <c:pt idx="2728">
                  <c:v>1043.49</c:v>
                </c:pt>
                <c:pt idx="2729">
                  <c:v>1043.73</c:v>
                </c:pt>
                <c:pt idx="2730">
                  <c:v>1043.97</c:v>
                </c:pt>
                <c:pt idx="2731">
                  <c:v>1044.21</c:v>
                </c:pt>
                <c:pt idx="2732">
                  <c:v>1044.45</c:v>
                </c:pt>
                <c:pt idx="2733">
                  <c:v>1044.7</c:v>
                </c:pt>
                <c:pt idx="2734">
                  <c:v>1044.94</c:v>
                </c:pt>
                <c:pt idx="2735">
                  <c:v>1045.18</c:v>
                </c:pt>
                <c:pt idx="2736">
                  <c:v>1045.42</c:v>
                </c:pt>
                <c:pt idx="2737">
                  <c:v>1045.6600000000001</c:v>
                </c:pt>
                <c:pt idx="2738">
                  <c:v>1045.9000000000001</c:v>
                </c:pt>
                <c:pt idx="2739">
                  <c:v>1046.1500000000001</c:v>
                </c:pt>
                <c:pt idx="2740">
                  <c:v>1046.3900000000001</c:v>
                </c:pt>
                <c:pt idx="2741">
                  <c:v>1046.6300000000001</c:v>
                </c:pt>
                <c:pt idx="2742">
                  <c:v>1046.8699999999999</c:v>
                </c:pt>
                <c:pt idx="2743">
                  <c:v>1047.1099999999999</c:v>
                </c:pt>
                <c:pt idx="2744">
                  <c:v>1047.3499999999999</c:v>
                </c:pt>
                <c:pt idx="2745">
                  <c:v>1047.5899999999999</c:v>
                </c:pt>
                <c:pt idx="2746">
                  <c:v>1047.8399999999999</c:v>
                </c:pt>
                <c:pt idx="2747">
                  <c:v>1048.08</c:v>
                </c:pt>
                <c:pt idx="2748">
                  <c:v>1048.32</c:v>
                </c:pt>
                <c:pt idx="2749">
                  <c:v>1048.56</c:v>
                </c:pt>
                <c:pt idx="2750">
                  <c:v>1048.8</c:v>
                </c:pt>
                <c:pt idx="2751">
                  <c:v>1049.04</c:v>
                </c:pt>
                <c:pt idx="2752">
                  <c:v>1049.28</c:v>
                </c:pt>
                <c:pt idx="2753">
                  <c:v>1049.53</c:v>
                </c:pt>
                <c:pt idx="2754">
                  <c:v>1049.77</c:v>
                </c:pt>
                <c:pt idx="2755">
                  <c:v>1050.01</c:v>
                </c:pt>
                <c:pt idx="2756">
                  <c:v>1050.25</c:v>
                </c:pt>
                <c:pt idx="2757">
                  <c:v>1050.49</c:v>
                </c:pt>
                <c:pt idx="2758">
                  <c:v>1050.73</c:v>
                </c:pt>
                <c:pt idx="2759">
                  <c:v>1050.97</c:v>
                </c:pt>
                <c:pt idx="2760">
                  <c:v>1051.21</c:v>
                </c:pt>
                <c:pt idx="2761">
                  <c:v>1051.46</c:v>
                </c:pt>
                <c:pt idx="2762">
                  <c:v>1051.7</c:v>
                </c:pt>
                <c:pt idx="2763">
                  <c:v>1051.94</c:v>
                </c:pt>
                <c:pt idx="2764">
                  <c:v>1052.18</c:v>
                </c:pt>
                <c:pt idx="2765">
                  <c:v>1052.42</c:v>
                </c:pt>
                <c:pt idx="2766">
                  <c:v>1052.6600000000001</c:v>
                </c:pt>
                <c:pt idx="2767">
                  <c:v>1052.9000000000001</c:v>
                </c:pt>
                <c:pt idx="2768">
                  <c:v>1053.1500000000001</c:v>
                </c:pt>
                <c:pt idx="2769">
                  <c:v>1053.3900000000001</c:v>
                </c:pt>
                <c:pt idx="2770">
                  <c:v>1053.6300000000001</c:v>
                </c:pt>
                <c:pt idx="2771">
                  <c:v>1053.8699999999999</c:v>
                </c:pt>
                <c:pt idx="2772">
                  <c:v>1054.1099999999999</c:v>
                </c:pt>
                <c:pt idx="2773">
                  <c:v>1054.3499999999999</c:v>
                </c:pt>
                <c:pt idx="2774">
                  <c:v>1054.5899999999999</c:v>
                </c:pt>
                <c:pt idx="2775">
                  <c:v>1054.83</c:v>
                </c:pt>
                <c:pt idx="2776">
                  <c:v>1055.07</c:v>
                </c:pt>
                <c:pt idx="2777">
                  <c:v>1055.32</c:v>
                </c:pt>
                <c:pt idx="2778">
                  <c:v>1055.56</c:v>
                </c:pt>
                <c:pt idx="2779">
                  <c:v>1055.8</c:v>
                </c:pt>
                <c:pt idx="2780">
                  <c:v>1056.04</c:v>
                </c:pt>
                <c:pt idx="2781">
                  <c:v>1056.28</c:v>
                </c:pt>
                <c:pt idx="2782">
                  <c:v>1056.52</c:v>
                </c:pt>
                <c:pt idx="2783">
                  <c:v>1056.76</c:v>
                </c:pt>
                <c:pt idx="2784">
                  <c:v>1057</c:v>
                </c:pt>
                <c:pt idx="2785">
                  <c:v>1057.24</c:v>
                </c:pt>
                <c:pt idx="2786">
                  <c:v>1057.49</c:v>
                </c:pt>
                <c:pt idx="2787">
                  <c:v>1057.73</c:v>
                </c:pt>
                <c:pt idx="2788">
                  <c:v>1057.97</c:v>
                </c:pt>
                <c:pt idx="2789">
                  <c:v>1058.21</c:v>
                </c:pt>
                <c:pt idx="2790">
                  <c:v>1058.45</c:v>
                </c:pt>
                <c:pt idx="2791">
                  <c:v>1058.69</c:v>
                </c:pt>
                <c:pt idx="2792">
                  <c:v>1058.93</c:v>
                </c:pt>
                <c:pt idx="2793">
                  <c:v>1059.17</c:v>
                </c:pt>
                <c:pt idx="2794">
                  <c:v>1059.4100000000001</c:v>
                </c:pt>
                <c:pt idx="2795">
                  <c:v>1059.6500000000001</c:v>
                </c:pt>
                <c:pt idx="2796">
                  <c:v>1059.9000000000001</c:v>
                </c:pt>
                <c:pt idx="2797">
                  <c:v>1060.1400000000001</c:v>
                </c:pt>
                <c:pt idx="2798">
                  <c:v>1060.3800000000001</c:v>
                </c:pt>
                <c:pt idx="2799">
                  <c:v>1060.6199999999999</c:v>
                </c:pt>
                <c:pt idx="2800">
                  <c:v>1060.8599999999999</c:v>
                </c:pt>
                <c:pt idx="2801">
                  <c:v>1061.0999999999999</c:v>
                </c:pt>
                <c:pt idx="2802">
                  <c:v>1061.3399999999999</c:v>
                </c:pt>
                <c:pt idx="2803">
                  <c:v>1061.58</c:v>
                </c:pt>
                <c:pt idx="2804">
                  <c:v>1061.82</c:v>
                </c:pt>
                <c:pt idx="2805">
                  <c:v>1062.06</c:v>
                </c:pt>
                <c:pt idx="2806">
                  <c:v>1062.3</c:v>
                </c:pt>
                <c:pt idx="2807">
                  <c:v>1062.55</c:v>
                </c:pt>
                <c:pt idx="2808">
                  <c:v>1062.79</c:v>
                </c:pt>
                <c:pt idx="2809">
                  <c:v>1063.03</c:v>
                </c:pt>
                <c:pt idx="2810">
                  <c:v>1063.27</c:v>
                </c:pt>
                <c:pt idx="2811">
                  <c:v>1063.51</c:v>
                </c:pt>
                <c:pt idx="2812">
                  <c:v>1063.75</c:v>
                </c:pt>
                <c:pt idx="2813">
                  <c:v>1063.99</c:v>
                </c:pt>
                <c:pt idx="2814">
                  <c:v>1064.23</c:v>
                </c:pt>
                <c:pt idx="2815">
                  <c:v>1064.47</c:v>
                </c:pt>
                <c:pt idx="2816">
                  <c:v>1064.71</c:v>
                </c:pt>
                <c:pt idx="2817">
                  <c:v>1064.95</c:v>
                </c:pt>
                <c:pt idx="2818">
                  <c:v>1065.19</c:v>
                </c:pt>
                <c:pt idx="2819">
                  <c:v>1065.44</c:v>
                </c:pt>
                <c:pt idx="2820">
                  <c:v>1065.68</c:v>
                </c:pt>
                <c:pt idx="2821">
                  <c:v>1065.92</c:v>
                </c:pt>
                <c:pt idx="2822">
                  <c:v>1066.1600000000001</c:v>
                </c:pt>
                <c:pt idx="2823">
                  <c:v>1066.4000000000001</c:v>
                </c:pt>
                <c:pt idx="2824">
                  <c:v>1066.6400000000001</c:v>
                </c:pt>
                <c:pt idx="2825">
                  <c:v>1066.8800000000001</c:v>
                </c:pt>
                <c:pt idx="2826">
                  <c:v>1067.1199999999999</c:v>
                </c:pt>
                <c:pt idx="2827">
                  <c:v>1067.3599999999999</c:v>
                </c:pt>
                <c:pt idx="2828">
                  <c:v>1067.5999999999999</c:v>
                </c:pt>
                <c:pt idx="2829">
                  <c:v>1067.8399999999999</c:v>
                </c:pt>
                <c:pt idx="2830">
                  <c:v>1068.08</c:v>
                </c:pt>
                <c:pt idx="2831">
                  <c:v>1068.32</c:v>
                </c:pt>
                <c:pt idx="2832">
                  <c:v>1068.56</c:v>
                </c:pt>
                <c:pt idx="2833">
                  <c:v>1068.8</c:v>
                </c:pt>
                <c:pt idx="2834">
                  <c:v>1069.04</c:v>
                </c:pt>
                <c:pt idx="2835">
                  <c:v>1069.29</c:v>
                </c:pt>
                <c:pt idx="2836">
                  <c:v>1069.53</c:v>
                </c:pt>
                <c:pt idx="2837">
                  <c:v>1069.77</c:v>
                </c:pt>
                <c:pt idx="2838">
                  <c:v>1070.01</c:v>
                </c:pt>
                <c:pt idx="2839">
                  <c:v>1070.25</c:v>
                </c:pt>
                <c:pt idx="2840">
                  <c:v>1070.49</c:v>
                </c:pt>
                <c:pt idx="2841">
                  <c:v>1070.73</c:v>
                </c:pt>
                <c:pt idx="2842">
                  <c:v>1070.97</c:v>
                </c:pt>
                <c:pt idx="2843">
                  <c:v>1071.21</c:v>
                </c:pt>
                <c:pt idx="2844">
                  <c:v>1071.45</c:v>
                </c:pt>
                <c:pt idx="2845">
                  <c:v>1071.69</c:v>
                </c:pt>
                <c:pt idx="2846">
                  <c:v>1071.93</c:v>
                </c:pt>
                <c:pt idx="2847">
                  <c:v>1072.17</c:v>
                </c:pt>
                <c:pt idx="2848">
                  <c:v>1072.4100000000001</c:v>
                </c:pt>
                <c:pt idx="2849">
                  <c:v>1072.6500000000001</c:v>
                </c:pt>
                <c:pt idx="2850">
                  <c:v>1072.8900000000001</c:v>
                </c:pt>
                <c:pt idx="2851">
                  <c:v>1073.1300000000001</c:v>
                </c:pt>
                <c:pt idx="2852">
                  <c:v>1073.3699999999999</c:v>
                </c:pt>
                <c:pt idx="2853">
                  <c:v>1073.6099999999999</c:v>
                </c:pt>
                <c:pt idx="2854">
                  <c:v>1073.8499999999999</c:v>
                </c:pt>
                <c:pt idx="2855">
                  <c:v>1074.0899999999999</c:v>
                </c:pt>
                <c:pt idx="2856">
                  <c:v>1074.3399999999999</c:v>
                </c:pt>
                <c:pt idx="2857">
                  <c:v>1074.58</c:v>
                </c:pt>
                <c:pt idx="2858">
                  <c:v>1074.82</c:v>
                </c:pt>
                <c:pt idx="2859">
                  <c:v>1075.06</c:v>
                </c:pt>
                <c:pt idx="2860">
                  <c:v>1075.3</c:v>
                </c:pt>
                <c:pt idx="2861">
                  <c:v>1075.54</c:v>
                </c:pt>
                <c:pt idx="2862">
                  <c:v>1075.78</c:v>
                </c:pt>
                <c:pt idx="2863">
                  <c:v>1076.02</c:v>
                </c:pt>
                <c:pt idx="2864">
                  <c:v>1076.26</c:v>
                </c:pt>
                <c:pt idx="2865">
                  <c:v>1076.5</c:v>
                </c:pt>
                <c:pt idx="2866">
                  <c:v>1076.74</c:v>
                </c:pt>
                <c:pt idx="2867">
                  <c:v>1076.98</c:v>
                </c:pt>
                <c:pt idx="2868">
                  <c:v>1077.22</c:v>
                </c:pt>
                <c:pt idx="2869">
                  <c:v>1077.46</c:v>
                </c:pt>
                <c:pt idx="2870">
                  <c:v>1077.7</c:v>
                </c:pt>
                <c:pt idx="2871">
                  <c:v>1077.94</c:v>
                </c:pt>
                <c:pt idx="2872">
                  <c:v>1078.18</c:v>
                </c:pt>
                <c:pt idx="2873">
                  <c:v>1078.42</c:v>
                </c:pt>
                <c:pt idx="2874">
                  <c:v>1078.6600000000001</c:v>
                </c:pt>
                <c:pt idx="2875">
                  <c:v>1078.9000000000001</c:v>
                </c:pt>
                <c:pt idx="2876">
                  <c:v>1079.1400000000001</c:v>
                </c:pt>
                <c:pt idx="2877">
                  <c:v>1079.3800000000001</c:v>
                </c:pt>
                <c:pt idx="2878">
                  <c:v>1079.6199999999999</c:v>
                </c:pt>
                <c:pt idx="2879">
                  <c:v>1079.8599999999999</c:v>
                </c:pt>
                <c:pt idx="2880">
                  <c:v>1080.0999999999999</c:v>
                </c:pt>
                <c:pt idx="2881">
                  <c:v>1080.3399999999999</c:v>
                </c:pt>
                <c:pt idx="2882">
                  <c:v>1080.58</c:v>
                </c:pt>
                <c:pt idx="2883">
                  <c:v>1080.82</c:v>
                </c:pt>
                <c:pt idx="2884">
                  <c:v>1081.06</c:v>
                </c:pt>
                <c:pt idx="2885">
                  <c:v>1081.3</c:v>
                </c:pt>
                <c:pt idx="2886">
                  <c:v>1081.54</c:v>
                </c:pt>
                <c:pt idx="2887">
                  <c:v>1081.78</c:v>
                </c:pt>
                <c:pt idx="2888">
                  <c:v>1082.02</c:v>
                </c:pt>
                <c:pt idx="2889">
                  <c:v>1082.26</c:v>
                </c:pt>
                <c:pt idx="2890">
                  <c:v>1082.5</c:v>
                </c:pt>
                <c:pt idx="2891">
                  <c:v>1082.74</c:v>
                </c:pt>
                <c:pt idx="2892">
                  <c:v>1082.98</c:v>
                </c:pt>
                <c:pt idx="2893">
                  <c:v>1083.22</c:v>
                </c:pt>
                <c:pt idx="2894">
                  <c:v>1083.46</c:v>
                </c:pt>
                <c:pt idx="2895">
                  <c:v>1083.7</c:v>
                </c:pt>
                <c:pt idx="2896">
                  <c:v>1083.94</c:v>
                </c:pt>
                <c:pt idx="2897">
                  <c:v>1084.18</c:v>
                </c:pt>
                <c:pt idx="2898">
                  <c:v>1084.42</c:v>
                </c:pt>
                <c:pt idx="2899">
                  <c:v>1084.6600000000001</c:v>
                </c:pt>
                <c:pt idx="2900">
                  <c:v>1084.9000000000001</c:v>
                </c:pt>
                <c:pt idx="2901">
                  <c:v>1085.1400000000001</c:v>
                </c:pt>
                <c:pt idx="2902">
                  <c:v>1085.3800000000001</c:v>
                </c:pt>
                <c:pt idx="2903">
                  <c:v>1085.6199999999999</c:v>
                </c:pt>
                <c:pt idx="2904">
                  <c:v>1085.8599999999999</c:v>
                </c:pt>
                <c:pt idx="2905">
                  <c:v>1086.0999999999999</c:v>
                </c:pt>
                <c:pt idx="2906">
                  <c:v>1086.3399999999999</c:v>
                </c:pt>
                <c:pt idx="2907">
                  <c:v>1086.58</c:v>
                </c:pt>
                <c:pt idx="2908">
                  <c:v>1086.82</c:v>
                </c:pt>
                <c:pt idx="2909">
                  <c:v>1087.06</c:v>
                </c:pt>
                <c:pt idx="2910">
                  <c:v>1087.3</c:v>
                </c:pt>
                <c:pt idx="2911">
                  <c:v>1087.54</c:v>
                </c:pt>
                <c:pt idx="2912">
                  <c:v>1087.78</c:v>
                </c:pt>
                <c:pt idx="2913">
                  <c:v>1088.02</c:v>
                </c:pt>
                <c:pt idx="2914">
                  <c:v>1088.26</c:v>
                </c:pt>
                <c:pt idx="2915">
                  <c:v>1088.5</c:v>
                </c:pt>
                <c:pt idx="2916">
                  <c:v>1088.74</c:v>
                </c:pt>
                <c:pt idx="2917">
                  <c:v>1088.98</c:v>
                </c:pt>
                <c:pt idx="2918">
                  <c:v>1089.22</c:v>
                </c:pt>
                <c:pt idx="2919">
                  <c:v>1089.46</c:v>
                </c:pt>
                <c:pt idx="2920">
                  <c:v>1089.7</c:v>
                </c:pt>
                <c:pt idx="2921">
                  <c:v>1089.94</c:v>
                </c:pt>
                <c:pt idx="2922">
                  <c:v>1090.18</c:v>
                </c:pt>
                <c:pt idx="2923">
                  <c:v>1090.42</c:v>
                </c:pt>
                <c:pt idx="2924">
                  <c:v>1090.6600000000001</c:v>
                </c:pt>
                <c:pt idx="2925">
                  <c:v>1090.9000000000001</c:v>
                </c:pt>
                <c:pt idx="2926">
                  <c:v>1091.1400000000001</c:v>
                </c:pt>
                <c:pt idx="2927">
                  <c:v>1091.3800000000001</c:v>
                </c:pt>
                <c:pt idx="2928">
                  <c:v>1091.6099999999999</c:v>
                </c:pt>
                <c:pt idx="2929">
                  <c:v>1091.8499999999999</c:v>
                </c:pt>
                <c:pt idx="2930">
                  <c:v>1092.0899999999999</c:v>
                </c:pt>
                <c:pt idx="2931">
                  <c:v>1092.33</c:v>
                </c:pt>
                <c:pt idx="2932">
                  <c:v>1092.57</c:v>
                </c:pt>
                <c:pt idx="2933">
                  <c:v>1092.81</c:v>
                </c:pt>
                <c:pt idx="2934">
                  <c:v>1093.05</c:v>
                </c:pt>
                <c:pt idx="2935">
                  <c:v>1093.29</c:v>
                </c:pt>
                <c:pt idx="2936">
                  <c:v>1093.53</c:v>
                </c:pt>
                <c:pt idx="2937">
                  <c:v>1093.77</c:v>
                </c:pt>
                <c:pt idx="2938">
                  <c:v>1094.01</c:v>
                </c:pt>
                <c:pt idx="2939">
                  <c:v>1094.25</c:v>
                </c:pt>
                <c:pt idx="2940">
                  <c:v>1094.49</c:v>
                </c:pt>
                <c:pt idx="2941">
                  <c:v>1094.73</c:v>
                </c:pt>
                <c:pt idx="2942">
                  <c:v>1094.97</c:v>
                </c:pt>
                <c:pt idx="2943">
                  <c:v>1095.21</c:v>
                </c:pt>
                <c:pt idx="2944">
                  <c:v>1095.45</c:v>
                </c:pt>
                <c:pt idx="2945">
                  <c:v>1095.69</c:v>
                </c:pt>
                <c:pt idx="2946">
                  <c:v>1095.93</c:v>
                </c:pt>
                <c:pt idx="2947">
                  <c:v>1096.17</c:v>
                </c:pt>
                <c:pt idx="2948">
                  <c:v>1096.4100000000001</c:v>
                </c:pt>
                <c:pt idx="2949">
                  <c:v>1096.6400000000001</c:v>
                </c:pt>
                <c:pt idx="2950">
                  <c:v>1096.8800000000001</c:v>
                </c:pt>
                <c:pt idx="2951">
                  <c:v>1097.1199999999999</c:v>
                </c:pt>
                <c:pt idx="2952">
                  <c:v>1097.3599999999999</c:v>
                </c:pt>
                <c:pt idx="2953">
                  <c:v>1097.5999999999999</c:v>
                </c:pt>
                <c:pt idx="2954">
                  <c:v>1097.8399999999999</c:v>
                </c:pt>
                <c:pt idx="2955">
                  <c:v>1098.08</c:v>
                </c:pt>
                <c:pt idx="2956">
                  <c:v>1098.32</c:v>
                </c:pt>
                <c:pt idx="2957">
                  <c:v>1098.56</c:v>
                </c:pt>
                <c:pt idx="2958">
                  <c:v>1098.8</c:v>
                </c:pt>
                <c:pt idx="2959">
                  <c:v>1099.04</c:v>
                </c:pt>
                <c:pt idx="2960">
                  <c:v>1099.28</c:v>
                </c:pt>
                <c:pt idx="2961">
                  <c:v>1099.52</c:v>
                </c:pt>
                <c:pt idx="2962">
                  <c:v>1099.76</c:v>
                </c:pt>
                <c:pt idx="2963">
                  <c:v>1100</c:v>
                </c:pt>
              </c:numCache>
            </c:numRef>
          </c:xVal>
          <c:yVal>
            <c:numRef>
              <c:f>Sheet1!$F$9:$F$2972</c:f>
              <c:numCache>
                <c:formatCode>General</c:formatCode>
                <c:ptCount val="2964"/>
                <c:pt idx="0">
                  <c:v>5.0528032786885255</c:v>
                </c:pt>
                <c:pt idx="1">
                  <c:v>4.9881967213114757</c:v>
                </c:pt>
                <c:pt idx="2">
                  <c:v>5.0982786885245908</c:v>
                </c:pt>
                <c:pt idx="3">
                  <c:v>5.2890655737704932</c:v>
                </c:pt>
                <c:pt idx="4">
                  <c:v>5.1896229508196718</c:v>
                </c:pt>
                <c:pt idx="5">
                  <c:v>4.7859836065573766</c:v>
                </c:pt>
                <c:pt idx="6">
                  <c:v>4.7287868852459018</c:v>
                </c:pt>
                <c:pt idx="7">
                  <c:v>4.5801147540983616</c:v>
                </c:pt>
                <c:pt idx="8">
                  <c:v>4.7230819672131155</c:v>
                </c:pt>
                <c:pt idx="9">
                  <c:v>5.0873770491803283</c:v>
                </c:pt>
                <c:pt idx="10">
                  <c:v>5.2264918032786891</c:v>
                </c:pt>
                <c:pt idx="11">
                  <c:v>5.1831147540983622</c:v>
                </c:pt>
                <c:pt idx="12">
                  <c:v>5.1027868852459033</c:v>
                </c:pt>
                <c:pt idx="13">
                  <c:v>4.895622950819674</c:v>
                </c:pt>
                <c:pt idx="14">
                  <c:v>4.8509672131147559</c:v>
                </c:pt>
                <c:pt idx="15">
                  <c:v>4.790508196721313</c:v>
                </c:pt>
                <c:pt idx="16">
                  <c:v>4.7214098360655745</c:v>
                </c:pt>
                <c:pt idx="17">
                  <c:v>4.6973770491803295</c:v>
                </c:pt>
                <c:pt idx="18">
                  <c:v>4.7763114754098375</c:v>
                </c:pt>
                <c:pt idx="19">
                  <c:v>4.6463606557377055</c:v>
                </c:pt>
                <c:pt idx="20">
                  <c:v>4.777852459016394</c:v>
                </c:pt>
                <c:pt idx="21">
                  <c:v>4.9583770491803278</c:v>
                </c:pt>
                <c:pt idx="22">
                  <c:v>4.9712131147540983</c:v>
                </c:pt>
                <c:pt idx="23">
                  <c:v>4.8610000000000007</c:v>
                </c:pt>
                <c:pt idx="24">
                  <c:v>5.0175409836065574</c:v>
                </c:pt>
                <c:pt idx="25">
                  <c:v>5.0594918032786875</c:v>
                </c:pt>
                <c:pt idx="26">
                  <c:v>4.9680819672131138</c:v>
                </c:pt>
                <c:pt idx="27">
                  <c:v>5.1220819672131137</c:v>
                </c:pt>
                <c:pt idx="28">
                  <c:v>5.1457377049180328</c:v>
                </c:pt>
                <c:pt idx="29">
                  <c:v>5.0540491803278682</c:v>
                </c:pt>
                <c:pt idx="30">
                  <c:v>4.9302950819672118</c:v>
                </c:pt>
                <c:pt idx="31">
                  <c:v>4.9004426229508189</c:v>
                </c:pt>
                <c:pt idx="32">
                  <c:v>4.844934426229508</c:v>
                </c:pt>
                <c:pt idx="33">
                  <c:v>4.8998688524590168</c:v>
                </c:pt>
                <c:pt idx="34">
                  <c:v>4.9272622950819676</c:v>
                </c:pt>
                <c:pt idx="35">
                  <c:v>4.988901639344264</c:v>
                </c:pt>
                <c:pt idx="36">
                  <c:v>4.9865573770491816</c:v>
                </c:pt>
                <c:pt idx="37">
                  <c:v>5.0732950819672151</c:v>
                </c:pt>
                <c:pt idx="38">
                  <c:v>5.2380819672131169</c:v>
                </c:pt>
                <c:pt idx="39">
                  <c:v>5.3366721311475436</c:v>
                </c:pt>
                <c:pt idx="40">
                  <c:v>5.3761967213114783</c:v>
                </c:pt>
                <c:pt idx="41">
                  <c:v>5.3729836065573791</c:v>
                </c:pt>
                <c:pt idx="42">
                  <c:v>5.461573770491805</c:v>
                </c:pt>
                <c:pt idx="43">
                  <c:v>5.4070655737704945</c:v>
                </c:pt>
                <c:pt idx="44">
                  <c:v>5.5075573770491832</c:v>
                </c:pt>
                <c:pt idx="45">
                  <c:v>5.4114918032786914</c:v>
                </c:pt>
                <c:pt idx="46">
                  <c:v>5.3443934426229536</c:v>
                </c:pt>
                <c:pt idx="47">
                  <c:v>5.3273114754098394</c:v>
                </c:pt>
                <c:pt idx="48">
                  <c:v>5.2339016393442641</c:v>
                </c:pt>
                <c:pt idx="49">
                  <c:v>5.2096229508196732</c:v>
                </c:pt>
                <c:pt idx="50">
                  <c:v>5.2857704918032802</c:v>
                </c:pt>
                <c:pt idx="51">
                  <c:v>5.2944426229508217</c:v>
                </c:pt>
                <c:pt idx="52">
                  <c:v>5.2844098360655742</c:v>
                </c:pt>
                <c:pt idx="53">
                  <c:v>5.2975573770491815</c:v>
                </c:pt>
                <c:pt idx="54">
                  <c:v>5.427426229508197</c:v>
                </c:pt>
                <c:pt idx="55">
                  <c:v>5.4860327868852456</c:v>
                </c:pt>
                <c:pt idx="56">
                  <c:v>5.5126393442622952</c:v>
                </c:pt>
                <c:pt idx="57">
                  <c:v>5.496409836065574</c:v>
                </c:pt>
                <c:pt idx="58">
                  <c:v>5.5004098360655735</c:v>
                </c:pt>
                <c:pt idx="59">
                  <c:v>5.4826885245901629</c:v>
                </c:pt>
                <c:pt idx="60">
                  <c:v>5.6663606557377042</c:v>
                </c:pt>
                <c:pt idx="61">
                  <c:v>5.7565737704918041</c:v>
                </c:pt>
                <c:pt idx="62">
                  <c:v>5.866967213114755</c:v>
                </c:pt>
                <c:pt idx="63">
                  <c:v>5.9206721311475414</c:v>
                </c:pt>
                <c:pt idx="64">
                  <c:v>5.8722950819672128</c:v>
                </c:pt>
                <c:pt idx="65">
                  <c:v>5.9373770491803279</c:v>
                </c:pt>
                <c:pt idx="66">
                  <c:v>6.1846229508196711</c:v>
                </c:pt>
                <c:pt idx="67">
                  <c:v>6.3386393442622957</c:v>
                </c:pt>
                <c:pt idx="68">
                  <c:v>6.3531967213114751</c:v>
                </c:pt>
                <c:pt idx="69">
                  <c:v>6.2506557377049168</c:v>
                </c:pt>
                <c:pt idx="70">
                  <c:v>6.0931967213114744</c:v>
                </c:pt>
                <c:pt idx="71">
                  <c:v>6.1164918032786888</c:v>
                </c:pt>
                <c:pt idx="72">
                  <c:v>6.1848524590163922</c:v>
                </c:pt>
                <c:pt idx="73">
                  <c:v>6.2280819672131136</c:v>
                </c:pt>
                <c:pt idx="74">
                  <c:v>6.340278688524589</c:v>
                </c:pt>
                <c:pt idx="75">
                  <c:v>6.4524426229508185</c:v>
                </c:pt>
                <c:pt idx="76">
                  <c:v>6.4675901639344255</c:v>
                </c:pt>
                <c:pt idx="77">
                  <c:v>6.4482786885245895</c:v>
                </c:pt>
                <c:pt idx="78">
                  <c:v>6.3277377049180323</c:v>
                </c:pt>
                <c:pt idx="79">
                  <c:v>6.214442622950819</c:v>
                </c:pt>
                <c:pt idx="80">
                  <c:v>6.1862622950819661</c:v>
                </c:pt>
                <c:pt idx="81">
                  <c:v>6.0110327868852442</c:v>
                </c:pt>
                <c:pt idx="82">
                  <c:v>5.9849999999999985</c:v>
                </c:pt>
                <c:pt idx="83">
                  <c:v>5.9703442622950806</c:v>
                </c:pt>
                <c:pt idx="84">
                  <c:v>5.961688524590163</c:v>
                </c:pt>
                <c:pt idx="85">
                  <c:v>5.9262786885245893</c:v>
                </c:pt>
                <c:pt idx="86">
                  <c:v>5.8376229508196706</c:v>
                </c:pt>
                <c:pt idx="87">
                  <c:v>5.7646721311475408</c:v>
                </c:pt>
                <c:pt idx="88">
                  <c:v>5.8174098360655728</c:v>
                </c:pt>
                <c:pt idx="89">
                  <c:v>5.9016557377049175</c:v>
                </c:pt>
                <c:pt idx="90">
                  <c:v>6.0784918032786885</c:v>
                </c:pt>
                <c:pt idx="91">
                  <c:v>6.2228524590163934</c:v>
                </c:pt>
                <c:pt idx="92">
                  <c:v>6.3601311475409839</c:v>
                </c:pt>
                <c:pt idx="93">
                  <c:v>6.3775409836065577</c:v>
                </c:pt>
                <c:pt idx="94">
                  <c:v>6.3992459016393441</c:v>
                </c:pt>
                <c:pt idx="95">
                  <c:v>6.3187540983606549</c:v>
                </c:pt>
                <c:pt idx="96">
                  <c:v>6.2531639344262295</c:v>
                </c:pt>
                <c:pt idx="97">
                  <c:v>6.2172295081967208</c:v>
                </c:pt>
                <c:pt idx="98">
                  <c:v>6.1447377049180343</c:v>
                </c:pt>
                <c:pt idx="99">
                  <c:v>6.1057049180327887</c:v>
                </c:pt>
                <c:pt idx="100">
                  <c:v>6.0937540983606562</c:v>
                </c:pt>
                <c:pt idx="101">
                  <c:v>6.1168360655737715</c:v>
                </c:pt>
                <c:pt idx="102">
                  <c:v>6.2137213114754095</c:v>
                </c:pt>
                <c:pt idx="103">
                  <c:v>6.2926721311475413</c:v>
                </c:pt>
                <c:pt idx="104">
                  <c:v>6.3677540983606553</c:v>
                </c:pt>
                <c:pt idx="105">
                  <c:v>6.2843770491803275</c:v>
                </c:pt>
                <c:pt idx="106">
                  <c:v>6.2454262295081966</c:v>
                </c:pt>
                <c:pt idx="107">
                  <c:v>6.2978032786885239</c:v>
                </c:pt>
                <c:pt idx="108">
                  <c:v>6.3481147540983596</c:v>
                </c:pt>
                <c:pt idx="109">
                  <c:v>6.390213114754097</c:v>
                </c:pt>
                <c:pt idx="110">
                  <c:v>6.4176721311475404</c:v>
                </c:pt>
                <c:pt idx="111">
                  <c:v>6.4051803278688517</c:v>
                </c:pt>
                <c:pt idx="112">
                  <c:v>6.4466229508196715</c:v>
                </c:pt>
                <c:pt idx="113">
                  <c:v>6.4497213114754075</c:v>
                </c:pt>
                <c:pt idx="114">
                  <c:v>6.3564262295081946</c:v>
                </c:pt>
                <c:pt idx="115">
                  <c:v>6.333393442622949</c:v>
                </c:pt>
                <c:pt idx="116">
                  <c:v>6.2955901639344241</c:v>
                </c:pt>
                <c:pt idx="117">
                  <c:v>6.2752622950819674</c:v>
                </c:pt>
                <c:pt idx="118">
                  <c:v>6.2270491803278691</c:v>
                </c:pt>
                <c:pt idx="119">
                  <c:v>6.1544918032786882</c:v>
                </c:pt>
                <c:pt idx="120">
                  <c:v>6.1052459016393437</c:v>
                </c:pt>
                <c:pt idx="121">
                  <c:v>5.9496557377049175</c:v>
                </c:pt>
                <c:pt idx="122">
                  <c:v>5.9715081967213104</c:v>
                </c:pt>
                <c:pt idx="123">
                  <c:v>5.9948524590163927</c:v>
                </c:pt>
                <c:pt idx="124">
                  <c:v>6.0392950819672127</c:v>
                </c:pt>
                <c:pt idx="125">
                  <c:v>6.0651967213114757</c:v>
                </c:pt>
                <c:pt idx="126">
                  <c:v>6.0470163934426235</c:v>
                </c:pt>
                <c:pt idx="127">
                  <c:v>6.0934098360655744</c:v>
                </c:pt>
                <c:pt idx="128">
                  <c:v>6.0554262295081971</c:v>
                </c:pt>
                <c:pt idx="129">
                  <c:v>6.0784754098360665</c:v>
                </c:pt>
                <c:pt idx="130">
                  <c:v>6.1552622950819673</c:v>
                </c:pt>
                <c:pt idx="131">
                  <c:v>6.1941639344262311</c:v>
                </c:pt>
                <c:pt idx="132">
                  <c:v>6.1981475409836086</c:v>
                </c:pt>
                <c:pt idx="133">
                  <c:v>6.2632950819672146</c:v>
                </c:pt>
                <c:pt idx="134">
                  <c:v>6.3348196721311494</c:v>
                </c:pt>
                <c:pt idx="135">
                  <c:v>6.3613606557377071</c:v>
                </c:pt>
                <c:pt idx="136">
                  <c:v>6.3569672131147561</c:v>
                </c:pt>
                <c:pt idx="137">
                  <c:v>6.3306065573770516</c:v>
                </c:pt>
                <c:pt idx="138">
                  <c:v>6.2804098360655747</c:v>
                </c:pt>
                <c:pt idx="139">
                  <c:v>6.2565409836065573</c:v>
                </c:pt>
                <c:pt idx="140">
                  <c:v>6.2539836065573766</c:v>
                </c:pt>
                <c:pt idx="141">
                  <c:v>6.2863114754098364</c:v>
                </c:pt>
                <c:pt idx="142">
                  <c:v>6.2742131147541</c:v>
                </c:pt>
                <c:pt idx="143">
                  <c:v>6.1963606557377053</c:v>
                </c:pt>
                <c:pt idx="144">
                  <c:v>6.1617540983606558</c:v>
                </c:pt>
                <c:pt idx="145">
                  <c:v>6.1929508196721308</c:v>
                </c:pt>
                <c:pt idx="146">
                  <c:v>6.1936557377049182</c:v>
                </c:pt>
                <c:pt idx="147">
                  <c:v>6.2654754098360659</c:v>
                </c:pt>
                <c:pt idx="148">
                  <c:v>6.3288688524590153</c:v>
                </c:pt>
                <c:pt idx="149">
                  <c:v>6.3761475409836059</c:v>
                </c:pt>
                <c:pt idx="150">
                  <c:v>6.3902459016393447</c:v>
                </c:pt>
                <c:pt idx="151">
                  <c:v>6.3642131147540981</c:v>
                </c:pt>
                <c:pt idx="152">
                  <c:v>6.3743770491803282</c:v>
                </c:pt>
                <c:pt idx="153">
                  <c:v>6.3493934426229508</c:v>
                </c:pt>
                <c:pt idx="154">
                  <c:v>6.2894262295081962</c:v>
                </c:pt>
                <c:pt idx="155">
                  <c:v>6.2080655737704911</c:v>
                </c:pt>
                <c:pt idx="156">
                  <c:v>6.1775737704918035</c:v>
                </c:pt>
                <c:pt idx="157">
                  <c:v>6.168081967213114</c:v>
                </c:pt>
                <c:pt idx="158">
                  <c:v>6.2009180327868849</c:v>
                </c:pt>
                <c:pt idx="159">
                  <c:v>6.26522950819672</c:v>
                </c:pt>
                <c:pt idx="160">
                  <c:v>6.2661311475409835</c:v>
                </c:pt>
                <c:pt idx="161">
                  <c:v>6.2795409836065579</c:v>
                </c:pt>
                <c:pt idx="162">
                  <c:v>6.3747868852459009</c:v>
                </c:pt>
                <c:pt idx="163">
                  <c:v>6.4363606557377047</c:v>
                </c:pt>
                <c:pt idx="164">
                  <c:v>6.4055737704918032</c:v>
                </c:pt>
                <c:pt idx="165">
                  <c:v>6.39127868852459</c:v>
                </c:pt>
                <c:pt idx="166">
                  <c:v>6.4519016393442623</c:v>
                </c:pt>
                <c:pt idx="167">
                  <c:v>6.5029180327868854</c:v>
                </c:pt>
                <c:pt idx="168">
                  <c:v>6.4716721311475407</c:v>
                </c:pt>
                <c:pt idx="169">
                  <c:v>6.4581639344262305</c:v>
                </c:pt>
                <c:pt idx="170">
                  <c:v>6.4270163934426225</c:v>
                </c:pt>
                <c:pt idx="171">
                  <c:v>6.40588524590164</c:v>
                </c:pt>
                <c:pt idx="172">
                  <c:v>6.4213606557377059</c:v>
                </c:pt>
                <c:pt idx="173">
                  <c:v>6.3875245901639346</c:v>
                </c:pt>
                <c:pt idx="174">
                  <c:v>6.3460819672131157</c:v>
                </c:pt>
                <c:pt idx="175">
                  <c:v>6.3449672131147548</c:v>
                </c:pt>
                <c:pt idx="176">
                  <c:v>6.3653770491803288</c:v>
                </c:pt>
                <c:pt idx="177">
                  <c:v>6.3824426229508209</c:v>
                </c:pt>
                <c:pt idx="178">
                  <c:v>6.3834918032786891</c:v>
                </c:pt>
                <c:pt idx="179">
                  <c:v>6.3596557377049185</c:v>
                </c:pt>
                <c:pt idx="180">
                  <c:v>6.3879672131147549</c:v>
                </c:pt>
                <c:pt idx="181">
                  <c:v>6.402000000000001</c:v>
                </c:pt>
                <c:pt idx="182">
                  <c:v>6.425196721311476</c:v>
                </c:pt>
                <c:pt idx="183">
                  <c:v>6.4208360655737717</c:v>
                </c:pt>
                <c:pt idx="184">
                  <c:v>6.4270000000000005</c:v>
                </c:pt>
                <c:pt idx="185">
                  <c:v>6.4122295081967229</c:v>
                </c:pt>
                <c:pt idx="186">
                  <c:v>6.354278688524591</c:v>
                </c:pt>
                <c:pt idx="187">
                  <c:v>6.3905081967213118</c:v>
                </c:pt>
                <c:pt idx="188">
                  <c:v>6.3750983606557385</c:v>
                </c:pt>
                <c:pt idx="189">
                  <c:v>6.3546393442622957</c:v>
                </c:pt>
                <c:pt idx="190">
                  <c:v>6.3651311475409837</c:v>
                </c:pt>
                <c:pt idx="191">
                  <c:v>6.339377049180329</c:v>
                </c:pt>
                <c:pt idx="192">
                  <c:v>6.3619672131147542</c:v>
                </c:pt>
                <c:pt idx="193">
                  <c:v>6.3311967213114757</c:v>
                </c:pt>
                <c:pt idx="194">
                  <c:v>6.2714262295081964</c:v>
                </c:pt>
                <c:pt idx="195">
                  <c:v>6.2479999999999984</c:v>
                </c:pt>
                <c:pt idx="196">
                  <c:v>6.2559999999999985</c:v>
                </c:pt>
                <c:pt idx="197">
                  <c:v>6.248081967213114</c:v>
                </c:pt>
                <c:pt idx="198">
                  <c:v>6.2987049180327865</c:v>
                </c:pt>
                <c:pt idx="199">
                  <c:v>6.3842950819672133</c:v>
                </c:pt>
                <c:pt idx="200">
                  <c:v>6.4499016393442616</c:v>
                </c:pt>
                <c:pt idx="201">
                  <c:v>6.4581147540983599</c:v>
                </c:pt>
                <c:pt idx="202">
                  <c:v>6.410360655737704</c:v>
                </c:pt>
                <c:pt idx="203">
                  <c:v>6.3867540983606546</c:v>
                </c:pt>
                <c:pt idx="204">
                  <c:v>6.3952459016393437</c:v>
                </c:pt>
                <c:pt idx="205">
                  <c:v>6.442885245901639</c:v>
                </c:pt>
                <c:pt idx="206">
                  <c:v>6.4230655737704909</c:v>
                </c:pt>
                <c:pt idx="207">
                  <c:v>6.4323606557377033</c:v>
                </c:pt>
                <c:pt idx="208">
                  <c:v>6.4108196721311463</c:v>
                </c:pt>
                <c:pt idx="209">
                  <c:v>6.4267540983606555</c:v>
                </c:pt>
                <c:pt idx="210">
                  <c:v>6.3917868852459003</c:v>
                </c:pt>
                <c:pt idx="211">
                  <c:v>6.358475409836065</c:v>
                </c:pt>
                <c:pt idx="212">
                  <c:v>6.3411803278688508</c:v>
                </c:pt>
                <c:pt idx="213">
                  <c:v>6.3358196721311462</c:v>
                </c:pt>
                <c:pt idx="214">
                  <c:v>6.3132622950819659</c:v>
                </c:pt>
                <c:pt idx="215">
                  <c:v>6.289196721311475</c:v>
                </c:pt>
                <c:pt idx="216">
                  <c:v>6.2802786885245903</c:v>
                </c:pt>
                <c:pt idx="217">
                  <c:v>6.3032950819672129</c:v>
                </c:pt>
                <c:pt idx="218">
                  <c:v>6.3216065573770486</c:v>
                </c:pt>
                <c:pt idx="219">
                  <c:v>6.3004098360655725</c:v>
                </c:pt>
                <c:pt idx="220">
                  <c:v>6.230163934426229</c:v>
                </c:pt>
                <c:pt idx="221">
                  <c:v>6.2383114754098346</c:v>
                </c:pt>
                <c:pt idx="222">
                  <c:v>6.2209508196721295</c:v>
                </c:pt>
                <c:pt idx="223">
                  <c:v>6.1655901639344259</c:v>
                </c:pt>
                <c:pt idx="224">
                  <c:v>6.1044754098360645</c:v>
                </c:pt>
                <c:pt idx="225">
                  <c:v>6.1580327868852436</c:v>
                </c:pt>
                <c:pt idx="226">
                  <c:v>6.1509508196721301</c:v>
                </c:pt>
                <c:pt idx="227">
                  <c:v>6.1155737704918014</c:v>
                </c:pt>
                <c:pt idx="228">
                  <c:v>6.0762786885245896</c:v>
                </c:pt>
                <c:pt idx="229">
                  <c:v>6.0467868852459006</c:v>
                </c:pt>
                <c:pt idx="230">
                  <c:v>6.0347868852459019</c:v>
                </c:pt>
                <c:pt idx="231">
                  <c:v>6.0750655737704919</c:v>
                </c:pt>
                <c:pt idx="232">
                  <c:v>6.0896229508196713</c:v>
                </c:pt>
                <c:pt idx="233">
                  <c:v>6.1231311475409838</c:v>
                </c:pt>
                <c:pt idx="234">
                  <c:v>6.1883770491803265</c:v>
                </c:pt>
                <c:pt idx="235">
                  <c:v>6.210311475409835</c:v>
                </c:pt>
                <c:pt idx="236">
                  <c:v>6.2295737704918031</c:v>
                </c:pt>
                <c:pt idx="237">
                  <c:v>6.2189344262295077</c:v>
                </c:pt>
                <c:pt idx="238">
                  <c:v>6.1978032786885233</c:v>
                </c:pt>
                <c:pt idx="239">
                  <c:v>6.2172131147540988</c:v>
                </c:pt>
                <c:pt idx="240">
                  <c:v>6.2714426229508184</c:v>
                </c:pt>
                <c:pt idx="241">
                  <c:v>6.2648524590163932</c:v>
                </c:pt>
                <c:pt idx="242">
                  <c:v>6.2507049180327865</c:v>
                </c:pt>
                <c:pt idx="243">
                  <c:v>6.2570983606557364</c:v>
                </c:pt>
                <c:pt idx="244">
                  <c:v>6.2832459016393427</c:v>
                </c:pt>
                <c:pt idx="245">
                  <c:v>6.2989836065573748</c:v>
                </c:pt>
                <c:pt idx="246">
                  <c:v>6.3025573770491778</c:v>
                </c:pt>
                <c:pt idx="247">
                  <c:v>6.30390163934426</c:v>
                </c:pt>
                <c:pt idx="248">
                  <c:v>6.2742786885245874</c:v>
                </c:pt>
                <c:pt idx="249">
                  <c:v>6.2707704918032769</c:v>
                </c:pt>
                <c:pt idx="250">
                  <c:v>6.293688524590161</c:v>
                </c:pt>
                <c:pt idx="251">
                  <c:v>6.3078524590163916</c:v>
                </c:pt>
                <c:pt idx="252">
                  <c:v>6.2919016393442604</c:v>
                </c:pt>
                <c:pt idx="253">
                  <c:v>6.2620163934426225</c:v>
                </c:pt>
                <c:pt idx="254">
                  <c:v>6.2541475409836051</c:v>
                </c:pt>
                <c:pt idx="255">
                  <c:v>6.2699672131147528</c:v>
                </c:pt>
                <c:pt idx="256">
                  <c:v>6.2954262295081955</c:v>
                </c:pt>
                <c:pt idx="257">
                  <c:v>6.283475409836063</c:v>
                </c:pt>
                <c:pt idx="258">
                  <c:v>6.3110163934426211</c:v>
                </c:pt>
                <c:pt idx="259">
                  <c:v>6.2943442622950805</c:v>
                </c:pt>
                <c:pt idx="260">
                  <c:v>6.277131147540981</c:v>
                </c:pt>
                <c:pt idx="261">
                  <c:v>6.2895737704918009</c:v>
                </c:pt>
                <c:pt idx="262">
                  <c:v>6.3047540983606547</c:v>
                </c:pt>
                <c:pt idx="263">
                  <c:v>6.3484098360655725</c:v>
                </c:pt>
                <c:pt idx="264">
                  <c:v>6.3810327868852443</c:v>
                </c:pt>
                <c:pt idx="265">
                  <c:v>6.3917213114754086</c:v>
                </c:pt>
                <c:pt idx="266">
                  <c:v>6.3811475409836058</c:v>
                </c:pt>
                <c:pt idx="267">
                  <c:v>6.3940819672131139</c:v>
                </c:pt>
                <c:pt idx="268">
                  <c:v>6.3719672131147549</c:v>
                </c:pt>
                <c:pt idx="269">
                  <c:v>6.37604918032787</c:v>
                </c:pt>
                <c:pt idx="270">
                  <c:v>6.3864426229508195</c:v>
                </c:pt>
                <c:pt idx="271">
                  <c:v>6.3720655737704934</c:v>
                </c:pt>
                <c:pt idx="272">
                  <c:v>6.3899672131147556</c:v>
                </c:pt>
                <c:pt idx="273">
                  <c:v>6.4028196721311472</c:v>
                </c:pt>
                <c:pt idx="274">
                  <c:v>6.4043278688524596</c:v>
                </c:pt>
                <c:pt idx="275">
                  <c:v>6.4177540983606578</c:v>
                </c:pt>
                <c:pt idx="276">
                  <c:v>6.4397049180327874</c:v>
                </c:pt>
                <c:pt idx="277">
                  <c:v>6.4433770491803308</c:v>
                </c:pt>
                <c:pt idx="278">
                  <c:v>6.4363278688524614</c:v>
                </c:pt>
                <c:pt idx="279">
                  <c:v>6.4438032786885273</c:v>
                </c:pt>
                <c:pt idx="280">
                  <c:v>6.4463770491803301</c:v>
                </c:pt>
                <c:pt idx="281">
                  <c:v>6.461803278688528</c:v>
                </c:pt>
                <c:pt idx="282">
                  <c:v>6.4455737704918059</c:v>
                </c:pt>
                <c:pt idx="283">
                  <c:v>6.4583606557377076</c:v>
                </c:pt>
                <c:pt idx="284">
                  <c:v>6.4739180327868864</c:v>
                </c:pt>
                <c:pt idx="285">
                  <c:v>6.4638524590163966</c:v>
                </c:pt>
                <c:pt idx="286">
                  <c:v>6.4401475409836078</c:v>
                </c:pt>
                <c:pt idx="287">
                  <c:v>6.4456885245901665</c:v>
                </c:pt>
                <c:pt idx="288">
                  <c:v>6.4639508196721325</c:v>
                </c:pt>
                <c:pt idx="289">
                  <c:v>6.4835573770491814</c:v>
                </c:pt>
                <c:pt idx="290">
                  <c:v>6.4809180327868861</c:v>
                </c:pt>
                <c:pt idx="291">
                  <c:v>6.4484262295081978</c:v>
                </c:pt>
                <c:pt idx="292">
                  <c:v>6.3991475409836074</c:v>
                </c:pt>
                <c:pt idx="293">
                  <c:v>6.3906065573770494</c:v>
                </c:pt>
                <c:pt idx="294">
                  <c:v>6.3861967213114754</c:v>
                </c:pt>
                <c:pt idx="295">
                  <c:v>6.3765901639344262</c:v>
                </c:pt>
                <c:pt idx="296">
                  <c:v>6.3873934426229502</c:v>
                </c:pt>
                <c:pt idx="297">
                  <c:v>6.4102295081967204</c:v>
                </c:pt>
                <c:pt idx="298">
                  <c:v>6.4246557377049172</c:v>
                </c:pt>
                <c:pt idx="299">
                  <c:v>6.4279508196721302</c:v>
                </c:pt>
                <c:pt idx="300">
                  <c:v>6.4237704918032783</c:v>
                </c:pt>
                <c:pt idx="301">
                  <c:v>6.403721311475409</c:v>
                </c:pt>
                <c:pt idx="302">
                  <c:v>6.431573770491803</c:v>
                </c:pt>
                <c:pt idx="303">
                  <c:v>6.4468196721311468</c:v>
                </c:pt>
                <c:pt idx="304">
                  <c:v>6.4603770491803267</c:v>
                </c:pt>
                <c:pt idx="305">
                  <c:v>6.4561967213114739</c:v>
                </c:pt>
                <c:pt idx="306">
                  <c:v>6.4446393442622929</c:v>
                </c:pt>
                <c:pt idx="307">
                  <c:v>6.4100491803278681</c:v>
                </c:pt>
                <c:pt idx="308">
                  <c:v>6.4041475409836046</c:v>
                </c:pt>
                <c:pt idx="309">
                  <c:v>6.3948196721311481</c:v>
                </c:pt>
                <c:pt idx="310">
                  <c:v>6.3875245901639337</c:v>
                </c:pt>
                <c:pt idx="311">
                  <c:v>6.3908524590163935</c:v>
                </c:pt>
                <c:pt idx="312">
                  <c:v>6.3839672131147545</c:v>
                </c:pt>
                <c:pt idx="313">
                  <c:v>6.3949508196721307</c:v>
                </c:pt>
                <c:pt idx="314">
                  <c:v>6.4168524590163933</c:v>
                </c:pt>
                <c:pt idx="315">
                  <c:v>6.444540983606557</c:v>
                </c:pt>
                <c:pt idx="316">
                  <c:v>6.4530983606557388</c:v>
                </c:pt>
                <c:pt idx="317">
                  <c:v>6.4438524590163944</c:v>
                </c:pt>
                <c:pt idx="318">
                  <c:v>6.4478852459016407</c:v>
                </c:pt>
                <c:pt idx="319">
                  <c:v>6.4538852459016418</c:v>
                </c:pt>
                <c:pt idx="320">
                  <c:v>6.4659016393442634</c:v>
                </c:pt>
                <c:pt idx="321">
                  <c:v>6.4833278688524603</c:v>
                </c:pt>
                <c:pt idx="322">
                  <c:v>6.4843606557377065</c:v>
                </c:pt>
                <c:pt idx="323">
                  <c:v>6.4711311475409854</c:v>
                </c:pt>
                <c:pt idx="324">
                  <c:v>6.4657049180327881</c:v>
                </c:pt>
                <c:pt idx="325">
                  <c:v>6.469016393442625</c:v>
                </c:pt>
                <c:pt idx="326">
                  <c:v>6.4785409836065586</c:v>
                </c:pt>
                <c:pt idx="327">
                  <c:v>6.4849180327868865</c:v>
                </c:pt>
                <c:pt idx="328">
                  <c:v>6.4818688524590184</c:v>
                </c:pt>
                <c:pt idx="329">
                  <c:v>6.4882950819672143</c:v>
                </c:pt>
                <c:pt idx="330">
                  <c:v>6.492245901639345</c:v>
                </c:pt>
                <c:pt idx="331">
                  <c:v>6.4756229508196732</c:v>
                </c:pt>
                <c:pt idx="332">
                  <c:v>6.4725573770491822</c:v>
                </c:pt>
                <c:pt idx="333">
                  <c:v>6.454131147540985</c:v>
                </c:pt>
                <c:pt idx="334">
                  <c:v>6.4560983606557389</c:v>
                </c:pt>
                <c:pt idx="335">
                  <c:v>6.4723770491803299</c:v>
                </c:pt>
                <c:pt idx="336">
                  <c:v>6.4728360655737722</c:v>
                </c:pt>
                <c:pt idx="337">
                  <c:v>6.4685409836065597</c:v>
                </c:pt>
                <c:pt idx="338">
                  <c:v>6.4708688524590174</c:v>
                </c:pt>
                <c:pt idx="339">
                  <c:v>6.4895081967213137</c:v>
                </c:pt>
                <c:pt idx="340">
                  <c:v>6.485836065573773</c:v>
                </c:pt>
                <c:pt idx="341">
                  <c:v>6.4820491803278699</c:v>
                </c:pt>
                <c:pt idx="342">
                  <c:v>6.4889508196721319</c:v>
                </c:pt>
                <c:pt idx="343">
                  <c:v>6.4899672131147543</c:v>
                </c:pt>
                <c:pt idx="344">
                  <c:v>6.4921147540983615</c:v>
                </c:pt>
                <c:pt idx="345">
                  <c:v>6.4925737704918038</c:v>
                </c:pt>
                <c:pt idx="346">
                  <c:v>6.5008524590163939</c:v>
                </c:pt>
                <c:pt idx="347">
                  <c:v>6.5157049180327871</c:v>
                </c:pt>
                <c:pt idx="348">
                  <c:v>6.5335245901639345</c:v>
                </c:pt>
                <c:pt idx="349">
                  <c:v>6.5355573770491802</c:v>
                </c:pt>
                <c:pt idx="350">
                  <c:v>6.5366229508196705</c:v>
                </c:pt>
                <c:pt idx="351">
                  <c:v>6.5371967213114734</c:v>
                </c:pt>
                <c:pt idx="352">
                  <c:v>6.5501967213114733</c:v>
                </c:pt>
                <c:pt idx="353">
                  <c:v>6.561327868852457</c:v>
                </c:pt>
                <c:pt idx="354">
                  <c:v>6.5707704918032768</c:v>
                </c:pt>
                <c:pt idx="355">
                  <c:v>6.5693278688524579</c:v>
                </c:pt>
                <c:pt idx="356">
                  <c:v>6.5689999999999982</c:v>
                </c:pt>
                <c:pt idx="357">
                  <c:v>6.5706229508196694</c:v>
                </c:pt>
                <c:pt idx="358">
                  <c:v>6.5817377049180301</c:v>
                </c:pt>
                <c:pt idx="359">
                  <c:v>6.5935409836065562</c:v>
                </c:pt>
                <c:pt idx="360">
                  <c:v>6.5830819672131113</c:v>
                </c:pt>
                <c:pt idx="361">
                  <c:v>6.5698688524590132</c:v>
                </c:pt>
                <c:pt idx="362">
                  <c:v>6.5609180327868826</c:v>
                </c:pt>
                <c:pt idx="363">
                  <c:v>6.5622786885245885</c:v>
                </c:pt>
                <c:pt idx="364">
                  <c:v>6.5721475409836048</c:v>
                </c:pt>
                <c:pt idx="365">
                  <c:v>6.5489999999999986</c:v>
                </c:pt>
                <c:pt idx="366">
                  <c:v>6.5416393442622933</c:v>
                </c:pt>
                <c:pt idx="367">
                  <c:v>6.5481475409836047</c:v>
                </c:pt>
                <c:pt idx="368">
                  <c:v>6.5810983606557363</c:v>
                </c:pt>
                <c:pt idx="369">
                  <c:v>6.5957377049180312</c:v>
                </c:pt>
                <c:pt idx="370">
                  <c:v>6.6030983606557365</c:v>
                </c:pt>
                <c:pt idx="371">
                  <c:v>6.5999672131147538</c:v>
                </c:pt>
                <c:pt idx="372">
                  <c:v>6.5840983606557364</c:v>
                </c:pt>
                <c:pt idx="373">
                  <c:v>6.5879836065573762</c:v>
                </c:pt>
                <c:pt idx="374">
                  <c:v>6.5842786885245896</c:v>
                </c:pt>
                <c:pt idx="375">
                  <c:v>6.5798852459016395</c:v>
                </c:pt>
                <c:pt idx="376">
                  <c:v>6.584180327868852</c:v>
                </c:pt>
                <c:pt idx="377">
                  <c:v>6.5952950819672136</c:v>
                </c:pt>
                <c:pt idx="378">
                  <c:v>6.6041639344262304</c:v>
                </c:pt>
                <c:pt idx="379">
                  <c:v>6.5815217391304346</c:v>
                </c:pt>
                <c:pt idx="380">
                  <c:v>6.5725217391304351</c:v>
                </c:pt>
                <c:pt idx="381">
                  <c:v>6.541391304347826</c:v>
                </c:pt>
                <c:pt idx="382">
                  <c:v>6.5779130434782598</c:v>
                </c:pt>
                <c:pt idx="383">
                  <c:v>6.5974782608695648</c:v>
                </c:pt>
                <c:pt idx="384">
                  <c:v>6.5494782608695656</c:v>
                </c:pt>
                <c:pt idx="385">
                  <c:v>6.5893043478260873</c:v>
                </c:pt>
                <c:pt idx="386">
                  <c:v>6.6184782608695665</c:v>
                </c:pt>
                <c:pt idx="387">
                  <c:v>6.6496956521739126</c:v>
                </c:pt>
                <c:pt idx="388">
                  <c:v>6.6494782608695644</c:v>
                </c:pt>
                <c:pt idx="389">
                  <c:v>6.63495652173913</c:v>
                </c:pt>
                <c:pt idx="390">
                  <c:v>6.5846521739130432</c:v>
                </c:pt>
                <c:pt idx="391">
                  <c:v>6.5289130434782603</c:v>
                </c:pt>
                <c:pt idx="392">
                  <c:v>6.503869565217391</c:v>
                </c:pt>
                <c:pt idx="393">
                  <c:v>6.4969130434782612</c:v>
                </c:pt>
                <c:pt idx="394">
                  <c:v>6.5077391304347829</c:v>
                </c:pt>
                <c:pt idx="395">
                  <c:v>6.5197391304347834</c:v>
                </c:pt>
                <c:pt idx="396">
                  <c:v>6.5362173913043478</c:v>
                </c:pt>
                <c:pt idx="397">
                  <c:v>6.5468695652173929</c:v>
                </c:pt>
                <c:pt idx="398">
                  <c:v>6.5307826086956524</c:v>
                </c:pt>
                <c:pt idx="399">
                  <c:v>6.5416956521739129</c:v>
                </c:pt>
                <c:pt idx="400">
                  <c:v>6.53</c:v>
                </c:pt>
                <c:pt idx="401">
                  <c:v>6.5730869565217382</c:v>
                </c:pt>
                <c:pt idx="402">
                  <c:v>6.6045652173913041</c:v>
                </c:pt>
                <c:pt idx="403">
                  <c:v>6.6323478260869573</c:v>
                </c:pt>
                <c:pt idx="404">
                  <c:v>6.6471739130434795</c:v>
                </c:pt>
                <c:pt idx="405">
                  <c:v>6.6297391304347828</c:v>
                </c:pt>
                <c:pt idx="406">
                  <c:v>6.6166086956521744</c:v>
                </c:pt>
                <c:pt idx="407">
                  <c:v>6.6688260869565221</c:v>
                </c:pt>
                <c:pt idx="408">
                  <c:v>6.6656521739130437</c:v>
                </c:pt>
                <c:pt idx="409">
                  <c:v>6.6526521739130446</c:v>
                </c:pt>
                <c:pt idx="410">
                  <c:v>6.6298260869565224</c:v>
                </c:pt>
                <c:pt idx="411">
                  <c:v>6.6190869565217403</c:v>
                </c:pt>
                <c:pt idx="412">
                  <c:v>6.6264782608695665</c:v>
                </c:pt>
                <c:pt idx="413">
                  <c:v>6.6739999999999995</c:v>
                </c:pt>
                <c:pt idx="414">
                  <c:v>6.7180869565217387</c:v>
                </c:pt>
                <c:pt idx="415">
                  <c:v>6.779826086956521</c:v>
                </c:pt>
                <c:pt idx="416">
                  <c:v>6.8372173913043479</c:v>
                </c:pt>
                <c:pt idx="417">
                  <c:v>6.8730000000000002</c:v>
                </c:pt>
                <c:pt idx="418">
                  <c:v>6.8717826086956517</c:v>
                </c:pt>
                <c:pt idx="419">
                  <c:v>6.8836086956521738</c:v>
                </c:pt>
                <c:pt idx="420">
                  <c:v>6.880260869565217</c:v>
                </c:pt>
                <c:pt idx="421">
                  <c:v>6.8916521739130419</c:v>
                </c:pt>
                <c:pt idx="422">
                  <c:v>6.9037826086956509</c:v>
                </c:pt>
                <c:pt idx="423">
                  <c:v>6.9162173913043468</c:v>
                </c:pt>
                <c:pt idx="424">
                  <c:v>6.8924782608695656</c:v>
                </c:pt>
                <c:pt idx="425">
                  <c:v>6.8975652173913042</c:v>
                </c:pt>
                <c:pt idx="426">
                  <c:v>6.8861739130434785</c:v>
                </c:pt>
                <c:pt idx="427">
                  <c:v>6.9086521739130431</c:v>
                </c:pt>
                <c:pt idx="428">
                  <c:v>6.9089565217391309</c:v>
                </c:pt>
                <c:pt idx="429">
                  <c:v>6.9080000000000004</c:v>
                </c:pt>
                <c:pt idx="430">
                  <c:v>6.8895652173913051</c:v>
                </c:pt>
                <c:pt idx="431">
                  <c:v>6.8963913043478255</c:v>
                </c:pt>
                <c:pt idx="432">
                  <c:v>6.907565217391304</c:v>
                </c:pt>
                <c:pt idx="433">
                  <c:v>6.9005652173913044</c:v>
                </c:pt>
                <c:pt idx="434">
                  <c:v>6.8900434782608686</c:v>
                </c:pt>
                <c:pt idx="435">
                  <c:v>6.8930869565217376</c:v>
                </c:pt>
                <c:pt idx="436">
                  <c:v>6.8800434782608688</c:v>
                </c:pt>
                <c:pt idx="437">
                  <c:v>6.8771739130434772</c:v>
                </c:pt>
                <c:pt idx="438">
                  <c:v>6.8282173913043467</c:v>
                </c:pt>
                <c:pt idx="439">
                  <c:v>6.7848695652173898</c:v>
                </c:pt>
                <c:pt idx="440">
                  <c:v>6.7721304347826079</c:v>
                </c:pt>
                <c:pt idx="441">
                  <c:v>6.7640434782608709</c:v>
                </c:pt>
                <c:pt idx="442">
                  <c:v>6.7458695652173928</c:v>
                </c:pt>
                <c:pt idx="443">
                  <c:v>6.7871304347826094</c:v>
                </c:pt>
                <c:pt idx="444">
                  <c:v>6.8046956521739137</c:v>
                </c:pt>
                <c:pt idx="445">
                  <c:v>6.7920869565217385</c:v>
                </c:pt>
                <c:pt idx="446">
                  <c:v>6.7767826086956502</c:v>
                </c:pt>
                <c:pt idx="447">
                  <c:v>6.7662173913043473</c:v>
                </c:pt>
                <c:pt idx="448">
                  <c:v>6.770999999999999</c:v>
                </c:pt>
                <c:pt idx="449">
                  <c:v>6.7843913043478246</c:v>
                </c:pt>
                <c:pt idx="450">
                  <c:v>6.7771739130434785</c:v>
                </c:pt>
                <c:pt idx="451">
                  <c:v>6.7793043478260868</c:v>
                </c:pt>
                <c:pt idx="452">
                  <c:v>6.7907826086956513</c:v>
                </c:pt>
                <c:pt idx="453">
                  <c:v>6.7889999999999997</c:v>
                </c:pt>
                <c:pt idx="454">
                  <c:v>6.7807391304347808</c:v>
                </c:pt>
                <c:pt idx="455">
                  <c:v>6.7656521739130415</c:v>
                </c:pt>
                <c:pt idx="456">
                  <c:v>6.7637826086956512</c:v>
                </c:pt>
                <c:pt idx="457">
                  <c:v>6.789478260869565</c:v>
                </c:pt>
                <c:pt idx="458">
                  <c:v>6.802130434782609</c:v>
                </c:pt>
                <c:pt idx="459">
                  <c:v>6.7835652173913052</c:v>
                </c:pt>
                <c:pt idx="460">
                  <c:v>6.7911304347826089</c:v>
                </c:pt>
                <c:pt idx="461">
                  <c:v>6.8147826086956522</c:v>
                </c:pt>
                <c:pt idx="462">
                  <c:v>6.8321739130434791</c:v>
                </c:pt>
                <c:pt idx="463">
                  <c:v>6.8286956521739128</c:v>
                </c:pt>
                <c:pt idx="464">
                  <c:v>6.8264347826086951</c:v>
                </c:pt>
                <c:pt idx="465">
                  <c:v>6.8309565217391288</c:v>
                </c:pt>
                <c:pt idx="466">
                  <c:v>6.8071304347826072</c:v>
                </c:pt>
                <c:pt idx="467">
                  <c:v>6.8008260869565218</c:v>
                </c:pt>
                <c:pt idx="468">
                  <c:v>6.8139999999999992</c:v>
                </c:pt>
                <c:pt idx="469">
                  <c:v>6.8188260869565216</c:v>
                </c:pt>
                <c:pt idx="470">
                  <c:v>6.8099565217391316</c:v>
                </c:pt>
                <c:pt idx="471">
                  <c:v>6.7878260869565219</c:v>
                </c:pt>
                <c:pt idx="472">
                  <c:v>6.7593478260869571</c:v>
                </c:pt>
                <c:pt idx="473">
                  <c:v>6.7568260869565213</c:v>
                </c:pt>
                <c:pt idx="474">
                  <c:v>6.7653913043478253</c:v>
                </c:pt>
                <c:pt idx="475">
                  <c:v>6.7480434782608691</c:v>
                </c:pt>
                <c:pt idx="476">
                  <c:v>6.7420869565217387</c:v>
                </c:pt>
                <c:pt idx="477">
                  <c:v>6.7409999999999988</c:v>
                </c:pt>
                <c:pt idx="478">
                  <c:v>6.7495217391304339</c:v>
                </c:pt>
                <c:pt idx="479">
                  <c:v>6.7714782608695652</c:v>
                </c:pt>
                <c:pt idx="480">
                  <c:v>6.7735217391304348</c:v>
                </c:pt>
                <c:pt idx="481">
                  <c:v>6.769565217391305</c:v>
                </c:pt>
                <c:pt idx="482">
                  <c:v>6.7869565217391301</c:v>
                </c:pt>
                <c:pt idx="483">
                  <c:v>6.7848260869565209</c:v>
                </c:pt>
                <c:pt idx="484">
                  <c:v>6.7828260869565211</c:v>
                </c:pt>
                <c:pt idx="485">
                  <c:v>6.7819130434782586</c:v>
                </c:pt>
                <c:pt idx="486">
                  <c:v>6.7842608695652169</c:v>
                </c:pt>
                <c:pt idx="487">
                  <c:v>6.786695652173913</c:v>
                </c:pt>
                <c:pt idx="488">
                  <c:v>6.7777826086956523</c:v>
                </c:pt>
                <c:pt idx="489">
                  <c:v>6.7735652173913046</c:v>
                </c:pt>
                <c:pt idx="490">
                  <c:v>6.7699130434782608</c:v>
                </c:pt>
                <c:pt idx="491">
                  <c:v>6.7786086956521743</c:v>
                </c:pt>
                <c:pt idx="492">
                  <c:v>6.7948695652173914</c:v>
                </c:pt>
                <c:pt idx="493">
                  <c:v>6.8262608695652185</c:v>
                </c:pt>
                <c:pt idx="494">
                  <c:v>6.85813043478261</c:v>
                </c:pt>
                <c:pt idx="495">
                  <c:v>6.8696956521739141</c:v>
                </c:pt>
                <c:pt idx="496">
                  <c:v>6.8664347826086951</c:v>
                </c:pt>
                <c:pt idx="497">
                  <c:v>6.8564347826086962</c:v>
                </c:pt>
                <c:pt idx="498">
                  <c:v>6.8755652173913049</c:v>
                </c:pt>
                <c:pt idx="499">
                  <c:v>6.9129565217391304</c:v>
                </c:pt>
                <c:pt idx="500">
                  <c:v>6.9287391304347805</c:v>
                </c:pt>
                <c:pt idx="501">
                  <c:v>6.9305652173913028</c:v>
                </c:pt>
                <c:pt idx="502">
                  <c:v>6.920826086956521</c:v>
                </c:pt>
                <c:pt idx="503">
                  <c:v>6.9204347826086954</c:v>
                </c:pt>
                <c:pt idx="504">
                  <c:v>6.9181304347826087</c:v>
                </c:pt>
                <c:pt idx="505">
                  <c:v>6.9353043478260874</c:v>
                </c:pt>
                <c:pt idx="506">
                  <c:v>6.9453478260869561</c:v>
                </c:pt>
                <c:pt idx="507">
                  <c:v>6.9488695652173904</c:v>
                </c:pt>
                <c:pt idx="508">
                  <c:v>6.9568260869565224</c:v>
                </c:pt>
                <c:pt idx="509">
                  <c:v>6.9597391304347829</c:v>
                </c:pt>
                <c:pt idx="510">
                  <c:v>6.9537391304347826</c:v>
                </c:pt>
                <c:pt idx="511">
                  <c:v>6.9728695652173913</c:v>
                </c:pt>
                <c:pt idx="512">
                  <c:v>6.9938260869565205</c:v>
                </c:pt>
                <c:pt idx="513">
                  <c:v>7.0042608695652167</c:v>
                </c:pt>
                <c:pt idx="514">
                  <c:v>7.0050434782608706</c:v>
                </c:pt>
                <c:pt idx="515">
                  <c:v>6.9951304347826087</c:v>
                </c:pt>
                <c:pt idx="516">
                  <c:v>6.9818260869565218</c:v>
                </c:pt>
                <c:pt idx="517">
                  <c:v>6.9850869565217382</c:v>
                </c:pt>
                <c:pt idx="518">
                  <c:v>7.0023913043478254</c:v>
                </c:pt>
                <c:pt idx="519">
                  <c:v>7.0250000000000004</c:v>
                </c:pt>
                <c:pt idx="520">
                  <c:v>7.04304347826087</c:v>
                </c:pt>
                <c:pt idx="521">
                  <c:v>7.0448260869565216</c:v>
                </c:pt>
                <c:pt idx="522">
                  <c:v>7.0379130434782615</c:v>
                </c:pt>
                <c:pt idx="523">
                  <c:v>7.031739130434782</c:v>
                </c:pt>
                <c:pt idx="524">
                  <c:v>7.0308260869565204</c:v>
                </c:pt>
                <c:pt idx="525">
                  <c:v>7.043260869565219</c:v>
                </c:pt>
                <c:pt idx="526">
                  <c:v>7.0503478260869574</c:v>
                </c:pt>
                <c:pt idx="527">
                  <c:v>7.0507391304347831</c:v>
                </c:pt>
                <c:pt idx="528">
                  <c:v>7.0483043478260869</c:v>
                </c:pt>
                <c:pt idx="529">
                  <c:v>7.0563043478260852</c:v>
                </c:pt>
                <c:pt idx="530">
                  <c:v>7.0637826086956501</c:v>
                </c:pt>
                <c:pt idx="531">
                  <c:v>7.0680434782608685</c:v>
                </c:pt>
                <c:pt idx="532">
                  <c:v>7.0691304347826076</c:v>
                </c:pt>
                <c:pt idx="533">
                  <c:v>7.0832608695652182</c:v>
                </c:pt>
                <c:pt idx="534">
                  <c:v>7.0727826086956522</c:v>
                </c:pt>
                <c:pt idx="535">
                  <c:v>7.0506521739130443</c:v>
                </c:pt>
                <c:pt idx="536">
                  <c:v>7.0428260869565227</c:v>
                </c:pt>
                <c:pt idx="537">
                  <c:v>7.0288260869565207</c:v>
                </c:pt>
                <c:pt idx="538">
                  <c:v>7.031478260869565</c:v>
                </c:pt>
                <c:pt idx="539">
                  <c:v>7.0271304347826087</c:v>
                </c:pt>
                <c:pt idx="540">
                  <c:v>7.0301739130434786</c:v>
                </c:pt>
                <c:pt idx="541">
                  <c:v>7.0373043478260868</c:v>
                </c:pt>
                <c:pt idx="542">
                  <c:v>7.0291304347826093</c:v>
                </c:pt>
                <c:pt idx="543">
                  <c:v>7.0275217391304343</c:v>
                </c:pt>
                <c:pt idx="544">
                  <c:v>7.037260869565217</c:v>
                </c:pt>
                <c:pt idx="545">
                  <c:v>7.0419565217391309</c:v>
                </c:pt>
                <c:pt idx="546">
                  <c:v>7.0487826086956531</c:v>
                </c:pt>
                <c:pt idx="547">
                  <c:v>7.053260869565217</c:v>
                </c:pt>
                <c:pt idx="548">
                  <c:v>7.0519999999999996</c:v>
                </c:pt>
                <c:pt idx="549">
                  <c:v>7.0483043478260869</c:v>
                </c:pt>
                <c:pt idx="550">
                  <c:v>7.0521739130434762</c:v>
                </c:pt>
                <c:pt idx="551">
                  <c:v>7.0443478260869572</c:v>
                </c:pt>
                <c:pt idx="552">
                  <c:v>7.0382608695652173</c:v>
                </c:pt>
                <c:pt idx="553">
                  <c:v>7.0440434782608694</c:v>
                </c:pt>
                <c:pt idx="554">
                  <c:v>7.0515652173913059</c:v>
                </c:pt>
                <c:pt idx="555">
                  <c:v>7.0571304347826098</c:v>
                </c:pt>
                <c:pt idx="556">
                  <c:v>7.0655217391304364</c:v>
                </c:pt>
                <c:pt idx="557">
                  <c:v>7.0710000000000006</c:v>
                </c:pt>
                <c:pt idx="558">
                  <c:v>7.0690434782608689</c:v>
                </c:pt>
                <c:pt idx="559">
                  <c:v>7.0739999999999998</c:v>
                </c:pt>
                <c:pt idx="560">
                  <c:v>7.0853478260869567</c:v>
                </c:pt>
                <c:pt idx="561">
                  <c:v>7.0871304347826083</c:v>
                </c:pt>
                <c:pt idx="562">
                  <c:v>7.0969130434782599</c:v>
                </c:pt>
                <c:pt idx="563">
                  <c:v>7.1045652173913032</c:v>
                </c:pt>
                <c:pt idx="564">
                  <c:v>7.102695652173912</c:v>
                </c:pt>
                <c:pt idx="565">
                  <c:v>7.1016521739130418</c:v>
                </c:pt>
                <c:pt idx="566">
                  <c:v>7.1041739130434767</c:v>
                </c:pt>
                <c:pt idx="567">
                  <c:v>7.1071739130434768</c:v>
                </c:pt>
                <c:pt idx="568">
                  <c:v>7.1123913043478248</c:v>
                </c:pt>
                <c:pt idx="569">
                  <c:v>7.1203043478260852</c:v>
                </c:pt>
                <c:pt idx="570">
                  <c:v>7.1343043478260855</c:v>
                </c:pt>
                <c:pt idx="571">
                  <c:v>7.137999999999999</c:v>
                </c:pt>
                <c:pt idx="572">
                  <c:v>7.1458695652173896</c:v>
                </c:pt>
                <c:pt idx="573">
                  <c:v>7.1499565217391288</c:v>
                </c:pt>
                <c:pt idx="574">
                  <c:v>7.1587391304347827</c:v>
                </c:pt>
                <c:pt idx="575">
                  <c:v>7.1664347826086958</c:v>
                </c:pt>
                <c:pt idx="576">
                  <c:v>7.170521739130435</c:v>
                </c:pt>
                <c:pt idx="577">
                  <c:v>7.1684347826086965</c:v>
                </c:pt>
                <c:pt idx="578">
                  <c:v>7.163347826086957</c:v>
                </c:pt>
                <c:pt idx="579">
                  <c:v>7.1568260869565208</c:v>
                </c:pt>
                <c:pt idx="580">
                  <c:v>7.1608695652173893</c:v>
                </c:pt>
                <c:pt idx="581">
                  <c:v>7.1735652173913023</c:v>
                </c:pt>
                <c:pt idx="582">
                  <c:v>7.182695652173912</c:v>
                </c:pt>
                <c:pt idx="583">
                  <c:v>7.1963043478260849</c:v>
                </c:pt>
                <c:pt idx="584">
                  <c:v>7.2098260869565198</c:v>
                </c:pt>
                <c:pt idx="585">
                  <c:v>7.2066521739130431</c:v>
                </c:pt>
                <c:pt idx="586">
                  <c:v>7.1980869565217382</c:v>
                </c:pt>
                <c:pt idx="587">
                  <c:v>7.1933913043478261</c:v>
                </c:pt>
                <c:pt idx="588">
                  <c:v>7.2004347826086965</c:v>
                </c:pt>
                <c:pt idx="589">
                  <c:v>7.2047391304347839</c:v>
                </c:pt>
                <c:pt idx="590">
                  <c:v>7.2038695652173939</c:v>
                </c:pt>
                <c:pt idx="591">
                  <c:v>7.2077826086956547</c:v>
                </c:pt>
                <c:pt idx="592">
                  <c:v>7.2056086956521757</c:v>
                </c:pt>
                <c:pt idx="593">
                  <c:v>7.2091739130434789</c:v>
                </c:pt>
                <c:pt idx="594">
                  <c:v>7.2131739130434793</c:v>
                </c:pt>
                <c:pt idx="595">
                  <c:v>7.2199130434782601</c:v>
                </c:pt>
                <c:pt idx="596">
                  <c:v>7.2263043478260878</c:v>
                </c:pt>
                <c:pt idx="597">
                  <c:v>7.2324347826086957</c:v>
                </c:pt>
                <c:pt idx="598">
                  <c:v>7.2401304347826088</c:v>
                </c:pt>
                <c:pt idx="599">
                  <c:v>7.2443043478260867</c:v>
                </c:pt>
                <c:pt idx="600">
                  <c:v>7.2543913043478261</c:v>
                </c:pt>
                <c:pt idx="601">
                  <c:v>7.2604782608695642</c:v>
                </c:pt>
                <c:pt idx="602">
                  <c:v>7.2625652173913036</c:v>
                </c:pt>
                <c:pt idx="603">
                  <c:v>7.2674347826086949</c:v>
                </c:pt>
                <c:pt idx="604">
                  <c:v>7.2678695652173912</c:v>
                </c:pt>
                <c:pt idx="605">
                  <c:v>7.2696956521739136</c:v>
                </c:pt>
                <c:pt idx="606">
                  <c:v>7.2700869565217401</c:v>
                </c:pt>
                <c:pt idx="607">
                  <c:v>7.2626521739130458</c:v>
                </c:pt>
                <c:pt idx="608">
                  <c:v>7.2734347826086987</c:v>
                </c:pt>
                <c:pt idx="609">
                  <c:v>7.2865217391304373</c:v>
                </c:pt>
                <c:pt idx="610">
                  <c:v>7.3060000000000018</c:v>
                </c:pt>
                <c:pt idx="611">
                  <c:v>7.3126521739130439</c:v>
                </c:pt>
                <c:pt idx="612">
                  <c:v>7.3119130434782598</c:v>
                </c:pt>
                <c:pt idx="613">
                  <c:v>7.3271304347826085</c:v>
                </c:pt>
                <c:pt idx="614">
                  <c:v>7.3330434782608691</c:v>
                </c:pt>
                <c:pt idx="615">
                  <c:v>7.342478260869564</c:v>
                </c:pt>
                <c:pt idx="616">
                  <c:v>7.3416086956521722</c:v>
                </c:pt>
                <c:pt idx="617">
                  <c:v>7.3537391304347821</c:v>
                </c:pt>
                <c:pt idx="618">
                  <c:v>7.3572173913043466</c:v>
                </c:pt>
                <c:pt idx="619">
                  <c:v>7.3614347826086952</c:v>
                </c:pt>
                <c:pt idx="620">
                  <c:v>7.3544347826086938</c:v>
                </c:pt>
                <c:pt idx="621">
                  <c:v>7.3496956521739119</c:v>
                </c:pt>
                <c:pt idx="622">
                  <c:v>7.3396086956521751</c:v>
                </c:pt>
                <c:pt idx="623">
                  <c:v>7.3350000000000017</c:v>
                </c:pt>
                <c:pt idx="624">
                  <c:v>7.3383478260869586</c:v>
                </c:pt>
                <c:pt idx="625">
                  <c:v>7.342652173913045</c:v>
                </c:pt>
                <c:pt idx="626">
                  <c:v>7.3477391304347837</c:v>
                </c:pt>
                <c:pt idx="627">
                  <c:v>7.359260869565218</c:v>
                </c:pt>
                <c:pt idx="628">
                  <c:v>7.3629130434782599</c:v>
                </c:pt>
                <c:pt idx="629">
                  <c:v>7.3648695652173908</c:v>
                </c:pt>
                <c:pt idx="630">
                  <c:v>7.375608695652172</c:v>
                </c:pt>
                <c:pt idx="631">
                  <c:v>7.3829999999999973</c:v>
                </c:pt>
                <c:pt idx="632">
                  <c:v>7.3820869565217384</c:v>
                </c:pt>
                <c:pt idx="633">
                  <c:v>7.3773913043478236</c:v>
                </c:pt>
                <c:pt idx="634">
                  <c:v>7.3820869565217375</c:v>
                </c:pt>
                <c:pt idx="635">
                  <c:v>7.3920869565217382</c:v>
                </c:pt>
                <c:pt idx="636">
                  <c:v>7.3817826086956524</c:v>
                </c:pt>
                <c:pt idx="637">
                  <c:v>7.3739130434782609</c:v>
                </c:pt>
                <c:pt idx="638">
                  <c:v>7.3724782608695643</c:v>
                </c:pt>
                <c:pt idx="639">
                  <c:v>7.373652173913043</c:v>
                </c:pt>
                <c:pt idx="640">
                  <c:v>7.3683478260869553</c:v>
                </c:pt>
                <c:pt idx="641">
                  <c:v>7.3686086956521715</c:v>
                </c:pt>
                <c:pt idx="642">
                  <c:v>7.3721304347826075</c:v>
                </c:pt>
                <c:pt idx="643">
                  <c:v>7.389130434782607</c:v>
                </c:pt>
                <c:pt idx="644">
                  <c:v>7.395173913043477</c:v>
                </c:pt>
                <c:pt idx="645">
                  <c:v>7.4057391304347808</c:v>
                </c:pt>
                <c:pt idx="646">
                  <c:v>7.4114782608695648</c:v>
                </c:pt>
                <c:pt idx="647">
                  <c:v>7.4100869565217398</c:v>
                </c:pt>
                <c:pt idx="648">
                  <c:v>7.4083043478260882</c:v>
                </c:pt>
                <c:pt idx="649">
                  <c:v>7.4074782608695671</c:v>
                </c:pt>
                <c:pt idx="650">
                  <c:v>7.4082608695652192</c:v>
                </c:pt>
                <c:pt idx="651">
                  <c:v>7.4218260869565231</c:v>
                </c:pt>
                <c:pt idx="652">
                  <c:v>7.4363043478260868</c:v>
                </c:pt>
                <c:pt idx="653">
                  <c:v>7.4422173913043466</c:v>
                </c:pt>
                <c:pt idx="654">
                  <c:v>7.4421739130434776</c:v>
                </c:pt>
                <c:pt idx="655">
                  <c:v>7.446521739130433</c:v>
                </c:pt>
                <c:pt idx="656">
                  <c:v>7.4578695652173908</c:v>
                </c:pt>
                <c:pt idx="657">
                  <c:v>7.4651304347826075</c:v>
                </c:pt>
                <c:pt idx="658">
                  <c:v>7.4701739130434781</c:v>
                </c:pt>
                <c:pt idx="659">
                  <c:v>7.4819130434782597</c:v>
                </c:pt>
                <c:pt idx="660">
                  <c:v>7.5009130434782607</c:v>
                </c:pt>
                <c:pt idx="661">
                  <c:v>7.5135652173913039</c:v>
                </c:pt>
                <c:pt idx="662">
                  <c:v>7.5177391304347818</c:v>
                </c:pt>
                <c:pt idx="663">
                  <c:v>7.5205652173913027</c:v>
                </c:pt>
                <c:pt idx="664">
                  <c:v>7.5321739130434802</c:v>
                </c:pt>
                <c:pt idx="665">
                  <c:v>7.538086956521739</c:v>
                </c:pt>
                <c:pt idx="666">
                  <c:v>7.5355217391304352</c:v>
                </c:pt>
                <c:pt idx="667">
                  <c:v>7.5380434782608692</c:v>
                </c:pt>
                <c:pt idx="668">
                  <c:v>7.5433478260869569</c:v>
                </c:pt>
                <c:pt idx="669">
                  <c:v>7.5551304347826092</c:v>
                </c:pt>
                <c:pt idx="670">
                  <c:v>7.5691739130434774</c:v>
                </c:pt>
                <c:pt idx="671">
                  <c:v>7.5838695652173902</c:v>
                </c:pt>
                <c:pt idx="672">
                  <c:v>7.5954347826086943</c:v>
                </c:pt>
                <c:pt idx="673">
                  <c:v>7.601391304347823</c:v>
                </c:pt>
                <c:pt idx="674">
                  <c:v>7.5963478260869559</c:v>
                </c:pt>
                <c:pt idx="675">
                  <c:v>7.5965217391304334</c:v>
                </c:pt>
                <c:pt idx="676">
                  <c:v>7.6011739130434783</c:v>
                </c:pt>
                <c:pt idx="677">
                  <c:v>7.6068695652173917</c:v>
                </c:pt>
                <c:pt idx="678">
                  <c:v>7.6094347826086954</c:v>
                </c:pt>
                <c:pt idx="679">
                  <c:v>7.6104782608695665</c:v>
                </c:pt>
                <c:pt idx="680">
                  <c:v>7.6149130434782606</c:v>
                </c:pt>
                <c:pt idx="681">
                  <c:v>7.6165652173913037</c:v>
                </c:pt>
                <c:pt idx="682">
                  <c:v>7.6217391304347828</c:v>
                </c:pt>
                <c:pt idx="683">
                  <c:v>7.6180434782608701</c:v>
                </c:pt>
                <c:pt idx="684">
                  <c:v>7.6150869565217389</c:v>
                </c:pt>
                <c:pt idx="685">
                  <c:v>7.6202608695652172</c:v>
                </c:pt>
                <c:pt idx="686">
                  <c:v>7.6222173913043472</c:v>
                </c:pt>
                <c:pt idx="687">
                  <c:v>7.6160434782608677</c:v>
                </c:pt>
                <c:pt idx="688">
                  <c:v>7.6163913043478262</c:v>
                </c:pt>
                <c:pt idx="689">
                  <c:v>7.6151739130434768</c:v>
                </c:pt>
                <c:pt idx="690">
                  <c:v>7.6133478260869563</c:v>
                </c:pt>
                <c:pt idx="691">
                  <c:v>7.6186956521739138</c:v>
                </c:pt>
                <c:pt idx="692">
                  <c:v>7.6165217391304347</c:v>
                </c:pt>
                <c:pt idx="693">
                  <c:v>7.6126956521739135</c:v>
                </c:pt>
                <c:pt idx="694">
                  <c:v>7.6101304347826098</c:v>
                </c:pt>
                <c:pt idx="695">
                  <c:v>7.6092173913043482</c:v>
                </c:pt>
                <c:pt idx="696">
                  <c:v>7.6066086956521737</c:v>
                </c:pt>
                <c:pt idx="697">
                  <c:v>7.6064782608695642</c:v>
                </c:pt>
                <c:pt idx="698">
                  <c:v>7.6075217391304344</c:v>
                </c:pt>
                <c:pt idx="699">
                  <c:v>7.6076956521739136</c:v>
                </c:pt>
                <c:pt idx="700">
                  <c:v>7.6056956521739139</c:v>
                </c:pt>
                <c:pt idx="701">
                  <c:v>7.6096956521739125</c:v>
                </c:pt>
                <c:pt idx="702">
                  <c:v>7.6103913043478268</c:v>
                </c:pt>
                <c:pt idx="703">
                  <c:v>7.6088260869565225</c:v>
                </c:pt>
                <c:pt idx="704">
                  <c:v>7.6112173913043479</c:v>
                </c:pt>
                <c:pt idx="705">
                  <c:v>7.609826086956522</c:v>
                </c:pt>
                <c:pt idx="706">
                  <c:v>7.6135652173913044</c:v>
                </c:pt>
                <c:pt idx="707">
                  <c:v>7.6147826086956529</c:v>
                </c:pt>
                <c:pt idx="708">
                  <c:v>7.6145217391304358</c:v>
                </c:pt>
                <c:pt idx="709">
                  <c:v>7.6187391304347836</c:v>
                </c:pt>
                <c:pt idx="710">
                  <c:v>7.6295217391304364</c:v>
                </c:pt>
                <c:pt idx="711">
                  <c:v>7.6424347826086976</c:v>
                </c:pt>
                <c:pt idx="712">
                  <c:v>7.6541304347826093</c:v>
                </c:pt>
                <c:pt idx="713">
                  <c:v>7.6617826086956535</c:v>
                </c:pt>
                <c:pt idx="714">
                  <c:v>7.6587826086956525</c:v>
                </c:pt>
                <c:pt idx="715">
                  <c:v>7.6677391304347813</c:v>
                </c:pt>
                <c:pt idx="716">
                  <c:v>7.6768695652173902</c:v>
                </c:pt>
                <c:pt idx="717">
                  <c:v>7.6841304347826078</c:v>
                </c:pt>
                <c:pt idx="718">
                  <c:v>7.6883478260869564</c:v>
                </c:pt>
                <c:pt idx="719">
                  <c:v>7.6973913043478257</c:v>
                </c:pt>
                <c:pt idx="720">
                  <c:v>7.7025217391304341</c:v>
                </c:pt>
                <c:pt idx="721">
                  <c:v>7.7057826086956522</c:v>
                </c:pt>
                <c:pt idx="722">
                  <c:v>7.7121304347826083</c:v>
                </c:pt>
                <c:pt idx="723">
                  <c:v>7.7200869565217394</c:v>
                </c:pt>
                <c:pt idx="724">
                  <c:v>7.721608695652173</c:v>
                </c:pt>
                <c:pt idx="725">
                  <c:v>7.728260869565216</c:v>
                </c:pt>
                <c:pt idx="726">
                  <c:v>7.7318260869565201</c:v>
                </c:pt>
                <c:pt idx="727">
                  <c:v>7.7352173913043467</c:v>
                </c:pt>
                <c:pt idx="728">
                  <c:v>7.7393478260869566</c:v>
                </c:pt>
                <c:pt idx="729">
                  <c:v>7.7419130434782604</c:v>
                </c:pt>
                <c:pt idx="730">
                  <c:v>7.751347826086957</c:v>
                </c:pt>
                <c:pt idx="731">
                  <c:v>7.7543913043478252</c:v>
                </c:pt>
                <c:pt idx="732">
                  <c:v>7.7561304347826079</c:v>
                </c:pt>
                <c:pt idx="733">
                  <c:v>7.7566956521739128</c:v>
                </c:pt>
                <c:pt idx="734">
                  <c:v>7.7533913043478249</c:v>
                </c:pt>
                <c:pt idx="735">
                  <c:v>7.7477826086956503</c:v>
                </c:pt>
                <c:pt idx="736">
                  <c:v>7.7536086956521739</c:v>
                </c:pt>
                <c:pt idx="737">
                  <c:v>7.7597826086956516</c:v>
                </c:pt>
                <c:pt idx="738">
                  <c:v>7.7545217391304337</c:v>
                </c:pt>
                <c:pt idx="739">
                  <c:v>7.7554782608695643</c:v>
                </c:pt>
                <c:pt idx="740">
                  <c:v>7.7573043478260857</c:v>
                </c:pt>
                <c:pt idx="741">
                  <c:v>7.7553478260869548</c:v>
                </c:pt>
                <c:pt idx="742">
                  <c:v>7.7505652173913031</c:v>
                </c:pt>
                <c:pt idx="743">
                  <c:v>7.753086956521738</c:v>
                </c:pt>
                <c:pt idx="744">
                  <c:v>7.755521739130435</c:v>
                </c:pt>
                <c:pt idx="745">
                  <c:v>7.753260869565219</c:v>
                </c:pt>
                <c:pt idx="746">
                  <c:v>7.752173913043479</c:v>
                </c:pt>
                <c:pt idx="747">
                  <c:v>7.7569999999999997</c:v>
                </c:pt>
                <c:pt idx="748">
                  <c:v>7.7599565217391309</c:v>
                </c:pt>
                <c:pt idx="749">
                  <c:v>7.7639130434782606</c:v>
                </c:pt>
                <c:pt idx="750">
                  <c:v>7.7661304347826077</c:v>
                </c:pt>
                <c:pt idx="751">
                  <c:v>7.7640000000000002</c:v>
                </c:pt>
                <c:pt idx="752">
                  <c:v>7.7669565217391296</c:v>
                </c:pt>
                <c:pt idx="753">
                  <c:v>7.7648260869565222</c:v>
                </c:pt>
                <c:pt idx="754">
                  <c:v>7.7691304347826087</c:v>
                </c:pt>
                <c:pt idx="755">
                  <c:v>7.7755652173913026</c:v>
                </c:pt>
                <c:pt idx="756">
                  <c:v>7.7820869565217388</c:v>
                </c:pt>
                <c:pt idx="757">
                  <c:v>7.7859999999999978</c:v>
                </c:pt>
                <c:pt idx="758">
                  <c:v>7.7941739130434771</c:v>
                </c:pt>
                <c:pt idx="759">
                  <c:v>7.7989130434782599</c:v>
                </c:pt>
                <c:pt idx="760">
                  <c:v>7.804391304347825</c:v>
                </c:pt>
                <c:pt idx="761">
                  <c:v>7.8114347826086936</c:v>
                </c:pt>
                <c:pt idx="762">
                  <c:v>7.817391304347824</c:v>
                </c:pt>
                <c:pt idx="763">
                  <c:v>7.8233043478260864</c:v>
                </c:pt>
                <c:pt idx="764">
                  <c:v>7.8356086956521738</c:v>
                </c:pt>
                <c:pt idx="765">
                  <c:v>7.8440869565217382</c:v>
                </c:pt>
                <c:pt idx="766">
                  <c:v>7.8517391304347841</c:v>
                </c:pt>
                <c:pt idx="767">
                  <c:v>7.8623913043478275</c:v>
                </c:pt>
                <c:pt idx="768">
                  <c:v>7.8765217391304363</c:v>
                </c:pt>
                <c:pt idx="769">
                  <c:v>7.8844347826086976</c:v>
                </c:pt>
                <c:pt idx="770">
                  <c:v>7.8929565217391318</c:v>
                </c:pt>
                <c:pt idx="771">
                  <c:v>7.8991304347826103</c:v>
                </c:pt>
                <c:pt idx="772">
                  <c:v>7.9039130434782621</c:v>
                </c:pt>
                <c:pt idx="773">
                  <c:v>7.9092608695652178</c:v>
                </c:pt>
                <c:pt idx="774">
                  <c:v>7.9133478260869552</c:v>
                </c:pt>
                <c:pt idx="775">
                  <c:v>7.9178695652173907</c:v>
                </c:pt>
                <c:pt idx="776">
                  <c:v>7.9257391304347813</c:v>
                </c:pt>
                <c:pt idx="777">
                  <c:v>7.9319130434782599</c:v>
                </c:pt>
                <c:pt idx="778">
                  <c:v>7.9356956521739122</c:v>
                </c:pt>
                <c:pt idx="779">
                  <c:v>7.9313478260869559</c:v>
                </c:pt>
                <c:pt idx="780">
                  <c:v>7.9333478260869574</c:v>
                </c:pt>
                <c:pt idx="781">
                  <c:v>7.9383478260869573</c:v>
                </c:pt>
                <c:pt idx="782">
                  <c:v>7.9372173913043493</c:v>
                </c:pt>
                <c:pt idx="783">
                  <c:v>7.9355652173913054</c:v>
                </c:pt>
                <c:pt idx="784">
                  <c:v>7.9332173913043489</c:v>
                </c:pt>
                <c:pt idx="785">
                  <c:v>7.9315217391304369</c:v>
                </c:pt>
                <c:pt idx="786">
                  <c:v>7.9292173913043493</c:v>
                </c:pt>
                <c:pt idx="787">
                  <c:v>7.9290000000000012</c:v>
                </c:pt>
                <c:pt idx="788">
                  <c:v>7.9343913043478267</c:v>
                </c:pt>
                <c:pt idx="789">
                  <c:v>7.9386086956521735</c:v>
                </c:pt>
                <c:pt idx="790">
                  <c:v>7.9386521739130433</c:v>
                </c:pt>
                <c:pt idx="791">
                  <c:v>7.9370000000000003</c:v>
                </c:pt>
                <c:pt idx="792">
                  <c:v>7.9412173913043489</c:v>
                </c:pt>
                <c:pt idx="793">
                  <c:v>7.9455652173913052</c:v>
                </c:pt>
                <c:pt idx="794">
                  <c:v>7.9494782608695678</c:v>
                </c:pt>
                <c:pt idx="795">
                  <c:v>7.9602608695652179</c:v>
                </c:pt>
                <c:pt idx="796">
                  <c:v>7.9678695652173914</c:v>
                </c:pt>
                <c:pt idx="797">
                  <c:v>7.9792608695652172</c:v>
                </c:pt>
                <c:pt idx="798">
                  <c:v>7.9814347826086971</c:v>
                </c:pt>
                <c:pt idx="799">
                  <c:v>7.9849130434782616</c:v>
                </c:pt>
                <c:pt idx="800">
                  <c:v>7.9876086956521757</c:v>
                </c:pt>
                <c:pt idx="801">
                  <c:v>7.9929565217391314</c:v>
                </c:pt>
                <c:pt idx="802">
                  <c:v>8.0030000000000019</c:v>
                </c:pt>
                <c:pt idx="803">
                  <c:v>8.0113043478260888</c:v>
                </c:pt>
                <c:pt idx="804">
                  <c:v>8.0177826086956543</c:v>
                </c:pt>
                <c:pt idx="805">
                  <c:v>8.0293478260869584</c:v>
                </c:pt>
                <c:pt idx="806">
                  <c:v>8.0395652173913046</c:v>
                </c:pt>
                <c:pt idx="807">
                  <c:v>8.0418695652173913</c:v>
                </c:pt>
                <c:pt idx="808">
                  <c:v>8.045260869565217</c:v>
                </c:pt>
                <c:pt idx="809">
                  <c:v>8.0499130434782611</c:v>
                </c:pt>
                <c:pt idx="810">
                  <c:v>8.055173913043479</c:v>
                </c:pt>
                <c:pt idx="811">
                  <c:v>8.0648260869565203</c:v>
                </c:pt>
                <c:pt idx="812">
                  <c:v>8.064521739130436</c:v>
                </c:pt>
                <c:pt idx="813">
                  <c:v>8.0634782608695659</c:v>
                </c:pt>
                <c:pt idx="814">
                  <c:v>8.0673043478260862</c:v>
                </c:pt>
                <c:pt idx="815">
                  <c:v>8.0685217391304356</c:v>
                </c:pt>
                <c:pt idx="816">
                  <c:v>8.0654347826086958</c:v>
                </c:pt>
                <c:pt idx="817">
                  <c:v>8.0610869565217396</c:v>
                </c:pt>
                <c:pt idx="818">
                  <c:v>8.0528695652173923</c:v>
                </c:pt>
                <c:pt idx="819">
                  <c:v>8.0512608695652172</c:v>
                </c:pt>
                <c:pt idx="820">
                  <c:v>8.053739130434785</c:v>
                </c:pt>
                <c:pt idx="821">
                  <c:v>8.0581739130434773</c:v>
                </c:pt>
                <c:pt idx="822">
                  <c:v>8.0566956521739126</c:v>
                </c:pt>
                <c:pt idx="823">
                  <c:v>8.0618695652173944</c:v>
                </c:pt>
                <c:pt idx="824">
                  <c:v>8.0660000000000007</c:v>
                </c:pt>
                <c:pt idx="825">
                  <c:v>8.0656956521739147</c:v>
                </c:pt>
                <c:pt idx="826">
                  <c:v>8.0668260869565227</c:v>
                </c:pt>
                <c:pt idx="827">
                  <c:v>8.0716956521739149</c:v>
                </c:pt>
                <c:pt idx="828">
                  <c:v>8.0705217391304362</c:v>
                </c:pt>
                <c:pt idx="829">
                  <c:v>8.0709565217391308</c:v>
                </c:pt>
                <c:pt idx="830">
                  <c:v>8.0769130434782603</c:v>
                </c:pt>
                <c:pt idx="831">
                  <c:v>8.0853043478260851</c:v>
                </c:pt>
                <c:pt idx="832">
                  <c:v>8.0925652173913036</c:v>
                </c:pt>
                <c:pt idx="833">
                  <c:v>8.0927391304347847</c:v>
                </c:pt>
                <c:pt idx="834">
                  <c:v>8.089130434782609</c:v>
                </c:pt>
                <c:pt idx="835">
                  <c:v>8.096869565217391</c:v>
                </c:pt>
                <c:pt idx="836">
                  <c:v>8.1034347826086961</c:v>
                </c:pt>
                <c:pt idx="837">
                  <c:v>8.1075217391304353</c:v>
                </c:pt>
                <c:pt idx="838">
                  <c:v>8.1212173913043504</c:v>
                </c:pt>
                <c:pt idx="839">
                  <c:v>8.1290434782608703</c:v>
                </c:pt>
                <c:pt idx="840">
                  <c:v>8.1383043478260859</c:v>
                </c:pt>
                <c:pt idx="841">
                  <c:v>8.1488260869565217</c:v>
                </c:pt>
                <c:pt idx="842">
                  <c:v>8.1513478260869565</c:v>
                </c:pt>
                <c:pt idx="843">
                  <c:v>8.152652173913042</c:v>
                </c:pt>
                <c:pt idx="844">
                  <c:v>8.1567391304347829</c:v>
                </c:pt>
                <c:pt idx="845">
                  <c:v>8.1657826086956504</c:v>
                </c:pt>
                <c:pt idx="846">
                  <c:v>8.1654347826086955</c:v>
                </c:pt>
                <c:pt idx="847">
                  <c:v>8.1631739130434795</c:v>
                </c:pt>
                <c:pt idx="848">
                  <c:v>8.1666521739130431</c:v>
                </c:pt>
                <c:pt idx="849">
                  <c:v>8.1716086956521732</c:v>
                </c:pt>
                <c:pt idx="850">
                  <c:v>8.1734347826086964</c:v>
                </c:pt>
                <c:pt idx="851">
                  <c:v>8.173</c:v>
                </c:pt>
                <c:pt idx="852">
                  <c:v>8.1768260869565239</c:v>
                </c:pt>
                <c:pt idx="853">
                  <c:v>8.1830000000000016</c:v>
                </c:pt>
                <c:pt idx="854">
                  <c:v>8.1798260869565222</c:v>
                </c:pt>
                <c:pt idx="855">
                  <c:v>8.1809565217391302</c:v>
                </c:pt>
                <c:pt idx="856">
                  <c:v>8.1880434782608695</c:v>
                </c:pt>
                <c:pt idx="857">
                  <c:v>8.1923478260869569</c:v>
                </c:pt>
                <c:pt idx="858">
                  <c:v>8.195956521739129</c:v>
                </c:pt>
                <c:pt idx="859">
                  <c:v>8.1990434782608688</c:v>
                </c:pt>
                <c:pt idx="860">
                  <c:v>8.2039130434782592</c:v>
                </c:pt>
                <c:pt idx="861">
                  <c:v>8.2008260869565213</c:v>
                </c:pt>
                <c:pt idx="862">
                  <c:v>8.2066086956521715</c:v>
                </c:pt>
                <c:pt idx="863">
                  <c:v>8.2104347826086954</c:v>
                </c:pt>
                <c:pt idx="864">
                  <c:v>8.2163913043478249</c:v>
                </c:pt>
                <c:pt idx="865">
                  <c:v>8.2241739130434759</c:v>
                </c:pt>
                <c:pt idx="866">
                  <c:v>8.2279130434782584</c:v>
                </c:pt>
                <c:pt idx="867">
                  <c:v>8.2308695652173895</c:v>
                </c:pt>
                <c:pt idx="868">
                  <c:v>8.2334782608695622</c:v>
                </c:pt>
                <c:pt idx="869">
                  <c:v>8.2374347826086947</c:v>
                </c:pt>
                <c:pt idx="870">
                  <c:v>8.2453043478260852</c:v>
                </c:pt>
                <c:pt idx="871">
                  <c:v>8.2509565217391287</c:v>
                </c:pt>
                <c:pt idx="872">
                  <c:v>8.2507391304347806</c:v>
                </c:pt>
                <c:pt idx="873">
                  <c:v>8.2533043478260861</c:v>
                </c:pt>
                <c:pt idx="874">
                  <c:v>8.2638260869565219</c:v>
                </c:pt>
                <c:pt idx="875">
                  <c:v>8.2730000000000015</c:v>
                </c:pt>
                <c:pt idx="876">
                  <c:v>8.274782608695654</c:v>
                </c:pt>
                <c:pt idx="877">
                  <c:v>8.2784782608695657</c:v>
                </c:pt>
                <c:pt idx="878">
                  <c:v>8.2860869565217392</c:v>
                </c:pt>
                <c:pt idx="879">
                  <c:v>8.2917826086956534</c:v>
                </c:pt>
                <c:pt idx="880">
                  <c:v>8.2979565217391311</c:v>
                </c:pt>
                <c:pt idx="881">
                  <c:v>8.2999130434782611</c:v>
                </c:pt>
                <c:pt idx="882">
                  <c:v>8.3040434782608692</c:v>
                </c:pt>
                <c:pt idx="883">
                  <c:v>8.3008260869565209</c:v>
                </c:pt>
                <c:pt idx="884">
                  <c:v>8.3029565217391319</c:v>
                </c:pt>
                <c:pt idx="885">
                  <c:v>8.3060869565217406</c:v>
                </c:pt>
                <c:pt idx="886">
                  <c:v>8.3115217391304359</c:v>
                </c:pt>
                <c:pt idx="887">
                  <c:v>8.3112608695652188</c:v>
                </c:pt>
                <c:pt idx="888">
                  <c:v>8.3127826086956542</c:v>
                </c:pt>
                <c:pt idx="889">
                  <c:v>8.3166956521739159</c:v>
                </c:pt>
                <c:pt idx="890">
                  <c:v>8.3205217391304362</c:v>
                </c:pt>
                <c:pt idx="891">
                  <c:v>8.3206086956521741</c:v>
                </c:pt>
                <c:pt idx="892">
                  <c:v>8.3259565217391316</c:v>
                </c:pt>
                <c:pt idx="893">
                  <c:v>8.3288260869565214</c:v>
                </c:pt>
                <c:pt idx="894">
                  <c:v>8.3307391304347824</c:v>
                </c:pt>
                <c:pt idx="895">
                  <c:v>8.3386521739130437</c:v>
                </c:pt>
                <c:pt idx="896">
                  <c:v>8.3422173913043451</c:v>
                </c:pt>
                <c:pt idx="897">
                  <c:v>8.3406956521739115</c:v>
                </c:pt>
                <c:pt idx="898">
                  <c:v>8.3364347826086949</c:v>
                </c:pt>
                <c:pt idx="899">
                  <c:v>8.3415652173913042</c:v>
                </c:pt>
                <c:pt idx="900">
                  <c:v>8.3497391304347826</c:v>
                </c:pt>
                <c:pt idx="901">
                  <c:v>8.3566521739130444</c:v>
                </c:pt>
                <c:pt idx="902">
                  <c:v>8.3654347826086966</c:v>
                </c:pt>
                <c:pt idx="903">
                  <c:v>8.3725652173913048</c:v>
                </c:pt>
                <c:pt idx="904">
                  <c:v>8.3740000000000006</c:v>
                </c:pt>
                <c:pt idx="905">
                  <c:v>8.3790000000000013</c:v>
                </c:pt>
                <c:pt idx="906">
                  <c:v>8.3884347826086962</c:v>
                </c:pt>
                <c:pt idx="907">
                  <c:v>8.3968260869565228</c:v>
                </c:pt>
                <c:pt idx="908">
                  <c:v>8.4013043478260876</c:v>
                </c:pt>
                <c:pt idx="909">
                  <c:v>8.4061304347826091</c:v>
                </c:pt>
                <c:pt idx="910">
                  <c:v>8.412043478260868</c:v>
                </c:pt>
                <c:pt idx="911">
                  <c:v>8.4174347826086962</c:v>
                </c:pt>
                <c:pt idx="912">
                  <c:v>8.4216956521739128</c:v>
                </c:pt>
                <c:pt idx="913">
                  <c:v>8.4306956521739131</c:v>
                </c:pt>
                <c:pt idx="914">
                  <c:v>8.4408260869565215</c:v>
                </c:pt>
                <c:pt idx="915">
                  <c:v>8.4481739130434779</c:v>
                </c:pt>
                <c:pt idx="916">
                  <c:v>8.4545217391304366</c:v>
                </c:pt>
                <c:pt idx="917">
                  <c:v>8.4586956521739136</c:v>
                </c:pt>
                <c:pt idx="918">
                  <c:v>8.4596956521739148</c:v>
                </c:pt>
                <c:pt idx="919">
                  <c:v>8.4662608695652199</c:v>
                </c:pt>
                <c:pt idx="920">
                  <c:v>8.4781739130434808</c:v>
                </c:pt>
                <c:pt idx="921">
                  <c:v>8.4891304347826093</c:v>
                </c:pt>
                <c:pt idx="922">
                  <c:v>8.4968260869565206</c:v>
                </c:pt>
                <c:pt idx="923">
                  <c:v>8.5026956521739123</c:v>
                </c:pt>
                <c:pt idx="924">
                  <c:v>8.5051739130434765</c:v>
                </c:pt>
                <c:pt idx="925">
                  <c:v>8.5026956521739141</c:v>
                </c:pt>
                <c:pt idx="926">
                  <c:v>8.5026956521739141</c:v>
                </c:pt>
                <c:pt idx="927">
                  <c:v>8.5113478260869559</c:v>
                </c:pt>
                <c:pt idx="928">
                  <c:v>8.5096086956521759</c:v>
                </c:pt>
                <c:pt idx="929">
                  <c:v>8.5100434782608723</c:v>
                </c:pt>
                <c:pt idx="930">
                  <c:v>8.5102608695652187</c:v>
                </c:pt>
                <c:pt idx="931">
                  <c:v>8.5120434782608712</c:v>
                </c:pt>
                <c:pt idx="932">
                  <c:v>8.5146521739130439</c:v>
                </c:pt>
                <c:pt idx="933">
                  <c:v>8.5178260869565214</c:v>
                </c:pt>
                <c:pt idx="934">
                  <c:v>8.518782608695652</c:v>
                </c:pt>
                <c:pt idx="935">
                  <c:v>8.521521739130435</c:v>
                </c:pt>
                <c:pt idx="936">
                  <c:v>8.5210434782608679</c:v>
                </c:pt>
                <c:pt idx="937">
                  <c:v>8.5234782608695649</c:v>
                </c:pt>
                <c:pt idx="938">
                  <c:v>8.5250000000000004</c:v>
                </c:pt>
                <c:pt idx="939">
                  <c:v>8.5296521739130444</c:v>
                </c:pt>
                <c:pt idx="940">
                  <c:v>8.5394782608695667</c:v>
                </c:pt>
                <c:pt idx="941">
                  <c:v>8.54304347826087</c:v>
                </c:pt>
                <c:pt idx="942">
                  <c:v>8.5487391304347842</c:v>
                </c:pt>
                <c:pt idx="943">
                  <c:v>8.5533043478260886</c:v>
                </c:pt>
                <c:pt idx="944">
                  <c:v>8.5550434782608722</c:v>
                </c:pt>
                <c:pt idx="945">
                  <c:v>8.5509130434782641</c:v>
                </c:pt>
                <c:pt idx="946">
                  <c:v>8.5474347826086969</c:v>
                </c:pt>
                <c:pt idx="947">
                  <c:v>8.5479130434782622</c:v>
                </c:pt>
                <c:pt idx="948">
                  <c:v>8.55017391304348</c:v>
                </c:pt>
                <c:pt idx="949">
                  <c:v>8.55017391304348</c:v>
                </c:pt>
                <c:pt idx="950">
                  <c:v>8.5545652173913052</c:v>
                </c:pt>
                <c:pt idx="951">
                  <c:v>8.5606086956521725</c:v>
                </c:pt>
                <c:pt idx="952">
                  <c:v>8.5592173913043457</c:v>
                </c:pt>
                <c:pt idx="953">
                  <c:v>8.5602173913043469</c:v>
                </c:pt>
                <c:pt idx="954">
                  <c:v>8.5609999999999982</c:v>
                </c:pt>
                <c:pt idx="955">
                  <c:v>8.56078260869565</c:v>
                </c:pt>
                <c:pt idx="956">
                  <c:v>8.5628260869565196</c:v>
                </c:pt>
                <c:pt idx="957">
                  <c:v>8.5675652173913051</c:v>
                </c:pt>
                <c:pt idx="958">
                  <c:v>8.5679565217391307</c:v>
                </c:pt>
                <c:pt idx="959">
                  <c:v>8.5689130434782612</c:v>
                </c:pt>
                <c:pt idx="960">
                  <c:v>8.5690869565217405</c:v>
                </c:pt>
                <c:pt idx="961">
                  <c:v>8.5738260869565224</c:v>
                </c:pt>
                <c:pt idx="962">
                  <c:v>8.5789565217391317</c:v>
                </c:pt>
                <c:pt idx="963">
                  <c:v>8.5828260869565227</c:v>
                </c:pt>
                <c:pt idx="964">
                  <c:v>8.5869565217391308</c:v>
                </c:pt>
                <c:pt idx="965">
                  <c:v>8.5812173913043495</c:v>
                </c:pt>
                <c:pt idx="966">
                  <c:v>8.5733043478260882</c:v>
                </c:pt>
                <c:pt idx="967">
                  <c:v>8.5783478260869579</c:v>
                </c:pt>
                <c:pt idx="968">
                  <c:v>8.5882608695652181</c:v>
                </c:pt>
                <c:pt idx="969">
                  <c:v>8.5993478260869569</c:v>
                </c:pt>
                <c:pt idx="970">
                  <c:v>8.6004347826086978</c:v>
                </c:pt>
                <c:pt idx="971">
                  <c:v>8.6018260869565228</c:v>
                </c:pt>
                <c:pt idx="972">
                  <c:v>8.611217391304347</c:v>
                </c:pt>
                <c:pt idx="973">
                  <c:v>8.6121739130434793</c:v>
                </c:pt>
                <c:pt idx="974">
                  <c:v>8.6146956521739142</c:v>
                </c:pt>
                <c:pt idx="975">
                  <c:v>8.624869565217395</c:v>
                </c:pt>
                <c:pt idx="976">
                  <c:v>8.6311304347826088</c:v>
                </c:pt>
                <c:pt idx="977">
                  <c:v>8.6384347826086962</c:v>
                </c:pt>
                <c:pt idx="978">
                  <c:v>8.6444347826086965</c:v>
                </c:pt>
                <c:pt idx="979">
                  <c:v>8.6493913043478283</c:v>
                </c:pt>
                <c:pt idx="980">
                  <c:v>8.6554347826086957</c:v>
                </c:pt>
                <c:pt idx="981">
                  <c:v>8.6631304347826088</c:v>
                </c:pt>
                <c:pt idx="982">
                  <c:v>8.675260869565216</c:v>
                </c:pt>
                <c:pt idx="983">
                  <c:v>8.6860869565217396</c:v>
                </c:pt>
                <c:pt idx="984">
                  <c:v>8.6910869565217403</c:v>
                </c:pt>
                <c:pt idx="985">
                  <c:v>8.6947826086956521</c:v>
                </c:pt>
                <c:pt idx="986">
                  <c:v>8.6951739130434778</c:v>
                </c:pt>
                <c:pt idx="987">
                  <c:v>8.7021739130434774</c:v>
                </c:pt>
                <c:pt idx="988">
                  <c:v>8.7113913043478242</c:v>
                </c:pt>
                <c:pt idx="989">
                  <c:v>8.7185652173913031</c:v>
                </c:pt>
                <c:pt idx="990">
                  <c:v>8.7194782608695647</c:v>
                </c:pt>
                <c:pt idx="991">
                  <c:v>8.7229565217391301</c:v>
                </c:pt>
                <c:pt idx="992">
                  <c:v>8.7248260869565222</c:v>
                </c:pt>
                <c:pt idx="993">
                  <c:v>8.7313043478260859</c:v>
                </c:pt>
                <c:pt idx="994">
                  <c:v>8.7396086956521764</c:v>
                </c:pt>
                <c:pt idx="995">
                  <c:v>8.7460869565217383</c:v>
                </c:pt>
                <c:pt idx="996">
                  <c:v>8.7557391304347831</c:v>
                </c:pt>
                <c:pt idx="997">
                  <c:v>8.7626956521739121</c:v>
                </c:pt>
                <c:pt idx="998">
                  <c:v>8.7625217391304346</c:v>
                </c:pt>
                <c:pt idx="999">
                  <c:v>8.7651304347826073</c:v>
                </c:pt>
                <c:pt idx="1000">
                  <c:v>8.7673043478260855</c:v>
                </c:pt>
                <c:pt idx="1001">
                  <c:v>8.7700434782608685</c:v>
                </c:pt>
                <c:pt idx="1002">
                  <c:v>8.7715217391304332</c:v>
                </c:pt>
                <c:pt idx="1003">
                  <c:v>8.7721304347826088</c:v>
                </c:pt>
                <c:pt idx="1004">
                  <c:v>8.7750869565217382</c:v>
                </c:pt>
                <c:pt idx="1005">
                  <c:v>8.7734347826086942</c:v>
                </c:pt>
                <c:pt idx="1006">
                  <c:v>8.7704782608695631</c:v>
                </c:pt>
                <c:pt idx="1007">
                  <c:v>8.7709999999999972</c:v>
                </c:pt>
                <c:pt idx="1008">
                  <c:v>8.7725217391304344</c:v>
                </c:pt>
                <c:pt idx="1009">
                  <c:v>8.7753478260869553</c:v>
                </c:pt>
                <c:pt idx="1010">
                  <c:v>8.7805217391304353</c:v>
                </c:pt>
                <c:pt idx="1011">
                  <c:v>8.7882173913043466</c:v>
                </c:pt>
                <c:pt idx="1012">
                  <c:v>8.798347826086955</c:v>
                </c:pt>
                <c:pt idx="1013">
                  <c:v>8.8035652173913039</c:v>
                </c:pt>
                <c:pt idx="1014">
                  <c:v>8.805782608695651</c:v>
                </c:pt>
                <c:pt idx="1015">
                  <c:v>8.8113478260869567</c:v>
                </c:pt>
                <c:pt idx="1016">
                  <c:v>8.8178695652173893</c:v>
                </c:pt>
                <c:pt idx="1017">
                  <c:v>8.8228260869565194</c:v>
                </c:pt>
                <c:pt idx="1018">
                  <c:v>8.8211739130434772</c:v>
                </c:pt>
                <c:pt idx="1019">
                  <c:v>8.8205652173913034</c:v>
                </c:pt>
                <c:pt idx="1020">
                  <c:v>8.8229565217391297</c:v>
                </c:pt>
                <c:pt idx="1021">
                  <c:v>8.8298260869565208</c:v>
                </c:pt>
                <c:pt idx="1022">
                  <c:v>8.8304347826086946</c:v>
                </c:pt>
                <c:pt idx="1023">
                  <c:v>8.8351304347826094</c:v>
                </c:pt>
                <c:pt idx="1024">
                  <c:v>8.8456086956521727</c:v>
                </c:pt>
                <c:pt idx="1025">
                  <c:v>8.8537391304347857</c:v>
                </c:pt>
                <c:pt idx="1026">
                  <c:v>8.861956521739133</c:v>
                </c:pt>
                <c:pt idx="1027">
                  <c:v>8.8659565217391325</c:v>
                </c:pt>
                <c:pt idx="1028">
                  <c:v>8.8701739130434802</c:v>
                </c:pt>
                <c:pt idx="1029">
                  <c:v>8.8784347826086965</c:v>
                </c:pt>
                <c:pt idx="1030">
                  <c:v>8.8849130434782619</c:v>
                </c:pt>
                <c:pt idx="1031">
                  <c:v>8.8914782608695671</c:v>
                </c:pt>
                <c:pt idx="1032">
                  <c:v>8.8977826086956515</c:v>
                </c:pt>
                <c:pt idx="1033">
                  <c:v>8.8964347826086954</c:v>
                </c:pt>
                <c:pt idx="1034">
                  <c:v>8.8965652173913039</c:v>
                </c:pt>
                <c:pt idx="1035">
                  <c:v>8.8979999999999997</c:v>
                </c:pt>
                <c:pt idx="1036">
                  <c:v>8.903478260869564</c:v>
                </c:pt>
                <c:pt idx="1037">
                  <c:v>8.9119565217391301</c:v>
                </c:pt>
                <c:pt idx="1038">
                  <c:v>8.9154347826086955</c:v>
                </c:pt>
                <c:pt idx="1039">
                  <c:v>8.9130434782608692</c:v>
                </c:pt>
                <c:pt idx="1040">
                  <c:v>8.9161304347826071</c:v>
                </c:pt>
                <c:pt idx="1041">
                  <c:v>8.9211304347826079</c:v>
                </c:pt>
                <c:pt idx="1042">
                  <c:v>8.9259999999999984</c:v>
                </c:pt>
                <c:pt idx="1043">
                  <c:v>8.9302173913043461</c:v>
                </c:pt>
                <c:pt idx="1044">
                  <c:v>8.9366521739130427</c:v>
                </c:pt>
                <c:pt idx="1045">
                  <c:v>8.944521739130435</c:v>
                </c:pt>
                <c:pt idx="1046">
                  <c:v>8.9458260869565205</c:v>
                </c:pt>
                <c:pt idx="1047">
                  <c:v>8.9424782608695654</c:v>
                </c:pt>
                <c:pt idx="1048">
                  <c:v>8.9475652173913041</c:v>
                </c:pt>
                <c:pt idx="1049">
                  <c:v>8.954521739130433</c:v>
                </c:pt>
                <c:pt idx="1050">
                  <c:v>8.9598260869565216</c:v>
                </c:pt>
                <c:pt idx="1051">
                  <c:v>8.9629999999999992</c:v>
                </c:pt>
                <c:pt idx="1052">
                  <c:v>8.9657391304347822</c:v>
                </c:pt>
                <c:pt idx="1053">
                  <c:v>8.968782608695653</c:v>
                </c:pt>
                <c:pt idx="1054">
                  <c:v>8.9675217391304347</c:v>
                </c:pt>
                <c:pt idx="1055">
                  <c:v>8.967173913043478</c:v>
                </c:pt>
                <c:pt idx="1056">
                  <c:v>8.969086956521739</c:v>
                </c:pt>
                <c:pt idx="1057">
                  <c:v>8.968</c:v>
                </c:pt>
                <c:pt idx="1058">
                  <c:v>8.9716956521739153</c:v>
                </c:pt>
                <c:pt idx="1059">
                  <c:v>8.9753913043478253</c:v>
                </c:pt>
                <c:pt idx="1060">
                  <c:v>8.9785652173913046</c:v>
                </c:pt>
                <c:pt idx="1061">
                  <c:v>8.9827826086956524</c:v>
                </c:pt>
                <c:pt idx="1062">
                  <c:v>8.9908695652173911</c:v>
                </c:pt>
                <c:pt idx="1063">
                  <c:v>8.995913043478259</c:v>
                </c:pt>
                <c:pt idx="1064">
                  <c:v>9.0015652173913043</c:v>
                </c:pt>
                <c:pt idx="1065">
                  <c:v>9.0034347826086965</c:v>
                </c:pt>
                <c:pt idx="1066">
                  <c:v>9.0057826086956521</c:v>
                </c:pt>
                <c:pt idx="1067">
                  <c:v>9.0061304347826088</c:v>
                </c:pt>
                <c:pt idx="1068">
                  <c:v>9.0068260869565222</c:v>
                </c:pt>
                <c:pt idx="1069">
                  <c:v>9.0109565217391303</c:v>
                </c:pt>
                <c:pt idx="1070">
                  <c:v>9.0133913043478255</c:v>
                </c:pt>
                <c:pt idx="1071">
                  <c:v>9.0129130434782621</c:v>
                </c:pt>
                <c:pt idx="1072">
                  <c:v>9.0105652173913029</c:v>
                </c:pt>
                <c:pt idx="1073">
                  <c:v>9.0168260869565202</c:v>
                </c:pt>
                <c:pt idx="1074">
                  <c:v>9.0234347826086942</c:v>
                </c:pt>
                <c:pt idx="1075">
                  <c:v>9.0239565217391302</c:v>
                </c:pt>
                <c:pt idx="1076">
                  <c:v>9.025391304347826</c:v>
                </c:pt>
                <c:pt idx="1077">
                  <c:v>9.0303913043478268</c:v>
                </c:pt>
                <c:pt idx="1078">
                  <c:v>9.0335652173913044</c:v>
                </c:pt>
                <c:pt idx="1079">
                  <c:v>9.0362173913043478</c:v>
                </c:pt>
                <c:pt idx="1080">
                  <c:v>9.0447826086956518</c:v>
                </c:pt>
                <c:pt idx="1081">
                  <c:v>9.0491739130434787</c:v>
                </c:pt>
                <c:pt idx="1082">
                  <c:v>9.0522173913043495</c:v>
                </c:pt>
                <c:pt idx="1083">
                  <c:v>9.0516956521739136</c:v>
                </c:pt>
                <c:pt idx="1084">
                  <c:v>9.0527391304347837</c:v>
                </c:pt>
                <c:pt idx="1085">
                  <c:v>9.052217391304346</c:v>
                </c:pt>
                <c:pt idx="1086">
                  <c:v>9.049130434782608</c:v>
                </c:pt>
                <c:pt idx="1087">
                  <c:v>9.0477826086956501</c:v>
                </c:pt>
                <c:pt idx="1088">
                  <c:v>9.0530869565217387</c:v>
                </c:pt>
                <c:pt idx="1089">
                  <c:v>9.0561739130434766</c:v>
                </c:pt>
                <c:pt idx="1090">
                  <c:v>9.0590434782608682</c:v>
                </c:pt>
                <c:pt idx="1091">
                  <c:v>9.0659999999999989</c:v>
                </c:pt>
                <c:pt idx="1092">
                  <c:v>9.0694782608695643</c:v>
                </c:pt>
                <c:pt idx="1093">
                  <c:v>9.0726956521739126</c:v>
                </c:pt>
                <c:pt idx="1094">
                  <c:v>9.0722173913043473</c:v>
                </c:pt>
                <c:pt idx="1095">
                  <c:v>9.0730434782608693</c:v>
                </c:pt>
                <c:pt idx="1096">
                  <c:v>9.0703043478260899</c:v>
                </c:pt>
                <c:pt idx="1097">
                  <c:v>9.0652173913043494</c:v>
                </c:pt>
                <c:pt idx="1098">
                  <c:v>9.069217391304349</c:v>
                </c:pt>
                <c:pt idx="1099">
                  <c:v>9.0748695652173925</c:v>
                </c:pt>
                <c:pt idx="1100">
                  <c:v>9.0796956521739141</c:v>
                </c:pt>
                <c:pt idx="1101">
                  <c:v>9.0840869565217393</c:v>
                </c:pt>
                <c:pt idx="1102">
                  <c:v>9.0909130434782615</c:v>
                </c:pt>
                <c:pt idx="1103">
                  <c:v>9.0924347826086951</c:v>
                </c:pt>
                <c:pt idx="1104">
                  <c:v>9.0931304347826085</c:v>
                </c:pt>
                <c:pt idx="1105">
                  <c:v>9.0968260869565203</c:v>
                </c:pt>
                <c:pt idx="1106">
                  <c:v>9.1025652173913052</c:v>
                </c:pt>
                <c:pt idx="1107">
                  <c:v>9.1063478260869584</c:v>
                </c:pt>
                <c:pt idx="1108">
                  <c:v>9.1162173913043461</c:v>
                </c:pt>
                <c:pt idx="1109">
                  <c:v>9.1259565217391305</c:v>
                </c:pt>
                <c:pt idx="1110">
                  <c:v>9.1299565217391301</c:v>
                </c:pt>
                <c:pt idx="1111">
                  <c:v>9.1313913043478259</c:v>
                </c:pt>
                <c:pt idx="1112">
                  <c:v>9.1402608695652177</c:v>
                </c:pt>
                <c:pt idx="1113">
                  <c:v>9.1453043478260856</c:v>
                </c:pt>
                <c:pt idx="1114">
                  <c:v>9.15</c:v>
                </c:pt>
                <c:pt idx="1115">
                  <c:v>9.1554347826086957</c:v>
                </c:pt>
                <c:pt idx="1116">
                  <c:v>9.1646086956521735</c:v>
                </c:pt>
                <c:pt idx="1117">
                  <c:v>9.171086956521739</c:v>
                </c:pt>
                <c:pt idx="1118">
                  <c:v>9.1786086956521746</c:v>
                </c:pt>
                <c:pt idx="1119">
                  <c:v>9.1860000000000017</c:v>
                </c:pt>
                <c:pt idx="1120">
                  <c:v>9.1993913043478273</c:v>
                </c:pt>
                <c:pt idx="1121">
                  <c:v>9.2072608695652178</c:v>
                </c:pt>
                <c:pt idx="1122">
                  <c:v>9.2090434782608703</c:v>
                </c:pt>
                <c:pt idx="1123">
                  <c:v>9.2142608695652193</c:v>
                </c:pt>
                <c:pt idx="1124">
                  <c:v>9.2184347826086963</c:v>
                </c:pt>
                <c:pt idx="1125">
                  <c:v>9.2178260869565207</c:v>
                </c:pt>
                <c:pt idx="1126">
                  <c:v>9.2217826086956514</c:v>
                </c:pt>
                <c:pt idx="1127">
                  <c:v>9.2227826086956526</c:v>
                </c:pt>
                <c:pt idx="1128">
                  <c:v>9.2247826086956515</c:v>
                </c:pt>
                <c:pt idx="1129">
                  <c:v>9.2282173913043462</c:v>
                </c:pt>
                <c:pt idx="1130">
                  <c:v>9.2316521739130408</c:v>
                </c:pt>
                <c:pt idx="1131">
                  <c:v>9.2313043478260841</c:v>
                </c:pt>
                <c:pt idx="1132">
                  <c:v>9.2290869565217371</c:v>
                </c:pt>
                <c:pt idx="1133">
                  <c:v>9.2285217391304339</c:v>
                </c:pt>
                <c:pt idx="1134">
                  <c:v>9.2331304347826091</c:v>
                </c:pt>
                <c:pt idx="1135">
                  <c:v>9.2385652173913044</c:v>
                </c:pt>
                <c:pt idx="1136">
                  <c:v>9.2418260869565234</c:v>
                </c:pt>
                <c:pt idx="1137">
                  <c:v>9.240826086956524</c:v>
                </c:pt>
                <c:pt idx="1138">
                  <c:v>9.2408260869565257</c:v>
                </c:pt>
                <c:pt idx="1139">
                  <c:v>9.2383913043478305</c:v>
                </c:pt>
                <c:pt idx="1140">
                  <c:v>9.2386521739130458</c:v>
                </c:pt>
                <c:pt idx="1141">
                  <c:v>9.242434782608699</c:v>
                </c:pt>
                <c:pt idx="1142">
                  <c:v>9.2460434782608711</c:v>
                </c:pt>
                <c:pt idx="1143">
                  <c:v>9.2450869565217424</c:v>
                </c:pt>
                <c:pt idx="1144">
                  <c:v>9.2448695652173942</c:v>
                </c:pt>
                <c:pt idx="1145">
                  <c:v>9.2473478260869584</c:v>
                </c:pt>
                <c:pt idx="1146">
                  <c:v>9.2474782608695669</c:v>
                </c:pt>
                <c:pt idx="1147">
                  <c:v>9.2470000000000017</c:v>
                </c:pt>
                <c:pt idx="1148">
                  <c:v>9.2483478260869578</c:v>
                </c:pt>
                <c:pt idx="1149">
                  <c:v>9.246956521739131</c:v>
                </c:pt>
                <c:pt idx="1150">
                  <c:v>9.2511739130434769</c:v>
                </c:pt>
                <c:pt idx="1151">
                  <c:v>9.2510434782608701</c:v>
                </c:pt>
                <c:pt idx="1152">
                  <c:v>9.2550434782608697</c:v>
                </c:pt>
                <c:pt idx="1153">
                  <c:v>9.2569999999999997</c:v>
                </c:pt>
                <c:pt idx="1154">
                  <c:v>9.2544347826086941</c:v>
                </c:pt>
                <c:pt idx="1155">
                  <c:v>9.2567391304347826</c:v>
                </c:pt>
                <c:pt idx="1156">
                  <c:v>9.2611739130434785</c:v>
                </c:pt>
                <c:pt idx="1157">
                  <c:v>9.2602608695652169</c:v>
                </c:pt>
                <c:pt idx="1158">
                  <c:v>9.2557391304347814</c:v>
                </c:pt>
                <c:pt idx="1159">
                  <c:v>9.2595652173913034</c:v>
                </c:pt>
                <c:pt idx="1160">
                  <c:v>9.2658695652173915</c:v>
                </c:pt>
                <c:pt idx="1161">
                  <c:v>9.2718260869565228</c:v>
                </c:pt>
                <c:pt idx="1162">
                  <c:v>9.2797391304347823</c:v>
                </c:pt>
                <c:pt idx="1163">
                  <c:v>9.289782608695651</c:v>
                </c:pt>
                <c:pt idx="1164">
                  <c:v>9.2935652173913041</c:v>
                </c:pt>
                <c:pt idx="1165">
                  <c:v>9.2979130434782604</c:v>
                </c:pt>
                <c:pt idx="1166">
                  <c:v>9.2996956521739111</c:v>
                </c:pt>
                <c:pt idx="1167">
                  <c:v>9.3039130434782606</c:v>
                </c:pt>
                <c:pt idx="1168">
                  <c:v>9.309652173913042</c:v>
                </c:pt>
                <c:pt idx="1169">
                  <c:v>9.3124782608695664</c:v>
                </c:pt>
                <c:pt idx="1170">
                  <c:v>9.3201304347826071</c:v>
                </c:pt>
                <c:pt idx="1171">
                  <c:v>9.3280434782608683</c:v>
                </c:pt>
                <c:pt idx="1172">
                  <c:v>9.3340869565217375</c:v>
                </c:pt>
                <c:pt idx="1173">
                  <c:v>9.3367826086956516</c:v>
                </c:pt>
                <c:pt idx="1174">
                  <c:v>9.3411304347826096</c:v>
                </c:pt>
                <c:pt idx="1175">
                  <c:v>9.3411739130434768</c:v>
                </c:pt>
                <c:pt idx="1176">
                  <c:v>9.3489130434782606</c:v>
                </c:pt>
                <c:pt idx="1177">
                  <c:v>9.3556521739130449</c:v>
                </c:pt>
                <c:pt idx="1178">
                  <c:v>9.3568260869565218</c:v>
                </c:pt>
                <c:pt idx="1179">
                  <c:v>9.3584782608695658</c:v>
                </c:pt>
                <c:pt idx="1180">
                  <c:v>9.3616521739130434</c:v>
                </c:pt>
                <c:pt idx="1181">
                  <c:v>9.363999999999999</c:v>
                </c:pt>
                <c:pt idx="1182">
                  <c:v>9.3630434782608685</c:v>
                </c:pt>
                <c:pt idx="1183">
                  <c:v>9.3613478260869556</c:v>
                </c:pt>
                <c:pt idx="1184">
                  <c:v>9.3653913043478241</c:v>
                </c:pt>
                <c:pt idx="1185">
                  <c:v>9.3655652173913033</c:v>
                </c:pt>
                <c:pt idx="1186">
                  <c:v>9.3649130434782588</c:v>
                </c:pt>
                <c:pt idx="1187">
                  <c:v>9.3642173913043489</c:v>
                </c:pt>
                <c:pt idx="1188">
                  <c:v>9.3662173913043478</c:v>
                </c:pt>
                <c:pt idx="1189">
                  <c:v>9.3715652173913035</c:v>
                </c:pt>
                <c:pt idx="1190">
                  <c:v>9.3725217391304358</c:v>
                </c:pt>
                <c:pt idx="1191">
                  <c:v>9.37304347826087</c:v>
                </c:pt>
                <c:pt idx="1192">
                  <c:v>9.3790434782608703</c:v>
                </c:pt>
                <c:pt idx="1193">
                  <c:v>9.3847391304347827</c:v>
                </c:pt>
                <c:pt idx="1194">
                  <c:v>9.3878260869565224</c:v>
                </c:pt>
                <c:pt idx="1195">
                  <c:v>9.3902608695652177</c:v>
                </c:pt>
                <c:pt idx="1196">
                  <c:v>9.3943913043478258</c:v>
                </c:pt>
                <c:pt idx="1197">
                  <c:v>9.3982173913043461</c:v>
                </c:pt>
                <c:pt idx="1198">
                  <c:v>9.4009130434782584</c:v>
                </c:pt>
                <c:pt idx="1199">
                  <c:v>9.4026086956521713</c:v>
                </c:pt>
                <c:pt idx="1200">
                  <c:v>9.4093478260869539</c:v>
                </c:pt>
                <c:pt idx="1201">
                  <c:v>9.4172173913043462</c:v>
                </c:pt>
                <c:pt idx="1202">
                  <c:v>9.4253043478260867</c:v>
                </c:pt>
                <c:pt idx="1203">
                  <c:v>9.4298260869565205</c:v>
                </c:pt>
                <c:pt idx="1204">
                  <c:v>9.4317826086956522</c:v>
                </c:pt>
                <c:pt idx="1205">
                  <c:v>9.4337826086956511</c:v>
                </c:pt>
                <c:pt idx="1206">
                  <c:v>9.4397391304347824</c:v>
                </c:pt>
                <c:pt idx="1207">
                  <c:v>9.4403043478260873</c:v>
                </c:pt>
                <c:pt idx="1208">
                  <c:v>9.4466086956521753</c:v>
                </c:pt>
                <c:pt idx="1209">
                  <c:v>9.4529130434782616</c:v>
                </c:pt>
                <c:pt idx="1210">
                  <c:v>9.4570000000000007</c:v>
                </c:pt>
                <c:pt idx="1211">
                  <c:v>9.4539565217391299</c:v>
                </c:pt>
                <c:pt idx="1212">
                  <c:v>9.4595652173913045</c:v>
                </c:pt>
                <c:pt idx="1213">
                  <c:v>9.463304347826087</c:v>
                </c:pt>
                <c:pt idx="1214">
                  <c:v>9.4670869565217384</c:v>
                </c:pt>
                <c:pt idx="1215">
                  <c:v>9.4697826086956525</c:v>
                </c:pt>
                <c:pt idx="1216">
                  <c:v>9.4714782608695653</c:v>
                </c:pt>
                <c:pt idx="1217">
                  <c:v>9.4767391304347832</c:v>
                </c:pt>
                <c:pt idx="1218">
                  <c:v>9.4830434782608695</c:v>
                </c:pt>
                <c:pt idx="1219">
                  <c:v>9.4864347826086952</c:v>
                </c:pt>
                <c:pt idx="1220">
                  <c:v>9.4908260869565222</c:v>
                </c:pt>
                <c:pt idx="1221">
                  <c:v>9.4945652173913047</c:v>
                </c:pt>
                <c:pt idx="1222">
                  <c:v>9.4997391304347811</c:v>
                </c:pt>
                <c:pt idx="1223">
                  <c:v>9.5014782608695665</c:v>
                </c:pt>
                <c:pt idx="1224">
                  <c:v>9.5047826086956508</c:v>
                </c:pt>
                <c:pt idx="1225">
                  <c:v>9.5106521739130425</c:v>
                </c:pt>
                <c:pt idx="1226">
                  <c:v>9.5152608695652159</c:v>
                </c:pt>
                <c:pt idx="1227">
                  <c:v>9.5206086956521734</c:v>
                </c:pt>
                <c:pt idx="1228">
                  <c:v>9.5241739130434784</c:v>
                </c:pt>
                <c:pt idx="1229">
                  <c:v>9.5279130434782608</c:v>
                </c:pt>
                <c:pt idx="1230">
                  <c:v>9.5306956521739146</c:v>
                </c:pt>
                <c:pt idx="1231">
                  <c:v>9.5283043478260883</c:v>
                </c:pt>
                <c:pt idx="1232">
                  <c:v>9.527304347826087</c:v>
                </c:pt>
                <c:pt idx="1233">
                  <c:v>9.526695652173915</c:v>
                </c:pt>
                <c:pt idx="1234">
                  <c:v>9.532521739130436</c:v>
                </c:pt>
                <c:pt idx="1235">
                  <c:v>9.5308260869565213</c:v>
                </c:pt>
                <c:pt idx="1236">
                  <c:v>9.5354347826086947</c:v>
                </c:pt>
                <c:pt idx="1237">
                  <c:v>9.5403913043478248</c:v>
                </c:pt>
                <c:pt idx="1238">
                  <c:v>9.5411304347826071</c:v>
                </c:pt>
                <c:pt idx="1239">
                  <c:v>9.5433478260869578</c:v>
                </c:pt>
                <c:pt idx="1240">
                  <c:v>9.5448695652173914</c:v>
                </c:pt>
                <c:pt idx="1241">
                  <c:v>9.5462608695652165</c:v>
                </c:pt>
                <c:pt idx="1242">
                  <c:v>9.5489130434782599</c:v>
                </c:pt>
                <c:pt idx="1243">
                  <c:v>9.548652173913041</c:v>
                </c:pt>
                <c:pt idx="1244">
                  <c:v>9.5520869565217374</c:v>
                </c:pt>
                <c:pt idx="1245">
                  <c:v>9.5496956521739111</c:v>
                </c:pt>
                <c:pt idx="1246">
                  <c:v>9.5501304347826075</c:v>
                </c:pt>
                <c:pt idx="1247">
                  <c:v>9.5536521739130436</c:v>
                </c:pt>
                <c:pt idx="1248">
                  <c:v>9.5500000000000007</c:v>
                </c:pt>
                <c:pt idx="1249">
                  <c:v>9.5465652173913043</c:v>
                </c:pt>
                <c:pt idx="1250">
                  <c:v>9.5527826086956527</c:v>
                </c:pt>
                <c:pt idx="1251">
                  <c:v>9.5607826086956518</c:v>
                </c:pt>
                <c:pt idx="1252">
                  <c:v>9.5631739130434781</c:v>
                </c:pt>
                <c:pt idx="1253">
                  <c:v>9.5673043478260862</c:v>
                </c:pt>
                <c:pt idx="1254">
                  <c:v>9.5696956521739125</c:v>
                </c:pt>
                <c:pt idx="1255">
                  <c:v>9.5708260869565205</c:v>
                </c:pt>
                <c:pt idx="1256">
                  <c:v>9.5719130434782596</c:v>
                </c:pt>
                <c:pt idx="1257">
                  <c:v>9.5760434782608677</c:v>
                </c:pt>
                <c:pt idx="1258">
                  <c:v>9.5791739130434781</c:v>
                </c:pt>
                <c:pt idx="1259">
                  <c:v>9.5806956521739135</c:v>
                </c:pt>
                <c:pt idx="1260">
                  <c:v>9.5825217391304331</c:v>
                </c:pt>
                <c:pt idx="1261">
                  <c:v>9.5865217391304345</c:v>
                </c:pt>
                <c:pt idx="1262">
                  <c:v>9.587782608695651</c:v>
                </c:pt>
                <c:pt idx="1263">
                  <c:v>9.5922173913043469</c:v>
                </c:pt>
                <c:pt idx="1264">
                  <c:v>9.6000869565217393</c:v>
                </c:pt>
                <c:pt idx="1265">
                  <c:v>9.6051304347826107</c:v>
                </c:pt>
                <c:pt idx="1266">
                  <c:v>9.6079999999999988</c:v>
                </c:pt>
                <c:pt idx="1267">
                  <c:v>9.6051304347826107</c:v>
                </c:pt>
                <c:pt idx="1268">
                  <c:v>9.6077826086956524</c:v>
                </c:pt>
                <c:pt idx="1269">
                  <c:v>9.6103043478260854</c:v>
                </c:pt>
                <c:pt idx="1270">
                  <c:v>9.6101739130434787</c:v>
                </c:pt>
                <c:pt idx="1271">
                  <c:v>9.6132608695652149</c:v>
                </c:pt>
                <c:pt idx="1272">
                  <c:v>9.6260434782608701</c:v>
                </c:pt>
                <c:pt idx="1273">
                  <c:v>9.6294782608695648</c:v>
                </c:pt>
                <c:pt idx="1274">
                  <c:v>9.6330869565217387</c:v>
                </c:pt>
                <c:pt idx="1275">
                  <c:v>9.6408260869565225</c:v>
                </c:pt>
                <c:pt idx="1276">
                  <c:v>9.6453913043478252</c:v>
                </c:pt>
                <c:pt idx="1277">
                  <c:v>9.6501304347826089</c:v>
                </c:pt>
                <c:pt idx="1278">
                  <c:v>9.6563043478260866</c:v>
                </c:pt>
                <c:pt idx="1279">
                  <c:v>9.664782608695651</c:v>
                </c:pt>
                <c:pt idx="1280">
                  <c:v>9.670260869565217</c:v>
                </c:pt>
                <c:pt idx="1281">
                  <c:v>9.6747391304347836</c:v>
                </c:pt>
                <c:pt idx="1282">
                  <c:v>9.6723478260869573</c:v>
                </c:pt>
                <c:pt idx="1283">
                  <c:v>9.6724782608695659</c:v>
                </c:pt>
                <c:pt idx="1284">
                  <c:v>9.6751304347826093</c:v>
                </c:pt>
                <c:pt idx="1285">
                  <c:v>9.679043478260871</c:v>
                </c:pt>
                <c:pt idx="1286">
                  <c:v>9.6802173913043497</c:v>
                </c:pt>
                <c:pt idx="1287">
                  <c:v>9.6809565217391302</c:v>
                </c:pt>
                <c:pt idx="1288">
                  <c:v>9.6821739130434796</c:v>
                </c:pt>
                <c:pt idx="1289">
                  <c:v>9.6849565217391298</c:v>
                </c:pt>
                <c:pt idx="1290">
                  <c:v>9.6905217391304337</c:v>
                </c:pt>
                <c:pt idx="1291">
                  <c:v>9.6953043478260845</c:v>
                </c:pt>
                <c:pt idx="1292">
                  <c:v>9.7011739130434762</c:v>
                </c:pt>
                <c:pt idx="1293">
                  <c:v>9.7076086956521728</c:v>
                </c:pt>
                <c:pt idx="1294">
                  <c:v>9.7132173913043491</c:v>
                </c:pt>
                <c:pt idx="1295">
                  <c:v>9.7144782608695657</c:v>
                </c:pt>
                <c:pt idx="1296">
                  <c:v>9.7181739130434757</c:v>
                </c:pt>
                <c:pt idx="1297">
                  <c:v>9.7197826086956525</c:v>
                </c:pt>
                <c:pt idx="1298">
                  <c:v>9.7166086956521731</c:v>
                </c:pt>
                <c:pt idx="1299">
                  <c:v>9.7179130434782603</c:v>
                </c:pt>
                <c:pt idx="1300">
                  <c:v>9.7226086956521716</c:v>
                </c:pt>
                <c:pt idx="1301">
                  <c:v>9.7295652173913023</c:v>
                </c:pt>
                <c:pt idx="1302">
                  <c:v>9.7343478260869567</c:v>
                </c:pt>
                <c:pt idx="1303">
                  <c:v>9.738695652173913</c:v>
                </c:pt>
                <c:pt idx="1304">
                  <c:v>9.7446956521739132</c:v>
                </c:pt>
                <c:pt idx="1305">
                  <c:v>9.7543478260869581</c:v>
                </c:pt>
                <c:pt idx="1306">
                  <c:v>9.762652173913045</c:v>
                </c:pt>
                <c:pt idx="1307">
                  <c:v>9.7663478260869585</c:v>
                </c:pt>
                <c:pt idx="1308">
                  <c:v>9.767826086956525</c:v>
                </c:pt>
                <c:pt idx="1309">
                  <c:v>9.7742173913043509</c:v>
                </c:pt>
                <c:pt idx="1310">
                  <c:v>9.7798260869565237</c:v>
                </c:pt>
                <c:pt idx="1311">
                  <c:v>9.7846086956521763</c:v>
                </c:pt>
                <c:pt idx="1312">
                  <c:v>9.788347826086957</c:v>
                </c:pt>
                <c:pt idx="1313">
                  <c:v>9.794043478260873</c:v>
                </c:pt>
                <c:pt idx="1314">
                  <c:v>9.7995652173913044</c:v>
                </c:pt>
                <c:pt idx="1315">
                  <c:v>9.803521739130435</c:v>
                </c:pt>
                <c:pt idx="1316">
                  <c:v>9.8006086956521727</c:v>
                </c:pt>
                <c:pt idx="1317">
                  <c:v>9.7976086956521726</c:v>
                </c:pt>
                <c:pt idx="1318">
                  <c:v>9.7941304347826073</c:v>
                </c:pt>
                <c:pt idx="1319">
                  <c:v>9.7878260869565192</c:v>
                </c:pt>
                <c:pt idx="1320">
                  <c:v>9.7873478260869557</c:v>
                </c:pt>
                <c:pt idx="1321">
                  <c:v>9.7943043478260847</c:v>
                </c:pt>
                <c:pt idx="1322">
                  <c:v>9.7974782608695641</c:v>
                </c:pt>
                <c:pt idx="1323">
                  <c:v>9.8030869565217387</c:v>
                </c:pt>
                <c:pt idx="1324">
                  <c:v>9.803043478260868</c:v>
                </c:pt>
                <c:pt idx="1325">
                  <c:v>9.8049130434782619</c:v>
                </c:pt>
                <c:pt idx="1326">
                  <c:v>9.8025652173913063</c:v>
                </c:pt>
                <c:pt idx="1327">
                  <c:v>9.8018695652173911</c:v>
                </c:pt>
                <c:pt idx="1328">
                  <c:v>9.8009565217391295</c:v>
                </c:pt>
                <c:pt idx="1329">
                  <c:v>9.8024347826086959</c:v>
                </c:pt>
                <c:pt idx="1330">
                  <c:v>9.8011739130434794</c:v>
                </c:pt>
                <c:pt idx="1331">
                  <c:v>9.8011304347826087</c:v>
                </c:pt>
                <c:pt idx="1332">
                  <c:v>9.7972173913043488</c:v>
                </c:pt>
                <c:pt idx="1333">
                  <c:v>9.7936956521739127</c:v>
                </c:pt>
                <c:pt idx="1334">
                  <c:v>9.7987826086956531</c:v>
                </c:pt>
                <c:pt idx="1335">
                  <c:v>9.804130434782607</c:v>
                </c:pt>
                <c:pt idx="1336">
                  <c:v>9.8079999999999981</c:v>
                </c:pt>
                <c:pt idx="1337">
                  <c:v>9.8078695652173913</c:v>
                </c:pt>
                <c:pt idx="1338">
                  <c:v>9.8066956521739126</c:v>
                </c:pt>
                <c:pt idx="1339">
                  <c:v>9.8102173913043469</c:v>
                </c:pt>
                <c:pt idx="1340">
                  <c:v>9.8181739130434789</c:v>
                </c:pt>
                <c:pt idx="1341">
                  <c:v>9.8273478260869584</c:v>
                </c:pt>
                <c:pt idx="1342">
                  <c:v>9.8376521739130443</c:v>
                </c:pt>
                <c:pt idx="1343">
                  <c:v>9.842956521739131</c:v>
                </c:pt>
                <c:pt idx="1344">
                  <c:v>9.8464782608695653</c:v>
                </c:pt>
                <c:pt idx="1345">
                  <c:v>9.8492173913043501</c:v>
                </c:pt>
                <c:pt idx="1346">
                  <c:v>9.8491739130434777</c:v>
                </c:pt>
                <c:pt idx="1347">
                  <c:v>9.8503478260869581</c:v>
                </c:pt>
                <c:pt idx="1348">
                  <c:v>9.8487826086956538</c:v>
                </c:pt>
                <c:pt idx="1349">
                  <c:v>9.8556086956521742</c:v>
                </c:pt>
                <c:pt idx="1350">
                  <c:v>9.8584347826086951</c:v>
                </c:pt>
                <c:pt idx="1351">
                  <c:v>9.86591304347826</c:v>
                </c:pt>
                <c:pt idx="1352">
                  <c:v>9.871434782608695</c:v>
                </c:pt>
                <c:pt idx="1353">
                  <c:v>9.8757391304347806</c:v>
                </c:pt>
                <c:pt idx="1354">
                  <c:v>9.8836521739130436</c:v>
                </c:pt>
                <c:pt idx="1355">
                  <c:v>9.8910434782608689</c:v>
                </c:pt>
                <c:pt idx="1356">
                  <c:v>9.8959130434782612</c:v>
                </c:pt>
                <c:pt idx="1357">
                  <c:v>9.8940000000000019</c:v>
                </c:pt>
                <c:pt idx="1358">
                  <c:v>9.8926956521739129</c:v>
                </c:pt>
                <c:pt idx="1359">
                  <c:v>9.8960869565217404</c:v>
                </c:pt>
                <c:pt idx="1360">
                  <c:v>9.9010869565217394</c:v>
                </c:pt>
                <c:pt idx="1361">
                  <c:v>9.911086956521741</c:v>
                </c:pt>
                <c:pt idx="1362">
                  <c:v>9.9151739130434784</c:v>
                </c:pt>
                <c:pt idx="1363">
                  <c:v>9.9156956521739126</c:v>
                </c:pt>
                <c:pt idx="1364">
                  <c:v>9.9149130434782631</c:v>
                </c:pt>
                <c:pt idx="1365">
                  <c:v>9.9156521739130419</c:v>
                </c:pt>
                <c:pt idx="1366">
                  <c:v>9.9182608695652181</c:v>
                </c:pt>
                <c:pt idx="1367">
                  <c:v>9.9177391304347822</c:v>
                </c:pt>
                <c:pt idx="1368">
                  <c:v>9.9197391304347828</c:v>
                </c:pt>
                <c:pt idx="1369">
                  <c:v>9.9211304347826097</c:v>
                </c:pt>
                <c:pt idx="1370">
                  <c:v>9.9281739130434783</c:v>
                </c:pt>
                <c:pt idx="1371">
                  <c:v>9.9399565217391306</c:v>
                </c:pt>
                <c:pt idx="1372">
                  <c:v>9.9396521739130428</c:v>
                </c:pt>
                <c:pt idx="1373">
                  <c:v>9.9439130434782612</c:v>
                </c:pt>
                <c:pt idx="1374">
                  <c:v>9.9462608695652186</c:v>
                </c:pt>
                <c:pt idx="1375">
                  <c:v>9.9467826086956528</c:v>
                </c:pt>
                <c:pt idx="1376">
                  <c:v>9.9485652173913053</c:v>
                </c:pt>
                <c:pt idx="1377">
                  <c:v>9.946478260869565</c:v>
                </c:pt>
                <c:pt idx="1378">
                  <c:v>9.9497826086956529</c:v>
                </c:pt>
                <c:pt idx="1379">
                  <c:v>9.9563478260869562</c:v>
                </c:pt>
                <c:pt idx="1380">
                  <c:v>9.9606521739130418</c:v>
                </c:pt>
                <c:pt idx="1381">
                  <c:v>9.9654782608695651</c:v>
                </c:pt>
                <c:pt idx="1382">
                  <c:v>9.9657826086956529</c:v>
                </c:pt>
                <c:pt idx="1383">
                  <c:v>9.9655652173913047</c:v>
                </c:pt>
                <c:pt idx="1384">
                  <c:v>9.9633478260869577</c:v>
                </c:pt>
                <c:pt idx="1385">
                  <c:v>9.967695652173914</c:v>
                </c:pt>
                <c:pt idx="1386">
                  <c:v>9.9743913043478258</c:v>
                </c:pt>
                <c:pt idx="1387">
                  <c:v>9.9839130434782621</c:v>
                </c:pt>
                <c:pt idx="1388">
                  <c:v>9.9925217391304333</c:v>
                </c:pt>
                <c:pt idx="1389">
                  <c:v>9.9962173913043486</c:v>
                </c:pt>
                <c:pt idx="1390">
                  <c:v>9.9997391304347829</c:v>
                </c:pt>
                <c:pt idx="1391">
                  <c:v>10.003695652173912</c:v>
                </c:pt>
                <c:pt idx="1392">
                  <c:v>10.009739130434783</c:v>
                </c:pt>
                <c:pt idx="1393">
                  <c:v>10.010304347826088</c:v>
                </c:pt>
                <c:pt idx="1394">
                  <c:v>10.013652173913043</c:v>
                </c:pt>
                <c:pt idx="1395">
                  <c:v>10.02391304347826</c:v>
                </c:pt>
                <c:pt idx="1396">
                  <c:v>10.027782608695652</c:v>
                </c:pt>
                <c:pt idx="1397">
                  <c:v>10.029391304347827</c:v>
                </c:pt>
                <c:pt idx="1398">
                  <c:v>10.027000000000001</c:v>
                </c:pt>
                <c:pt idx="1399">
                  <c:v>10.031478260869564</c:v>
                </c:pt>
                <c:pt idx="1400">
                  <c:v>10.036260869565217</c:v>
                </c:pt>
                <c:pt idx="1401">
                  <c:v>10.037391304347826</c:v>
                </c:pt>
                <c:pt idx="1402">
                  <c:v>10.038608695652172</c:v>
                </c:pt>
                <c:pt idx="1403">
                  <c:v>10.042999999999999</c:v>
                </c:pt>
                <c:pt idx="1404">
                  <c:v>10.04604347826087</c:v>
                </c:pt>
                <c:pt idx="1405">
                  <c:v>10.044347826086957</c:v>
                </c:pt>
                <c:pt idx="1406">
                  <c:v>10.049304347826086</c:v>
                </c:pt>
                <c:pt idx="1407">
                  <c:v>10.057173913043476</c:v>
                </c:pt>
                <c:pt idx="1408">
                  <c:v>10.059391304347825</c:v>
                </c:pt>
                <c:pt idx="1409">
                  <c:v>10.061608695652174</c:v>
                </c:pt>
                <c:pt idx="1410">
                  <c:v>10.061739130434782</c:v>
                </c:pt>
                <c:pt idx="1411">
                  <c:v>10.061173913043479</c:v>
                </c:pt>
                <c:pt idx="1412">
                  <c:v>10.064043478260871</c:v>
                </c:pt>
                <c:pt idx="1413">
                  <c:v>10.068391304347825</c:v>
                </c:pt>
                <c:pt idx="1414">
                  <c:v>10.074782608695653</c:v>
                </c:pt>
                <c:pt idx="1415">
                  <c:v>10.078826086956523</c:v>
                </c:pt>
                <c:pt idx="1416">
                  <c:v>10.082217391304351</c:v>
                </c:pt>
                <c:pt idx="1417">
                  <c:v>10.077391304347827</c:v>
                </c:pt>
                <c:pt idx="1418">
                  <c:v>10.071347826086958</c:v>
                </c:pt>
                <c:pt idx="1419">
                  <c:v>10.068478260869568</c:v>
                </c:pt>
                <c:pt idx="1420">
                  <c:v>10.069391304347828</c:v>
                </c:pt>
                <c:pt idx="1421">
                  <c:v>10.075695652173914</c:v>
                </c:pt>
                <c:pt idx="1422">
                  <c:v>10.080478260869567</c:v>
                </c:pt>
                <c:pt idx="1423">
                  <c:v>10.084434782608696</c:v>
                </c:pt>
                <c:pt idx="1424">
                  <c:v>10.085260869565216</c:v>
                </c:pt>
                <c:pt idx="1425">
                  <c:v>10.081260869565217</c:v>
                </c:pt>
                <c:pt idx="1426">
                  <c:v>10.082956521739129</c:v>
                </c:pt>
                <c:pt idx="1427">
                  <c:v>10.089956521739129</c:v>
                </c:pt>
                <c:pt idx="1428">
                  <c:v>10.100217391304348</c:v>
                </c:pt>
                <c:pt idx="1429">
                  <c:v>10.097173913043479</c:v>
                </c:pt>
                <c:pt idx="1430">
                  <c:v>10.094173913043479</c:v>
                </c:pt>
                <c:pt idx="1431">
                  <c:v>10.098826086956523</c:v>
                </c:pt>
                <c:pt idx="1432">
                  <c:v>10.105478260869564</c:v>
                </c:pt>
                <c:pt idx="1433">
                  <c:v>10.109478260869563</c:v>
                </c:pt>
                <c:pt idx="1434">
                  <c:v>10.108260869565218</c:v>
                </c:pt>
                <c:pt idx="1435">
                  <c:v>10.109217391304348</c:v>
                </c:pt>
                <c:pt idx="1436">
                  <c:v>10.109565217391305</c:v>
                </c:pt>
                <c:pt idx="1437">
                  <c:v>10.109521739130434</c:v>
                </c:pt>
                <c:pt idx="1438">
                  <c:v>10.108826086956523</c:v>
                </c:pt>
                <c:pt idx="1439">
                  <c:v>10.108869565217391</c:v>
                </c:pt>
                <c:pt idx="1440">
                  <c:v>10.115347826086959</c:v>
                </c:pt>
                <c:pt idx="1441">
                  <c:v>10.120739130434785</c:v>
                </c:pt>
                <c:pt idx="1442">
                  <c:v>10.128000000000002</c:v>
                </c:pt>
                <c:pt idx="1443">
                  <c:v>10.131956521739134</c:v>
                </c:pt>
                <c:pt idx="1444">
                  <c:v>10.134652173913045</c:v>
                </c:pt>
                <c:pt idx="1445">
                  <c:v>10.136869565217392</c:v>
                </c:pt>
                <c:pt idx="1446">
                  <c:v>10.14017391304348</c:v>
                </c:pt>
                <c:pt idx="1447">
                  <c:v>10.139130434782611</c:v>
                </c:pt>
                <c:pt idx="1448">
                  <c:v>10.147217391304348</c:v>
                </c:pt>
                <c:pt idx="1449">
                  <c:v>10.151434782608696</c:v>
                </c:pt>
                <c:pt idx="1450">
                  <c:v>10.153608695652174</c:v>
                </c:pt>
                <c:pt idx="1451">
                  <c:v>10.154913043478262</c:v>
                </c:pt>
                <c:pt idx="1452">
                  <c:v>10.164739130434784</c:v>
                </c:pt>
                <c:pt idx="1453">
                  <c:v>10.172043478260871</c:v>
                </c:pt>
                <c:pt idx="1454">
                  <c:v>10.171086956521739</c:v>
                </c:pt>
                <c:pt idx="1455">
                  <c:v>10.170434782608698</c:v>
                </c:pt>
                <c:pt idx="1456">
                  <c:v>10.168652173913044</c:v>
                </c:pt>
                <c:pt idx="1457">
                  <c:v>10.172086956521738</c:v>
                </c:pt>
                <c:pt idx="1458">
                  <c:v>10.170304347826088</c:v>
                </c:pt>
                <c:pt idx="1459">
                  <c:v>10.172826086956521</c:v>
                </c:pt>
                <c:pt idx="1460">
                  <c:v>10.175478260869566</c:v>
                </c:pt>
                <c:pt idx="1461">
                  <c:v>10.173956521739132</c:v>
                </c:pt>
                <c:pt idx="1462">
                  <c:v>10.175173913043478</c:v>
                </c:pt>
                <c:pt idx="1463">
                  <c:v>10.178347826086958</c:v>
                </c:pt>
                <c:pt idx="1464">
                  <c:v>10.182000000000002</c:v>
                </c:pt>
                <c:pt idx="1465">
                  <c:v>10.180652173913044</c:v>
                </c:pt>
                <c:pt idx="1466">
                  <c:v>10.177521739130436</c:v>
                </c:pt>
                <c:pt idx="1467">
                  <c:v>10.174347826086956</c:v>
                </c:pt>
                <c:pt idx="1468">
                  <c:v>10.173956521739131</c:v>
                </c:pt>
                <c:pt idx="1469">
                  <c:v>10.175000000000001</c:v>
                </c:pt>
                <c:pt idx="1470">
                  <c:v>10.184086956521739</c:v>
                </c:pt>
                <c:pt idx="1471">
                  <c:v>10.18808695652174</c:v>
                </c:pt>
                <c:pt idx="1472">
                  <c:v>10.188347826086956</c:v>
                </c:pt>
                <c:pt idx="1473">
                  <c:v>10.189173913043478</c:v>
                </c:pt>
                <c:pt idx="1474">
                  <c:v>10.187217391304348</c:v>
                </c:pt>
                <c:pt idx="1475">
                  <c:v>10.186260869565217</c:v>
                </c:pt>
                <c:pt idx="1476">
                  <c:v>10.187695652173913</c:v>
                </c:pt>
                <c:pt idx="1477">
                  <c:v>10.193652173913044</c:v>
                </c:pt>
                <c:pt idx="1478">
                  <c:v>10.194260869565216</c:v>
                </c:pt>
                <c:pt idx="1479">
                  <c:v>10.194869565217392</c:v>
                </c:pt>
                <c:pt idx="1480">
                  <c:v>10.200478260869566</c:v>
                </c:pt>
                <c:pt idx="1481">
                  <c:v>10.207304347826085</c:v>
                </c:pt>
                <c:pt idx="1482">
                  <c:v>10.208521739130436</c:v>
                </c:pt>
                <c:pt idx="1483">
                  <c:v>10.209521739130434</c:v>
                </c:pt>
                <c:pt idx="1484">
                  <c:v>10.219913043478261</c:v>
                </c:pt>
                <c:pt idx="1485">
                  <c:v>10.227304347826088</c:v>
                </c:pt>
                <c:pt idx="1486">
                  <c:v>10.226304347826087</c:v>
                </c:pt>
                <c:pt idx="1487">
                  <c:v>10.230217391304347</c:v>
                </c:pt>
                <c:pt idx="1488">
                  <c:v>10.235739130434782</c:v>
                </c:pt>
                <c:pt idx="1489">
                  <c:v>10.241999999999999</c:v>
                </c:pt>
                <c:pt idx="1490">
                  <c:v>10.241869565217391</c:v>
                </c:pt>
                <c:pt idx="1491">
                  <c:v>10.244869565217391</c:v>
                </c:pt>
                <c:pt idx="1492">
                  <c:v>10.247652173913043</c:v>
                </c:pt>
                <c:pt idx="1493">
                  <c:v>10.252173913043478</c:v>
                </c:pt>
                <c:pt idx="1494">
                  <c:v>10.249130434782609</c:v>
                </c:pt>
                <c:pt idx="1495">
                  <c:v>10.252391304347826</c:v>
                </c:pt>
                <c:pt idx="1496">
                  <c:v>10.255913043478262</c:v>
                </c:pt>
                <c:pt idx="1497">
                  <c:v>10.258217391304351</c:v>
                </c:pt>
                <c:pt idx="1498">
                  <c:v>10.25826086956522</c:v>
                </c:pt>
                <c:pt idx="1499">
                  <c:v>10.259782608695655</c:v>
                </c:pt>
                <c:pt idx="1500">
                  <c:v>10.261304347826089</c:v>
                </c:pt>
                <c:pt idx="1501">
                  <c:v>10.266826086956524</c:v>
                </c:pt>
                <c:pt idx="1502">
                  <c:v>10.274739130434783</c:v>
                </c:pt>
                <c:pt idx="1503">
                  <c:v>10.273869565217392</c:v>
                </c:pt>
                <c:pt idx="1504">
                  <c:v>10.277521739130435</c:v>
                </c:pt>
                <c:pt idx="1505">
                  <c:v>10.283043478260868</c:v>
                </c:pt>
                <c:pt idx="1506">
                  <c:v>10.284739130434781</c:v>
                </c:pt>
                <c:pt idx="1507">
                  <c:v>10.282521739130432</c:v>
                </c:pt>
                <c:pt idx="1508">
                  <c:v>10.281347826086956</c:v>
                </c:pt>
                <c:pt idx="1509">
                  <c:v>10.285521739130433</c:v>
                </c:pt>
                <c:pt idx="1510">
                  <c:v>10.284173913043476</c:v>
                </c:pt>
                <c:pt idx="1511">
                  <c:v>10.288608695652172</c:v>
                </c:pt>
                <c:pt idx="1512">
                  <c:v>10.297130434782607</c:v>
                </c:pt>
                <c:pt idx="1513">
                  <c:v>10.305043478260869</c:v>
                </c:pt>
                <c:pt idx="1514">
                  <c:v>10.30673913043478</c:v>
                </c:pt>
                <c:pt idx="1515">
                  <c:v>10.311999999999999</c:v>
                </c:pt>
                <c:pt idx="1516">
                  <c:v>10.313782608695652</c:v>
                </c:pt>
                <c:pt idx="1517">
                  <c:v>10.321869565217392</c:v>
                </c:pt>
                <c:pt idx="1518">
                  <c:v>10.320652173913045</c:v>
                </c:pt>
                <c:pt idx="1519">
                  <c:v>10.321521739130436</c:v>
                </c:pt>
                <c:pt idx="1520">
                  <c:v>10.326434782608697</c:v>
                </c:pt>
                <c:pt idx="1521">
                  <c:v>10.332826086956521</c:v>
                </c:pt>
                <c:pt idx="1522">
                  <c:v>10.333260869565216</c:v>
                </c:pt>
                <c:pt idx="1523">
                  <c:v>10.335652173913042</c:v>
                </c:pt>
                <c:pt idx="1524">
                  <c:v>10.338652173913044</c:v>
                </c:pt>
                <c:pt idx="1525">
                  <c:v>10.338652173913044</c:v>
                </c:pt>
                <c:pt idx="1526">
                  <c:v>10.337826086956522</c:v>
                </c:pt>
                <c:pt idx="1527">
                  <c:v>10.343</c:v>
                </c:pt>
                <c:pt idx="1528">
                  <c:v>10.345086956521738</c:v>
                </c:pt>
                <c:pt idx="1529">
                  <c:v>10.346956521739129</c:v>
                </c:pt>
                <c:pt idx="1530">
                  <c:v>10.348478260869564</c:v>
                </c:pt>
                <c:pt idx="1531">
                  <c:v>10.354739130434783</c:v>
                </c:pt>
                <c:pt idx="1532">
                  <c:v>10.358304347826087</c:v>
                </c:pt>
                <c:pt idx="1533">
                  <c:v>10.363434782608694</c:v>
                </c:pt>
                <c:pt idx="1534">
                  <c:v>10.365304347826084</c:v>
                </c:pt>
                <c:pt idx="1535">
                  <c:v>10.362130434782607</c:v>
                </c:pt>
                <c:pt idx="1536">
                  <c:v>10.360130434782606</c:v>
                </c:pt>
                <c:pt idx="1537">
                  <c:v>10.361130434782607</c:v>
                </c:pt>
                <c:pt idx="1538">
                  <c:v>10.362260869565215</c:v>
                </c:pt>
                <c:pt idx="1539">
                  <c:v>10.36095652173913</c:v>
                </c:pt>
                <c:pt idx="1540">
                  <c:v>10.362304347826088</c:v>
                </c:pt>
                <c:pt idx="1541">
                  <c:v>10.369521739130434</c:v>
                </c:pt>
                <c:pt idx="1542">
                  <c:v>10.364739130434781</c:v>
                </c:pt>
                <c:pt idx="1543">
                  <c:v>10.368173913043478</c:v>
                </c:pt>
                <c:pt idx="1544">
                  <c:v>10.364695652173912</c:v>
                </c:pt>
                <c:pt idx="1545">
                  <c:v>10.362826086956522</c:v>
                </c:pt>
                <c:pt idx="1546">
                  <c:v>10.363086956521741</c:v>
                </c:pt>
                <c:pt idx="1547">
                  <c:v>10.362739130434784</c:v>
                </c:pt>
                <c:pt idx="1548">
                  <c:v>10.368217391304348</c:v>
                </c:pt>
                <c:pt idx="1549">
                  <c:v>10.37808695652174</c:v>
                </c:pt>
                <c:pt idx="1550">
                  <c:v>10.379521739130436</c:v>
                </c:pt>
                <c:pt idx="1551">
                  <c:v>10.381217391304348</c:v>
                </c:pt>
                <c:pt idx="1552">
                  <c:v>10.381391304347826</c:v>
                </c:pt>
                <c:pt idx="1553">
                  <c:v>10.381652173913043</c:v>
                </c:pt>
                <c:pt idx="1554">
                  <c:v>10.383826086956521</c:v>
                </c:pt>
                <c:pt idx="1555">
                  <c:v>10.385652173913043</c:v>
                </c:pt>
                <c:pt idx="1556">
                  <c:v>10.386608695652173</c:v>
                </c:pt>
                <c:pt idx="1557">
                  <c:v>10.387391304347824</c:v>
                </c:pt>
                <c:pt idx="1558">
                  <c:v>10.387608695652172</c:v>
                </c:pt>
                <c:pt idx="1559">
                  <c:v>10.392521739130434</c:v>
                </c:pt>
                <c:pt idx="1560">
                  <c:v>10.393739130434781</c:v>
                </c:pt>
                <c:pt idx="1561">
                  <c:v>10.393826086956519</c:v>
                </c:pt>
                <c:pt idx="1562">
                  <c:v>10.397565217391302</c:v>
                </c:pt>
                <c:pt idx="1563">
                  <c:v>10.398391304347825</c:v>
                </c:pt>
                <c:pt idx="1564">
                  <c:v>10.398782608695649</c:v>
                </c:pt>
                <c:pt idx="1565">
                  <c:v>10.407391304347824</c:v>
                </c:pt>
                <c:pt idx="1566">
                  <c:v>10.412130434782608</c:v>
                </c:pt>
                <c:pt idx="1567">
                  <c:v>10.421869565217392</c:v>
                </c:pt>
                <c:pt idx="1568">
                  <c:v>10.428347826086958</c:v>
                </c:pt>
                <c:pt idx="1569">
                  <c:v>10.431173913043478</c:v>
                </c:pt>
                <c:pt idx="1570">
                  <c:v>10.433652173913043</c:v>
                </c:pt>
                <c:pt idx="1571">
                  <c:v>10.430434782608694</c:v>
                </c:pt>
                <c:pt idx="1572">
                  <c:v>10.429652173913043</c:v>
                </c:pt>
                <c:pt idx="1573">
                  <c:v>10.42795652173913</c:v>
                </c:pt>
                <c:pt idx="1574">
                  <c:v>10.423956521739129</c:v>
                </c:pt>
                <c:pt idx="1575">
                  <c:v>10.421521739130435</c:v>
                </c:pt>
                <c:pt idx="1576">
                  <c:v>10.426652173913041</c:v>
                </c:pt>
                <c:pt idx="1577">
                  <c:v>10.422434782608695</c:v>
                </c:pt>
                <c:pt idx="1578">
                  <c:v>10.417260869565215</c:v>
                </c:pt>
                <c:pt idx="1579">
                  <c:v>10.415217391304346</c:v>
                </c:pt>
                <c:pt idx="1580">
                  <c:v>10.420478260869563</c:v>
                </c:pt>
                <c:pt idx="1581">
                  <c:v>10.429391304347826</c:v>
                </c:pt>
                <c:pt idx="1582">
                  <c:v>10.436913043478262</c:v>
                </c:pt>
                <c:pt idx="1583">
                  <c:v>10.439347826086957</c:v>
                </c:pt>
                <c:pt idx="1584">
                  <c:v>10.443652173913044</c:v>
                </c:pt>
                <c:pt idx="1585">
                  <c:v>10.44682608695652</c:v>
                </c:pt>
                <c:pt idx="1586">
                  <c:v>10.446217391304348</c:v>
                </c:pt>
                <c:pt idx="1587">
                  <c:v>10.450565217391302</c:v>
                </c:pt>
                <c:pt idx="1588">
                  <c:v>10.45086956521739</c:v>
                </c:pt>
                <c:pt idx="1589">
                  <c:v>10.449478260869567</c:v>
                </c:pt>
                <c:pt idx="1590">
                  <c:v>10.44591304347826</c:v>
                </c:pt>
                <c:pt idx="1591">
                  <c:v>10.449173913043477</c:v>
                </c:pt>
                <c:pt idx="1592">
                  <c:v>10.453043478260868</c:v>
                </c:pt>
                <c:pt idx="1593">
                  <c:v>10.455869565217389</c:v>
                </c:pt>
                <c:pt idx="1594">
                  <c:v>10.460478260869564</c:v>
                </c:pt>
                <c:pt idx="1595">
                  <c:v>10.459608695652173</c:v>
                </c:pt>
                <c:pt idx="1596">
                  <c:v>10.46417391304348</c:v>
                </c:pt>
                <c:pt idx="1597">
                  <c:v>10.473347826086956</c:v>
                </c:pt>
                <c:pt idx="1598">
                  <c:v>10.482999999999999</c:v>
                </c:pt>
                <c:pt idx="1599">
                  <c:v>10.486217391304347</c:v>
                </c:pt>
                <c:pt idx="1600">
                  <c:v>10.491608695652173</c:v>
                </c:pt>
                <c:pt idx="1601">
                  <c:v>10.49921739130435</c:v>
                </c:pt>
                <c:pt idx="1602">
                  <c:v>10.505652173913045</c:v>
                </c:pt>
                <c:pt idx="1603">
                  <c:v>10.498739130434785</c:v>
                </c:pt>
                <c:pt idx="1604">
                  <c:v>10.494739130434784</c:v>
                </c:pt>
                <c:pt idx="1605">
                  <c:v>10.49286956521739</c:v>
                </c:pt>
                <c:pt idx="1606">
                  <c:v>10.495217391304346</c:v>
                </c:pt>
                <c:pt idx="1607">
                  <c:v>10.497391304347826</c:v>
                </c:pt>
                <c:pt idx="1608">
                  <c:v>10.492565217391304</c:v>
                </c:pt>
                <c:pt idx="1609">
                  <c:v>10.493260869565217</c:v>
                </c:pt>
                <c:pt idx="1610">
                  <c:v>10.493956521739131</c:v>
                </c:pt>
                <c:pt idx="1611">
                  <c:v>10.493043478260869</c:v>
                </c:pt>
                <c:pt idx="1612">
                  <c:v>10.497434782608696</c:v>
                </c:pt>
                <c:pt idx="1613">
                  <c:v>10.503652173913043</c:v>
                </c:pt>
                <c:pt idx="1614">
                  <c:v>10.506304347826086</c:v>
                </c:pt>
                <c:pt idx="1615">
                  <c:v>10.506347826086955</c:v>
                </c:pt>
                <c:pt idx="1616">
                  <c:v>10.505086956521737</c:v>
                </c:pt>
                <c:pt idx="1617">
                  <c:v>10.503043478260869</c:v>
                </c:pt>
                <c:pt idx="1618">
                  <c:v>10.507173913043477</c:v>
                </c:pt>
                <c:pt idx="1619">
                  <c:v>10.506565217391303</c:v>
                </c:pt>
                <c:pt idx="1620">
                  <c:v>10.504130434782608</c:v>
                </c:pt>
                <c:pt idx="1621">
                  <c:v>10.501043478260867</c:v>
                </c:pt>
                <c:pt idx="1622">
                  <c:v>10.49495652173913</c:v>
                </c:pt>
                <c:pt idx="1623">
                  <c:v>10.49182608695652</c:v>
                </c:pt>
                <c:pt idx="1624">
                  <c:v>10.490652173913043</c:v>
                </c:pt>
                <c:pt idx="1625">
                  <c:v>10.487347826086957</c:v>
                </c:pt>
                <c:pt idx="1626">
                  <c:v>10.488695652173913</c:v>
                </c:pt>
                <c:pt idx="1627">
                  <c:v>10.489695652173914</c:v>
                </c:pt>
                <c:pt idx="1628">
                  <c:v>10.491782608695653</c:v>
                </c:pt>
                <c:pt idx="1629">
                  <c:v>10.496043478260871</c:v>
                </c:pt>
                <c:pt idx="1630">
                  <c:v>10.497304347826088</c:v>
                </c:pt>
                <c:pt idx="1631">
                  <c:v>10.502608695652174</c:v>
                </c:pt>
                <c:pt idx="1632">
                  <c:v>10.509652173913043</c:v>
                </c:pt>
                <c:pt idx="1633">
                  <c:v>10.50817391304348</c:v>
                </c:pt>
                <c:pt idx="1634">
                  <c:v>10.511608695652177</c:v>
                </c:pt>
                <c:pt idx="1635">
                  <c:v>10.507434782608696</c:v>
                </c:pt>
                <c:pt idx="1636">
                  <c:v>10.504478260869567</c:v>
                </c:pt>
                <c:pt idx="1637">
                  <c:v>10.501869565217392</c:v>
                </c:pt>
                <c:pt idx="1638">
                  <c:v>10.503608695652176</c:v>
                </c:pt>
                <c:pt idx="1639">
                  <c:v>10.508260869565218</c:v>
                </c:pt>
                <c:pt idx="1640">
                  <c:v>10.508217391304349</c:v>
                </c:pt>
                <c:pt idx="1641">
                  <c:v>10.510086956521741</c:v>
                </c:pt>
                <c:pt idx="1642">
                  <c:v>10.516260869565219</c:v>
                </c:pt>
                <c:pt idx="1643">
                  <c:v>10.52313043478261</c:v>
                </c:pt>
                <c:pt idx="1644">
                  <c:v>10.525869565217391</c:v>
                </c:pt>
                <c:pt idx="1645">
                  <c:v>10.529217391304348</c:v>
                </c:pt>
                <c:pt idx="1646">
                  <c:v>10.533739130434782</c:v>
                </c:pt>
                <c:pt idx="1647">
                  <c:v>10.538434782608693</c:v>
                </c:pt>
                <c:pt idx="1648">
                  <c:v>10.545521739130434</c:v>
                </c:pt>
                <c:pt idx="1649">
                  <c:v>10.549130434782608</c:v>
                </c:pt>
                <c:pt idx="1650">
                  <c:v>10.552565217391303</c:v>
                </c:pt>
                <c:pt idx="1651">
                  <c:v>10.557086956521738</c:v>
                </c:pt>
                <c:pt idx="1652">
                  <c:v>10.55995652173913</c:v>
                </c:pt>
                <c:pt idx="1653">
                  <c:v>10.560043478260869</c:v>
                </c:pt>
                <c:pt idx="1654">
                  <c:v>10.558869565217393</c:v>
                </c:pt>
                <c:pt idx="1655">
                  <c:v>10.552565217391304</c:v>
                </c:pt>
                <c:pt idx="1656">
                  <c:v>10.553347826086958</c:v>
                </c:pt>
                <c:pt idx="1657">
                  <c:v>10.557304347826088</c:v>
                </c:pt>
                <c:pt idx="1658">
                  <c:v>10.56008695652174</c:v>
                </c:pt>
                <c:pt idx="1659">
                  <c:v>10.561173913043479</c:v>
                </c:pt>
                <c:pt idx="1660">
                  <c:v>10.56226086956522</c:v>
                </c:pt>
                <c:pt idx="1661">
                  <c:v>10.565391304347827</c:v>
                </c:pt>
                <c:pt idx="1662">
                  <c:v>10.563086956521742</c:v>
                </c:pt>
                <c:pt idx="1663">
                  <c:v>10.571521739130436</c:v>
                </c:pt>
                <c:pt idx="1664">
                  <c:v>10.577695652173913</c:v>
                </c:pt>
                <c:pt idx="1665">
                  <c:v>10.579130434782611</c:v>
                </c:pt>
                <c:pt idx="1666">
                  <c:v>10.570521739130436</c:v>
                </c:pt>
                <c:pt idx="1667">
                  <c:v>10.572304347826089</c:v>
                </c:pt>
                <c:pt idx="1668">
                  <c:v>10.579652173913045</c:v>
                </c:pt>
                <c:pt idx="1669">
                  <c:v>10.579304347826087</c:v>
                </c:pt>
                <c:pt idx="1670">
                  <c:v>10.578652173913044</c:v>
                </c:pt>
                <c:pt idx="1671">
                  <c:v>10.579130434782611</c:v>
                </c:pt>
                <c:pt idx="1672">
                  <c:v>10.584869565217392</c:v>
                </c:pt>
                <c:pt idx="1673">
                  <c:v>10.586826086956524</c:v>
                </c:pt>
                <c:pt idx="1674">
                  <c:v>10.58208695652174</c:v>
                </c:pt>
                <c:pt idx="1675">
                  <c:v>10.572565217391304</c:v>
                </c:pt>
                <c:pt idx="1676">
                  <c:v>10.573652173913045</c:v>
                </c:pt>
                <c:pt idx="1677">
                  <c:v>10.583173913043479</c:v>
                </c:pt>
                <c:pt idx="1678">
                  <c:v>10.595434782608697</c:v>
                </c:pt>
                <c:pt idx="1679">
                  <c:v>10.601304347826087</c:v>
                </c:pt>
                <c:pt idx="1680">
                  <c:v>10.603695652173913</c:v>
                </c:pt>
                <c:pt idx="1681">
                  <c:v>10.605</c:v>
                </c:pt>
                <c:pt idx="1682">
                  <c:v>10.608304347826088</c:v>
                </c:pt>
                <c:pt idx="1683">
                  <c:v>10.615260869565217</c:v>
                </c:pt>
                <c:pt idx="1684">
                  <c:v>10.613478260869567</c:v>
                </c:pt>
                <c:pt idx="1685">
                  <c:v>10.617608695652175</c:v>
                </c:pt>
                <c:pt idx="1686">
                  <c:v>10.610782608695651</c:v>
                </c:pt>
                <c:pt idx="1687">
                  <c:v>10.609130434782609</c:v>
                </c:pt>
                <c:pt idx="1688">
                  <c:v>10.609652173913043</c:v>
                </c:pt>
                <c:pt idx="1689">
                  <c:v>10.617434782608695</c:v>
                </c:pt>
                <c:pt idx="1690">
                  <c:v>10.621826086956522</c:v>
                </c:pt>
                <c:pt idx="1691">
                  <c:v>10.621956521739131</c:v>
                </c:pt>
                <c:pt idx="1692">
                  <c:v>10.624652173913042</c:v>
                </c:pt>
                <c:pt idx="1693">
                  <c:v>10.626565217391304</c:v>
                </c:pt>
                <c:pt idx="1694">
                  <c:v>10.62313043478261</c:v>
                </c:pt>
                <c:pt idx="1695">
                  <c:v>10.622434782608696</c:v>
                </c:pt>
                <c:pt idx="1696">
                  <c:v>10.631739130434784</c:v>
                </c:pt>
                <c:pt idx="1697">
                  <c:v>10.641000000000002</c:v>
                </c:pt>
                <c:pt idx="1698">
                  <c:v>10.648478260869567</c:v>
                </c:pt>
                <c:pt idx="1699">
                  <c:v>10.64608695652174</c:v>
                </c:pt>
                <c:pt idx="1700">
                  <c:v>10.643652173913043</c:v>
                </c:pt>
                <c:pt idx="1701">
                  <c:v>10.640434782608695</c:v>
                </c:pt>
                <c:pt idx="1702">
                  <c:v>10.641521739130434</c:v>
                </c:pt>
                <c:pt idx="1703">
                  <c:v>10.645695652173913</c:v>
                </c:pt>
                <c:pt idx="1704">
                  <c:v>10.648260869565219</c:v>
                </c:pt>
                <c:pt idx="1705">
                  <c:v>10.646000000000001</c:v>
                </c:pt>
                <c:pt idx="1706">
                  <c:v>10.644826086956522</c:v>
                </c:pt>
                <c:pt idx="1707">
                  <c:v>10.646608695652175</c:v>
                </c:pt>
                <c:pt idx="1708">
                  <c:v>10.643260869565218</c:v>
                </c:pt>
                <c:pt idx="1709">
                  <c:v>10.64491304347826</c:v>
                </c:pt>
                <c:pt idx="1710">
                  <c:v>10.644434782608696</c:v>
                </c:pt>
                <c:pt idx="1711">
                  <c:v>10.650130434782611</c:v>
                </c:pt>
                <c:pt idx="1712">
                  <c:v>10.654869565217393</c:v>
                </c:pt>
                <c:pt idx="1713">
                  <c:v>10.659869565217393</c:v>
                </c:pt>
                <c:pt idx="1714">
                  <c:v>10.661695652173915</c:v>
                </c:pt>
                <c:pt idx="1715">
                  <c:v>10.663826086956522</c:v>
                </c:pt>
                <c:pt idx="1716">
                  <c:v>10.666086956521738</c:v>
                </c:pt>
                <c:pt idx="1717">
                  <c:v>10.671173913043479</c:v>
                </c:pt>
                <c:pt idx="1718">
                  <c:v>10.674739130434782</c:v>
                </c:pt>
                <c:pt idx="1719">
                  <c:v>10.668434782608696</c:v>
                </c:pt>
                <c:pt idx="1720">
                  <c:v>10.667826086956522</c:v>
                </c:pt>
                <c:pt idx="1721">
                  <c:v>10.680347826086956</c:v>
                </c:pt>
                <c:pt idx="1722">
                  <c:v>10.688565217391304</c:v>
                </c:pt>
                <c:pt idx="1723">
                  <c:v>10.686478260869565</c:v>
                </c:pt>
                <c:pt idx="1724">
                  <c:v>10.68804347826087</c:v>
                </c:pt>
                <c:pt idx="1725">
                  <c:v>10.68286956521739</c:v>
                </c:pt>
                <c:pt idx="1726">
                  <c:v>10.675217391304347</c:v>
                </c:pt>
                <c:pt idx="1727">
                  <c:v>10.681434782608695</c:v>
                </c:pt>
                <c:pt idx="1728">
                  <c:v>10.690217391304348</c:v>
                </c:pt>
                <c:pt idx="1729">
                  <c:v>10.687739130434784</c:v>
                </c:pt>
                <c:pt idx="1730">
                  <c:v>10.689956521739132</c:v>
                </c:pt>
                <c:pt idx="1731">
                  <c:v>10.697217391304349</c:v>
                </c:pt>
                <c:pt idx="1732">
                  <c:v>10.703086956521741</c:v>
                </c:pt>
                <c:pt idx="1733">
                  <c:v>10.70395652173913</c:v>
                </c:pt>
                <c:pt idx="1734">
                  <c:v>10.697521739130433</c:v>
                </c:pt>
                <c:pt idx="1735">
                  <c:v>10.697695652173914</c:v>
                </c:pt>
                <c:pt idx="1736">
                  <c:v>10.690999999999999</c:v>
                </c:pt>
                <c:pt idx="1737">
                  <c:v>10.681173913043478</c:v>
                </c:pt>
                <c:pt idx="1738">
                  <c:v>10.679652173913043</c:v>
                </c:pt>
                <c:pt idx="1739">
                  <c:v>10.678869565217388</c:v>
                </c:pt>
                <c:pt idx="1740">
                  <c:v>10.677695652173911</c:v>
                </c:pt>
                <c:pt idx="1741">
                  <c:v>10.679217391304347</c:v>
                </c:pt>
                <c:pt idx="1742">
                  <c:v>10.677391304347823</c:v>
                </c:pt>
                <c:pt idx="1743">
                  <c:v>10.666608695652172</c:v>
                </c:pt>
                <c:pt idx="1744">
                  <c:v>10.659173913043478</c:v>
                </c:pt>
                <c:pt idx="1745">
                  <c:v>10.654695652173913</c:v>
                </c:pt>
                <c:pt idx="1746">
                  <c:v>10.656130434782607</c:v>
                </c:pt>
                <c:pt idx="1747">
                  <c:v>10.653043478260869</c:v>
                </c:pt>
                <c:pt idx="1748">
                  <c:v>10.655782608695651</c:v>
                </c:pt>
                <c:pt idx="1749">
                  <c:v>10.664826086956523</c:v>
                </c:pt>
                <c:pt idx="1750">
                  <c:v>10.660739130434782</c:v>
                </c:pt>
                <c:pt idx="1751">
                  <c:v>10.657130434782609</c:v>
                </c:pt>
                <c:pt idx="1752">
                  <c:v>10.655913043478261</c:v>
                </c:pt>
                <c:pt idx="1753">
                  <c:v>10.651173913043479</c:v>
                </c:pt>
                <c:pt idx="1754">
                  <c:v>10.64604347826087</c:v>
                </c:pt>
                <c:pt idx="1755">
                  <c:v>10.642826086956521</c:v>
                </c:pt>
                <c:pt idx="1756">
                  <c:v>10.641608695652172</c:v>
                </c:pt>
                <c:pt idx="1757">
                  <c:v>10.641478260869565</c:v>
                </c:pt>
                <c:pt idx="1758">
                  <c:v>10.636695652173913</c:v>
                </c:pt>
                <c:pt idx="1759">
                  <c:v>10.644521739130434</c:v>
                </c:pt>
                <c:pt idx="1760">
                  <c:v>10.656478260869564</c:v>
                </c:pt>
                <c:pt idx="1761">
                  <c:v>10.661434782608694</c:v>
                </c:pt>
                <c:pt idx="1762">
                  <c:v>10.662478260869564</c:v>
                </c:pt>
                <c:pt idx="1763">
                  <c:v>10.665130434782609</c:v>
                </c:pt>
                <c:pt idx="1764">
                  <c:v>10.661260869565217</c:v>
                </c:pt>
                <c:pt idx="1765">
                  <c:v>10.663086956521738</c:v>
                </c:pt>
                <c:pt idx="1766">
                  <c:v>10.672956521739129</c:v>
                </c:pt>
                <c:pt idx="1767">
                  <c:v>10.673260869565217</c:v>
                </c:pt>
                <c:pt idx="1768">
                  <c:v>10.679043478260869</c:v>
                </c:pt>
                <c:pt idx="1769">
                  <c:v>10.68013043478261</c:v>
                </c:pt>
                <c:pt idx="1770">
                  <c:v>10.679521739130436</c:v>
                </c:pt>
                <c:pt idx="1771">
                  <c:v>10.675739130434783</c:v>
                </c:pt>
                <c:pt idx="1772">
                  <c:v>10.668956521739133</c:v>
                </c:pt>
                <c:pt idx="1773">
                  <c:v>10.666826086956524</c:v>
                </c:pt>
                <c:pt idx="1774">
                  <c:v>10.669478260869568</c:v>
                </c:pt>
                <c:pt idx="1775">
                  <c:v>10.681391304347827</c:v>
                </c:pt>
                <c:pt idx="1776">
                  <c:v>10.694217391304349</c:v>
                </c:pt>
                <c:pt idx="1777">
                  <c:v>10.699826086956524</c:v>
                </c:pt>
                <c:pt idx="1778">
                  <c:v>10.698347826086959</c:v>
                </c:pt>
                <c:pt idx="1779">
                  <c:v>10.697869565217394</c:v>
                </c:pt>
                <c:pt idx="1780">
                  <c:v>10.697782608695654</c:v>
                </c:pt>
                <c:pt idx="1781">
                  <c:v>10.707826086956523</c:v>
                </c:pt>
                <c:pt idx="1782">
                  <c:v>10.706869565217392</c:v>
                </c:pt>
                <c:pt idx="1783">
                  <c:v>10.708782608695655</c:v>
                </c:pt>
                <c:pt idx="1784">
                  <c:v>10.713565217391304</c:v>
                </c:pt>
                <c:pt idx="1785">
                  <c:v>10.717869565217391</c:v>
                </c:pt>
                <c:pt idx="1786">
                  <c:v>10.723391304347826</c:v>
                </c:pt>
                <c:pt idx="1787">
                  <c:v>10.72573913043478</c:v>
                </c:pt>
                <c:pt idx="1788">
                  <c:v>10.724565217391303</c:v>
                </c:pt>
                <c:pt idx="1789">
                  <c:v>10.727304347826088</c:v>
                </c:pt>
                <c:pt idx="1790">
                  <c:v>10.73195652173913</c:v>
                </c:pt>
                <c:pt idx="1791">
                  <c:v>10.734695652173913</c:v>
                </c:pt>
                <c:pt idx="1792">
                  <c:v>10.744434782608694</c:v>
                </c:pt>
                <c:pt idx="1793">
                  <c:v>10.74686956521739</c:v>
                </c:pt>
                <c:pt idx="1794">
                  <c:v>10.74691304347826</c:v>
                </c:pt>
                <c:pt idx="1795">
                  <c:v>10.753391304347826</c:v>
                </c:pt>
                <c:pt idx="1796">
                  <c:v>10.762043478260869</c:v>
                </c:pt>
                <c:pt idx="1797">
                  <c:v>10.761826086956521</c:v>
                </c:pt>
                <c:pt idx="1798">
                  <c:v>10.751826086956521</c:v>
                </c:pt>
                <c:pt idx="1799">
                  <c:v>10.743260869565216</c:v>
                </c:pt>
                <c:pt idx="1800">
                  <c:v>10.744217391304348</c:v>
                </c:pt>
                <c:pt idx="1801">
                  <c:v>10.75486956521739</c:v>
                </c:pt>
                <c:pt idx="1802">
                  <c:v>10.759217391304347</c:v>
                </c:pt>
                <c:pt idx="1803">
                  <c:v>10.768869565217392</c:v>
                </c:pt>
                <c:pt idx="1804">
                  <c:v>10.771347826086956</c:v>
                </c:pt>
                <c:pt idx="1805">
                  <c:v>10.776913043478261</c:v>
                </c:pt>
                <c:pt idx="1806">
                  <c:v>10.781391304347823</c:v>
                </c:pt>
                <c:pt idx="1807">
                  <c:v>10.776</c:v>
                </c:pt>
                <c:pt idx="1808">
                  <c:v>10.780695652173913</c:v>
                </c:pt>
                <c:pt idx="1809">
                  <c:v>10.778260869565218</c:v>
                </c:pt>
                <c:pt idx="1810">
                  <c:v>10.775608695652174</c:v>
                </c:pt>
                <c:pt idx="1811">
                  <c:v>10.777521739130433</c:v>
                </c:pt>
                <c:pt idx="1812">
                  <c:v>10.781521739130433</c:v>
                </c:pt>
                <c:pt idx="1813">
                  <c:v>10.775739130434783</c:v>
                </c:pt>
                <c:pt idx="1814">
                  <c:v>10.77</c:v>
                </c:pt>
                <c:pt idx="1815">
                  <c:v>10.760260869565217</c:v>
                </c:pt>
                <c:pt idx="1816">
                  <c:v>10.763304347826086</c:v>
                </c:pt>
                <c:pt idx="1817">
                  <c:v>10.766565217391305</c:v>
                </c:pt>
                <c:pt idx="1818">
                  <c:v>10.764086956521739</c:v>
                </c:pt>
                <c:pt idx="1819">
                  <c:v>10.762565217391302</c:v>
                </c:pt>
                <c:pt idx="1820">
                  <c:v>10.773999999999999</c:v>
                </c:pt>
                <c:pt idx="1821">
                  <c:v>10.787565217391302</c:v>
                </c:pt>
                <c:pt idx="1822">
                  <c:v>10.789086956521738</c:v>
                </c:pt>
                <c:pt idx="1823">
                  <c:v>10.784913043478259</c:v>
                </c:pt>
                <c:pt idx="1824">
                  <c:v>10.786130434782608</c:v>
                </c:pt>
                <c:pt idx="1825">
                  <c:v>10.78604347826087</c:v>
                </c:pt>
                <c:pt idx="1826">
                  <c:v>10.781608695652176</c:v>
                </c:pt>
                <c:pt idx="1827">
                  <c:v>10.771739130434783</c:v>
                </c:pt>
                <c:pt idx="1828">
                  <c:v>10.766260869565219</c:v>
                </c:pt>
                <c:pt idx="1829">
                  <c:v>10.764391304347829</c:v>
                </c:pt>
                <c:pt idx="1830">
                  <c:v>10.772826086956524</c:v>
                </c:pt>
                <c:pt idx="1831">
                  <c:v>10.771782608695654</c:v>
                </c:pt>
                <c:pt idx="1832">
                  <c:v>10.779695652173913</c:v>
                </c:pt>
                <c:pt idx="1833">
                  <c:v>10.787000000000001</c:v>
                </c:pt>
                <c:pt idx="1834">
                  <c:v>10.791913043478262</c:v>
                </c:pt>
                <c:pt idx="1835">
                  <c:v>10.793304347826089</c:v>
                </c:pt>
                <c:pt idx="1836">
                  <c:v>10.79808695652174</c:v>
                </c:pt>
                <c:pt idx="1837">
                  <c:v>10.798521739130436</c:v>
                </c:pt>
                <c:pt idx="1838">
                  <c:v>10.800739130434783</c:v>
                </c:pt>
                <c:pt idx="1839">
                  <c:v>10.800347826086957</c:v>
                </c:pt>
                <c:pt idx="1840">
                  <c:v>10.807043478260869</c:v>
                </c:pt>
                <c:pt idx="1841">
                  <c:v>10.820652173913043</c:v>
                </c:pt>
                <c:pt idx="1842">
                  <c:v>10.829347826086956</c:v>
                </c:pt>
                <c:pt idx="1843">
                  <c:v>10.827869565217391</c:v>
                </c:pt>
                <c:pt idx="1844">
                  <c:v>10.824739130434782</c:v>
                </c:pt>
                <c:pt idx="1845">
                  <c:v>10.836739130434784</c:v>
                </c:pt>
                <c:pt idx="1846">
                  <c:v>10.841521739130437</c:v>
                </c:pt>
                <c:pt idx="1847">
                  <c:v>10.83113043478261</c:v>
                </c:pt>
                <c:pt idx="1848">
                  <c:v>10.829478260869566</c:v>
                </c:pt>
                <c:pt idx="1849">
                  <c:v>10.831260869565218</c:v>
                </c:pt>
                <c:pt idx="1850">
                  <c:v>10.833826086956522</c:v>
                </c:pt>
                <c:pt idx="1851">
                  <c:v>10.839826086956522</c:v>
                </c:pt>
                <c:pt idx="1852">
                  <c:v>10.842695652173914</c:v>
                </c:pt>
                <c:pt idx="1853">
                  <c:v>10.838260869565218</c:v>
                </c:pt>
                <c:pt idx="1854">
                  <c:v>10.832130434782609</c:v>
                </c:pt>
                <c:pt idx="1855">
                  <c:v>10.82917391304348</c:v>
                </c:pt>
                <c:pt idx="1856">
                  <c:v>10.836260869565217</c:v>
                </c:pt>
                <c:pt idx="1857">
                  <c:v>10.82904347826087</c:v>
                </c:pt>
                <c:pt idx="1858">
                  <c:v>10.821217391304348</c:v>
                </c:pt>
                <c:pt idx="1859">
                  <c:v>10.823217391304349</c:v>
                </c:pt>
                <c:pt idx="1860">
                  <c:v>10.830652173913045</c:v>
                </c:pt>
                <c:pt idx="1861">
                  <c:v>10.836608695652174</c:v>
                </c:pt>
                <c:pt idx="1862">
                  <c:v>10.839304347826088</c:v>
                </c:pt>
                <c:pt idx="1863">
                  <c:v>10.830565217391305</c:v>
                </c:pt>
                <c:pt idx="1864">
                  <c:v>10.781173913043478</c:v>
                </c:pt>
                <c:pt idx="1865">
                  <c:v>10.769478260869565</c:v>
                </c:pt>
                <c:pt idx="1866">
                  <c:v>10.764695652173913</c:v>
                </c:pt>
                <c:pt idx="1867">
                  <c:v>10.762086956521738</c:v>
                </c:pt>
                <c:pt idx="1868">
                  <c:v>10.755521739130433</c:v>
                </c:pt>
                <c:pt idx="1869">
                  <c:v>10.755521739130433</c:v>
                </c:pt>
                <c:pt idx="1870">
                  <c:v>10.760043478260869</c:v>
                </c:pt>
                <c:pt idx="1871">
                  <c:v>10.766782608695651</c:v>
                </c:pt>
                <c:pt idx="1872">
                  <c:v>10.76773913043478</c:v>
                </c:pt>
                <c:pt idx="1873">
                  <c:v>10.773</c:v>
                </c:pt>
                <c:pt idx="1874">
                  <c:v>10.774565217391304</c:v>
                </c:pt>
                <c:pt idx="1875">
                  <c:v>10.776999999999999</c:v>
                </c:pt>
                <c:pt idx="1876">
                  <c:v>10.779521739130434</c:v>
                </c:pt>
                <c:pt idx="1877">
                  <c:v>10.785956521739131</c:v>
                </c:pt>
                <c:pt idx="1878">
                  <c:v>10.779869565217389</c:v>
                </c:pt>
                <c:pt idx="1879">
                  <c:v>10.769130434782607</c:v>
                </c:pt>
                <c:pt idx="1880">
                  <c:v>10.778739130434781</c:v>
                </c:pt>
                <c:pt idx="1881">
                  <c:v>10.790999999999999</c:v>
                </c:pt>
                <c:pt idx="1882">
                  <c:v>10.786652173913044</c:v>
                </c:pt>
                <c:pt idx="1883">
                  <c:v>10.783347826086958</c:v>
                </c:pt>
                <c:pt idx="1884">
                  <c:v>10.779434782608696</c:v>
                </c:pt>
                <c:pt idx="1885">
                  <c:v>10.781434782608697</c:v>
                </c:pt>
                <c:pt idx="1886">
                  <c:v>10.786304347826089</c:v>
                </c:pt>
                <c:pt idx="1887">
                  <c:v>10.826130434782611</c:v>
                </c:pt>
                <c:pt idx="1888">
                  <c:v>10.836913043478264</c:v>
                </c:pt>
                <c:pt idx="1889">
                  <c:v>10.843000000000004</c:v>
                </c:pt>
                <c:pt idx="1890">
                  <c:v>10.845652173913043</c:v>
                </c:pt>
                <c:pt idx="1891">
                  <c:v>10.847521739130437</c:v>
                </c:pt>
                <c:pt idx="1892">
                  <c:v>10.850739130434784</c:v>
                </c:pt>
                <c:pt idx="1893">
                  <c:v>10.859086956521741</c:v>
                </c:pt>
                <c:pt idx="1894">
                  <c:v>10.855434782608697</c:v>
                </c:pt>
                <c:pt idx="1895">
                  <c:v>10.850173913043479</c:v>
                </c:pt>
                <c:pt idx="1896">
                  <c:v>10.856913043478261</c:v>
                </c:pt>
                <c:pt idx="1897">
                  <c:v>10.863956521739132</c:v>
                </c:pt>
                <c:pt idx="1898">
                  <c:v>10.861434782608697</c:v>
                </c:pt>
                <c:pt idx="1899">
                  <c:v>10.859478260869567</c:v>
                </c:pt>
                <c:pt idx="1900">
                  <c:v>10.859782608695653</c:v>
                </c:pt>
                <c:pt idx="1901">
                  <c:v>10.862782608695651</c:v>
                </c:pt>
                <c:pt idx="1902">
                  <c:v>10.865391304347826</c:v>
                </c:pt>
                <c:pt idx="1903">
                  <c:v>10.861869565217392</c:v>
                </c:pt>
                <c:pt idx="1904">
                  <c:v>10.854173913043478</c:v>
                </c:pt>
                <c:pt idx="1905">
                  <c:v>10.854391304347825</c:v>
                </c:pt>
                <c:pt idx="1906">
                  <c:v>10.855521739130435</c:v>
                </c:pt>
                <c:pt idx="1907">
                  <c:v>10.858260869565216</c:v>
                </c:pt>
                <c:pt idx="1908">
                  <c:v>10.851086956521739</c:v>
                </c:pt>
                <c:pt idx="1909">
                  <c:v>10.85186956521739</c:v>
                </c:pt>
                <c:pt idx="1910">
                  <c:v>10.850173913043477</c:v>
                </c:pt>
                <c:pt idx="1911">
                  <c:v>10.842956521739127</c:v>
                </c:pt>
                <c:pt idx="1912">
                  <c:v>10.831956521739128</c:v>
                </c:pt>
                <c:pt idx="1913">
                  <c:v>10.825478260869563</c:v>
                </c:pt>
                <c:pt idx="1914">
                  <c:v>10.830782608695651</c:v>
                </c:pt>
                <c:pt idx="1915">
                  <c:v>10.83991304347826</c:v>
                </c:pt>
                <c:pt idx="1916">
                  <c:v>10.829217391304347</c:v>
                </c:pt>
                <c:pt idx="1917">
                  <c:v>10.827130434782607</c:v>
                </c:pt>
                <c:pt idx="1918">
                  <c:v>10.83482608695652</c:v>
                </c:pt>
                <c:pt idx="1919">
                  <c:v>10.83082608695652</c:v>
                </c:pt>
                <c:pt idx="1920">
                  <c:v>10.816434782608695</c:v>
                </c:pt>
                <c:pt idx="1921">
                  <c:v>10.819913043478261</c:v>
                </c:pt>
                <c:pt idx="1922">
                  <c:v>10.834652173913042</c:v>
                </c:pt>
                <c:pt idx="1923">
                  <c:v>10.837000000000002</c:v>
                </c:pt>
                <c:pt idx="1924">
                  <c:v>10.835304347826087</c:v>
                </c:pt>
                <c:pt idx="1925">
                  <c:v>10.842869565217393</c:v>
                </c:pt>
                <c:pt idx="1926">
                  <c:v>10.848826086956521</c:v>
                </c:pt>
                <c:pt idx="1927">
                  <c:v>10.853826086956522</c:v>
                </c:pt>
                <c:pt idx="1928">
                  <c:v>10.86395652173913</c:v>
                </c:pt>
                <c:pt idx="1929">
                  <c:v>10.873478260869566</c:v>
                </c:pt>
                <c:pt idx="1930">
                  <c:v>10.864913043478262</c:v>
                </c:pt>
                <c:pt idx="1931">
                  <c:v>10.858782608695655</c:v>
                </c:pt>
                <c:pt idx="1932">
                  <c:v>10.864130434782611</c:v>
                </c:pt>
                <c:pt idx="1933">
                  <c:v>10.865130434782609</c:v>
                </c:pt>
                <c:pt idx="1934">
                  <c:v>10.868478260869566</c:v>
                </c:pt>
                <c:pt idx="1935">
                  <c:v>10.877608695652173</c:v>
                </c:pt>
                <c:pt idx="1936">
                  <c:v>10.875869565217393</c:v>
                </c:pt>
                <c:pt idx="1937">
                  <c:v>10.869260869565217</c:v>
                </c:pt>
                <c:pt idx="1938">
                  <c:v>10.859173913043479</c:v>
                </c:pt>
                <c:pt idx="1939">
                  <c:v>10.870695652173914</c:v>
                </c:pt>
                <c:pt idx="1940">
                  <c:v>10.879782608695654</c:v>
                </c:pt>
                <c:pt idx="1941">
                  <c:v>10.87395652173913</c:v>
                </c:pt>
                <c:pt idx="1942">
                  <c:v>10.875347826086958</c:v>
                </c:pt>
                <c:pt idx="1943">
                  <c:v>10.890260869565219</c:v>
                </c:pt>
                <c:pt idx="1944">
                  <c:v>10.887130434782611</c:v>
                </c:pt>
                <c:pt idx="1945">
                  <c:v>10.862782608695655</c:v>
                </c:pt>
                <c:pt idx="1946">
                  <c:v>10.856478260869569</c:v>
                </c:pt>
                <c:pt idx="1947">
                  <c:v>10.862043478260873</c:v>
                </c:pt>
                <c:pt idx="1948">
                  <c:v>10.858391304347828</c:v>
                </c:pt>
                <c:pt idx="1949">
                  <c:v>10.85217391304348</c:v>
                </c:pt>
                <c:pt idx="1950">
                  <c:v>10.853304347826088</c:v>
                </c:pt>
                <c:pt idx="1951">
                  <c:v>10.858000000000002</c:v>
                </c:pt>
                <c:pt idx="1952">
                  <c:v>10.849956521739132</c:v>
                </c:pt>
                <c:pt idx="1953">
                  <c:v>10.85713043478261</c:v>
                </c:pt>
                <c:pt idx="1954">
                  <c:v>10.871695652173914</c:v>
                </c:pt>
                <c:pt idx="1955">
                  <c:v>10.874000000000001</c:v>
                </c:pt>
                <c:pt idx="1956">
                  <c:v>10.871782608695652</c:v>
                </c:pt>
                <c:pt idx="1957">
                  <c:v>10.872</c:v>
                </c:pt>
                <c:pt idx="1958">
                  <c:v>10.864173913043476</c:v>
                </c:pt>
                <c:pt idx="1959">
                  <c:v>10.866565217391303</c:v>
                </c:pt>
                <c:pt idx="1960">
                  <c:v>10.862913043478262</c:v>
                </c:pt>
                <c:pt idx="1961">
                  <c:v>10.859956521739132</c:v>
                </c:pt>
                <c:pt idx="1962">
                  <c:v>10.854782608695652</c:v>
                </c:pt>
                <c:pt idx="1963">
                  <c:v>10.848173913043478</c:v>
                </c:pt>
                <c:pt idx="1964">
                  <c:v>10.846173913043476</c:v>
                </c:pt>
                <c:pt idx="1965">
                  <c:v>10.837347826086953</c:v>
                </c:pt>
                <c:pt idx="1966">
                  <c:v>10.814956521739129</c:v>
                </c:pt>
                <c:pt idx="1967">
                  <c:v>10.799913043478259</c:v>
                </c:pt>
                <c:pt idx="1968">
                  <c:v>10.81191304347826</c:v>
                </c:pt>
                <c:pt idx="1969">
                  <c:v>10.812260869565216</c:v>
                </c:pt>
                <c:pt idx="1970">
                  <c:v>10.812217391304348</c:v>
                </c:pt>
                <c:pt idx="1971">
                  <c:v>10.81108695652174</c:v>
                </c:pt>
                <c:pt idx="1972">
                  <c:v>10.814608695652174</c:v>
                </c:pt>
                <c:pt idx="1973">
                  <c:v>10.811521739130436</c:v>
                </c:pt>
                <c:pt idx="1974">
                  <c:v>10.800434782608697</c:v>
                </c:pt>
                <c:pt idx="1975">
                  <c:v>10.805260869565219</c:v>
                </c:pt>
                <c:pt idx="1976">
                  <c:v>10.813826086956524</c:v>
                </c:pt>
                <c:pt idx="1977">
                  <c:v>10.804869565217393</c:v>
                </c:pt>
                <c:pt idx="1978">
                  <c:v>10.797304347826087</c:v>
                </c:pt>
                <c:pt idx="1979">
                  <c:v>10.79595652173913</c:v>
                </c:pt>
                <c:pt idx="1980">
                  <c:v>10.783260869565218</c:v>
                </c:pt>
                <c:pt idx="1981">
                  <c:v>10.784521739130435</c:v>
                </c:pt>
                <c:pt idx="1982">
                  <c:v>10.789391304347824</c:v>
                </c:pt>
                <c:pt idx="1983">
                  <c:v>10.786913043478258</c:v>
                </c:pt>
                <c:pt idx="1984">
                  <c:v>10.79078260869565</c:v>
                </c:pt>
                <c:pt idx="1985">
                  <c:v>10.786304347826084</c:v>
                </c:pt>
                <c:pt idx="1986">
                  <c:v>10.782869565217391</c:v>
                </c:pt>
                <c:pt idx="1987">
                  <c:v>10.78486956521739</c:v>
                </c:pt>
                <c:pt idx="1988">
                  <c:v>10.794347826086954</c:v>
                </c:pt>
                <c:pt idx="1989">
                  <c:v>10.811304347826086</c:v>
                </c:pt>
                <c:pt idx="1990">
                  <c:v>10.829217391304349</c:v>
                </c:pt>
                <c:pt idx="1991">
                  <c:v>10.830869565217389</c:v>
                </c:pt>
                <c:pt idx="1992">
                  <c:v>10.843043478260869</c:v>
                </c:pt>
                <c:pt idx="1993">
                  <c:v>10.849217391304348</c:v>
                </c:pt>
                <c:pt idx="1994">
                  <c:v>10.858347826086955</c:v>
                </c:pt>
                <c:pt idx="1995">
                  <c:v>10.860000000000001</c:v>
                </c:pt>
                <c:pt idx="1996">
                  <c:v>10.862608695652176</c:v>
                </c:pt>
                <c:pt idx="1997">
                  <c:v>10.869086956521741</c:v>
                </c:pt>
                <c:pt idx="1998">
                  <c:v>10.856</c:v>
                </c:pt>
                <c:pt idx="1999">
                  <c:v>10.844478260869565</c:v>
                </c:pt>
                <c:pt idx="2000">
                  <c:v>10.84930434782609</c:v>
                </c:pt>
                <c:pt idx="2001">
                  <c:v>10.846956521739132</c:v>
                </c:pt>
                <c:pt idx="2002">
                  <c:v>10.851739130434783</c:v>
                </c:pt>
                <c:pt idx="2003">
                  <c:v>10.870347826086956</c:v>
                </c:pt>
                <c:pt idx="2004">
                  <c:v>10.872739130434784</c:v>
                </c:pt>
                <c:pt idx="2005">
                  <c:v>10.864434782608695</c:v>
                </c:pt>
                <c:pt idx="2006">
                  <c:v>10.865652173913045</c:v>
                </c:pt>
                <c:pt idx="2007">
                  <c:v>10.859913043478263</c:v>
                </c:pt>
                <c:pt idx="2008">
                  <c:v>10.857826086956523</c:v>
                </c:pt>
                <c:pt idx="2009">
                  <c:v>10.858869565217391</c:v>
                </c:pt>
                <c:pt idx="2010">
                  <c:v>10.859</c:v>
                </c:pt>
                <c:pt idx="2011">
                  <c:v>10.848304347826089</c:v>
                </c:pt>
                <c:pt idx="2012">
                  <c:v>10.839478260869566</c:v>
                </c:pt>
                <c:pt idx="2013">
                  <c:v>10.834913043478261</c:v>
                </c:pt>
                <c:pt idx="2014">
                  <c:v>10.837173913043477</c:v>
                </c:pt>
                <c:pt idx="2015">
                  <c:v>10.828695652173915</c:v>
                </c:pt>
                <c:pt idx="2016">
                  <c:v>10.821695652173913</c:v>
                </c:pt>
                <c:pt idx="2017">
                  <c:v>10.806521739130435</c:v>
                </c:pt>
                <c:pt idx="2018">
                  <c:v>10.794173913043476</c:v>
                </c:pt>
                <c:pt idx="2019">
                  <c:v>10.793260869565216</c:v>
                </c:pt>
                <c:pt idx="2020">
                  <c:v>10.786217391304346</c:v>
                </c:pt>
                <c:pt idx="2021">
                  <c:v>10.793521739130433</c:v>
                </c:pt>
                <c:pt idx="2022">
                  <c:v>10.79878260869565</c:v>
                </c:pt>
                <c:pt idx="2023">
                  <c:v>10.806956521739126</c:v>
                </c:pt>
                <c:pt idx="2024">
                  <c:v>10.806521739130433</c:v>
                </c:pt>
                <c:pt idx="2025">
                  <c:v>10.798521739130432</c:v>
                </c:pt>
                <c:pt idx="2026">
                  <c:v>10.78808695652174</c:v>
                </c:pt>
                <c:pt idx="2027">
                  <c:v>10.787260869565216</c:v>
                </c:pt>
                <c:pt idx="2028">
                  <c:v>10.789565217391305</c:v>
                </c:pt>
                <c:pt idx="2029">
                  <c:v>10.796173913043479</c:v>
                </c:pt>
                <c:pt idx="2030">
                  <c:v>10.805565217391305</c:v>
                </c:pt>
                <c:pt idx="2031">
                  <c:v>10.81</c:v>
                </c:pt>
                <c:pt idx="2032">
                  <c:v>10.81413043478261</c:v>
                </c:pt>
                <c:pt idx="2033">
                  <c:v>10.821000000000002</c:v>
                </c:pt>
                <c:pt idx="2034">
                  <c:v>10.82817391304348</c:v>
                </c:pt>
                <c:pt idx="2035">
                  <c:v>10.843608695652176</c:v>
                </c:pt>
                <c:pt idx="2036">
                  <c:v>10.848565217391306</c:v>
                </c:pt>
                <c:pt idx="2037">
                  <c:v>10.841782608695652</c:v>
                </c:pt>
                <c:pt idx="2038">
                  <c:v>10.843434782608696</c:v>
                </c:pt>
                <c:pt idx="2039">
                  <c:v>10.844391304347825</c:v>
                </c:pt>
                <c:pt idx="2040">
                  <c:v>10.859565217391305</c:v>
                </c:pt>
                <c:pt idx="2041">
                  <c:v>10.869608695652174</c:v>
                </c:pt>
                <c:pt idx="2042">
                  <c:v>10.870739130434785</c:v>
                </c:pt>
                <c:pt idx="2043">
                  <c:v>10.883347826086958</c:v>
                </c:pt>
                <c:pt idx="2044">
                  <c:v>10.891695652173912</c:v>
                </c:pt>
                <c:pt idx="2045">
                  <c:v>10.892478260869565</c:v>
                </c:pt>
                <c:pt idx="2046">
                  <c:v>10.884695652173912</c:v>
                </c:pt>
                <c:pt idx="2047">
                  <c:v>10.898608695652173</c:v>
                </c:pt>
                <c:pt idx="2048">
                  <c:v>10.905391304347825</c:v>
                </c:pt>
                <c:pt idx="2049">
                  <c:v>10.895999999999999</c:v>
                </c:pt>
                <c:pt idx="2050">
                  <c:v>10.894608695652176</c:v>
                </c:pt>
                <c:pt idx="2051">
                  <c:v>10.909913043478262</c:v>
                </c:pt>
                <c:pt idx="2052">
                  <c:v>10.918652173913044</c:v>
                </c:pt>
                <c:pt idx="2053">
                  <c:v>10.912391304347825</c:v>
                </c:pt>
                <c:pt idx="2054">
                  <c:v>10.913956521739129</c:v>
                </c:pt>
                <c:pt idx="2055">
                  <c:v>10.923</c:v>
                </c:pt>
                <c:pt idx="2056">
                  <c:v>10.922217391304349</c:v>
                </c:pt>
                <c:pt idx="2057">
                  <c:v>10.914304347826087</c:v>
                </c:pt>
                <c:pt idx="2058">
                  <c:v>10.893347826086957</c:v>
                </c:pt>
                <c:pt idx="2059">
                  <c:v>10.889130434782611</c:v>
                </c:pt>
                <c:pt idx="2060">
                  <c:v>10.890869565217393</c:v>
                </c:pt>
                <c:pt idx="2061">
                  <c:v>10.889521739130435</c:v>
                </c:pt>
                <c:pt idx="2062">
                  <c:v>10.884434782608697</c:v>
                </c:pt>
                <c:pt idx="2063">
                  <c:v>10.867913043478262</c:v>
                </c:pt>
                <c:pt idx="2064">
                  <c:v>10.858478260869566</c:v>
                </c:pt>
                <c:pt idx="2065">
                  <c:v>10.851000000000001</c:v>
                </c:pt>
                <c:pt idx="2066">
                  <c:v>10.83921739130435</c:v>
                </c:pt>
                <c:pt idx="2067">
                  <c:v>10.817652173913045</c:v>
                </c:pt>
                <c:pt idx="2068">
                  <c:v>10.804434782608695</c:v>
                </c:pt>
                <c:pt idx="2069">
                  <c:v>10.801260869565215</c:v>
                </c:pt>
                <c:pt idx="2070">
                  <c:v>10.787739130434783</c:v>
                </c:pt>
                <c:pt idx="2071">
                  <c:v>10.783608695652173</c:v>
                </c:pt>
                <c:pt idx="2072">
                  <c:v>10.789391304347827</c:v>
                </c:pt>
                <c:pt idx="2073">
                  <c:v>10.798869565217391</c:v>
                </c:pt>
                <c:pt idx="2074">
                  <c:v>10.787695652173914</c:v>
                </c:pt>
                <c:pt idx="2075">
                  <c:v>10.768956521739131</c:v>
                </c:pt>
                <c:pt idx="2076">
                  <c:v>10.771565217391304</c:v>
                </c:pt>
                <c:pt idx="2077">
                  <c:v>10.769043478260869</c:v>
                </c:pt>
                <c:pt idx="2078">
                  <c:v>10.749086956521738</c:v>
                </c:pt>
                <c:pt idx="2079">
                  <c:v>10.742086956521741</c:v>
                </c:pt>
                <c:pt idx="2080">
                  <c:v>10.751434782608696</c:v>
                </c:pt>
                <c:pt idx="2081">
                  <c:v>10.762</c:v>
                </c:pt>
                <c:pt idx="2082">
                  <c:v>10.763869565217393</c:v>
                </c:pt>
                <c:pt idx="2083">
                  <c:v>10.771826086956523</c:v>
                </c:pt>
                <c:pt idx="2084">
                  <c:v>10.777739130434783</c:v>
                </c:pt>
                <c:pt idx="2085">
                  <c:v>10.778869565217391</c:v>
                </c:pt>
                <c:pt idx="2086">
                  <c:v>10.782260869565217</c:v>
                </c:pt>
                <c:pt idx="2087">
                  <c:v>10.796391304347827</c:v>
                </c:pt>
                <c:pt idx="2088">
                  <c:v>10.807304347826086</c:v>
                </c:pt>
                <c:pt idx="2089">
                  <c:v>10.816782608695652</c:v>
                </c:pt>
                <c:pt idx="2090">
                  <c:v>10.833</c:v>
                </c:pt>
                <c:pt idx="2091">
                  <c:v>10.837521739130434</c:v>
                </c:pt>
                <c:pt idx="2092">
                  <c:v>10.853</c:v>
                </c:pt>
                <c:pt idx="2093">
                  <c:v>10.872434782608696</c:v>
                </c:pt>
                <c:pt idx="2094">
                  <c:v>10.879173913043479</c:v>
                </c:pt>
                <c:pt idx="2095">
                  <c:v>10.877260869565216</c:v>
                </c:pt>
                <c:pt idx="2096">
                  <c:v>10.873565217391304</c:v>
                </c:pt>
                <c:pt idx="2097">
                  <c:v>10.872913043478261</c:v>
                </c:pt>
                <c:pt idx="2098">
                  <c:v>10.877434782608695</c:v>
                </c:pt>
                <c:pt idx="2099">
                  <c:v>10.879739130434784</c:v>
                </c:pt>
                <c:pt idx="2100">
                  <c:v>10.883521739130435</c:v>
                </c:pt>
                <c:pt idx="2101">
                  <c:v>10.897478260869566</c:v>
                </c:pt>
                <c:pt idx="2102">
                  <c:v>10.893304347826087</c:v>
                </c:pt>
                <c:pt idx="2103">
                  <c:v>10.883652173913044</c:v>
                </c:pt>
                <c:pt idx="2104">
                  <c:v>10.877086956521739</c:v>
                </c:pt>
                <c:pt idx="2105">
                  <c:v>10.867434782608695</c:v>
                </c:pt>
                <c:pt idx="2106">
                  <c:v>10.847217391304346</c:v>
                </c:pt>
                <c:pt idx="2107">
                  <c:v>10.836565217391302</c:v>
                </c:pt>
                <c:pt idx="2108">
                  <c:v>10.840608695652174</c:v>
                </c:pt>
                <c:pt idx="2109">
                  <c:v>10.837782608695651</c:v>
                </c:pt>
                <c:pt idx="2110">
                  <c:v>10.83091304347826</c:v>
                </c:pt>
                <c:pt idx="2111">
                  <c:v>10.81195652173913</c:v>
                </c:pt>
                <c:pt idx="2112">
                  <c:v>10.794739130434783</c:v>
                </c:pt>
                <c:pt idx="2113">
                  <c:v>10.794260869565218</c:v>
                </c:pt>
                <c:pt idx="2114">
                  <c:v>10.802826086956522</c:v>
                </c:pt>
                <c:pt idx="2115">
                  <c:v>10.797391304347828</c:v>
                </c:pt>
                <c:pt idx="2116">
                  <c:v>10.792695652173915</c:v>
                </c:pt>
                <c:pt idx="2117">
                  <c:v>10.792869565217394</c:v>
                </c:pt>
                <c:pt idx="2118">
                  <c:v>10.805913043478265</c:v>
                </c:pt>
                <c:pt idx="2119">
                  <c:v>10.803608695652176</c:v>
                </c:pt>
                <c:pt idx="2120">
                  <c:v>10.80639130434783</c:v>
                </c:pt>
                <c:pt idx="2121">
                  <c:v>10.807130434782612</c:v>
                </c:pt>
                <c:pt idx="2122">
                  <c:v>10.797217391304352</c:v>
                </c:pt>
                <c:pt idx="2123">
                  <c:v>10.803739130434785</c:v>
                </c:pt>
                <c:pt idx="2124">
                  <c:v>10.798173913043479</c:v>
                </c:pt>
                <c:pt idx="2125">
                  <c:v>10.808434782608696</c:v>
                </c:pt>
                <c:pt idx="2126">
                  <c:v>10.817478260869565</c:v>
                </c:pt>
                <c:pt idx="2127">
                  <c:v>10.813565217391305</c:v>
                </c:pt>
                <c:pt idx="2128">
                  <c:v>10.815391304347825</c:v>
                </c:pt>
                <c:pt idx="2129">
                  <c:v>10.826260869565214</c:v>
                </c:pt>
                <c:pt idx="2130">
                  <c:v>10.817826086956519</c:v>
                </c:pt>
                <c:pt idx="2131">
                  <c:v>10.830782608695651</c:v>
                </c:pt>
                <c:pt idx="2132">
                  <c:v>10.845173913043476</c:v>
                </c:pt>
                <c:pt idx="2133">
                  <c:v>10.838826086956519</c:v>
                </c:pt>
                <c:pt idx="2134">
                  <c:v>10.844565217391303</c:v>
                </c:pt>
                <c:pt idx="2135">
                  <c:v>10.848565217391302</c:v>
                </c:pt>
                <c:pt idx="2136">
                  <c:v>10.838347826086956</c:v>
                </c:pt>
                <c:pt idx="2137">
                  <c:v>10.838043478260868</c:v>
                </c:pt>
                <c:pt idx="2138">
                  <c:v>10.830695652173912</c:v>
                </c:pt>
                <c:pt idx="2139">
                  <c:v>10.821391304347825</c:v>
                </c:pt>
                <c:pt idx="2140">
                  <c:v>10.819739130434781</c:v>
                </c:pt>
                <c:pt idx="2141">
                  <c:v>10.822913043478261</c:v>
                </c:pt>
                <c:pt idx="2142">
                  <c:v>10.812217391304348</c:v>
                </c:pt>
                <c:pt idx="2143">
                  <c:v>10.805217391304348</c:v>
                </c:pt>
                <c:pt idx="2144">
                  <c:v>10.82082608695652</c:v>
                </c:pt>
                <c:pt idx="2145">
                  <c:v>10.834782608695651</c:v>
                </c:pt>
                <c:pt idx="2146">
                  <c:v>10.832869565217392</c:v>
                </c:pt>
                <c:pt idx="2147">
                  <c:v>10.845521739130433</c:v>
                </c:pt>
                <c:pt idx="2148">
                  <c:v>10.837434782608693</c:v>
                </c:pt>
                <c:pt idx="2149">
                  <c:v>10.83286956521739</c:v>
                </c:pt>
                <c:pt idx="2150">
                  <c:v>10.843652173913043</c:v>
                </c:pt>
                <c:pt idx="2151">
                  <c:v>10.842782608695654</c:v>
                </c:pt>
                <c:pt idx="2152">
                  <c:v>10.840000000000002</c:v>
                </c:pt>
                <c:pt idx="2153">
                  <c:v>10.849304347826086</c:v>
                </c:pt>
                <c:pt idx="2154">
                  <c:v>10.83008695652174</c:v>
                </c:pt>
                <c:pt idx="2155">
                  <c:v>10.821521739130436</c:v>
                </c:pt>
                <c:pt idx="2156">
                  <c:v>10.825347826086958</c:v>
                </c:pt>
                <c:pt idx="2157">
                  <c:v>10.820478260869566</c:v>
                </c:pt>
                <c:pt idx="2158">
                  <c:v>10.821608695652175</c:v>
                </c:pt>
                <c:pt idx="2159">
                  <c:v>10.830434782608696</c:v>
                </c:pt>
                <c:pt idx="2160">
                  <c:v>10.831956521739132</c:v>
                </c:pt>
                <c:pt idx="2161">
                  <c:v>10.847521739130437</c:v>
                </c:pt>
                <c:pt idx="2162">
                  <c:v>10.855608695652176</c:v>
                </c:pt>
                <c:pt idx="2163">
                  <c:v>10.869000000000002</c:v>
                </c:pt>
                <c:pt idx="2164">
                  <c:v>10.869391304347827</c:v>
                </c:pt>
                <c:pt idx="2165">
                  <c:v>10.884739130434783</c:v>
                </c:pt>
                <c:pt idx="2166">
                  <c:v>10.890304347826087</c:v>
                </c:pt>
                <c:pt idx="2167">
                  <c:v>10.883956521739131</c:v>
                </c:pt>
                <c:pt idx="2168">
                  <c:v>10.882347826086958</c:v>
                </c:pt>
                <c:pt idx="2169">
                  <c:v>10.877608695652174</c:v>
                </c:pt>
                <c:pt idx="2170">
                  <c:v>10.879173913043479</c:v>
                </c:pt>
                <c:pt idx="2171">
                  <c:v>10.885826086956524</c:v>
                </c:pt>
                <c:pt idx="2172">
                  <c:v>10.879086956521741</c:v>
                </c:pt>
                <c:pt idx="2173">
                  <c:v>10.871043478260869</c:v>
                </c:pt>
                <c:pt idx="2174">
                  <c:v>10.870782608695654</c:v>
                </c:pt>
                <c:pt idx="2175">
                  <c:v>10.872826086956522</c:v>
                </c:pt>
                <c:pt idx="2176">
                  <c:v>10.866043478260872</c:v>
                </c:pt>
                <c:pt idx="2177">
                  <c:v>10.859739130434782</c:v>
                </c:pt>
                <c:pt idx="2178">
                  <c:v>10.859869565217393</c:v>
                </c:pt>
                <c:pt idx="2179">
                  <c:v>10.866260869565217</c:v>
                </c:pt>
                <c:pt idx="2180">
                  <c:v>10.872478260869565</c:v>
                </c:pt>
                <c:pt idx="2181">
                  <c:v>10.891304347826086</c:v>
                </c:pt>
                <c:pt idx="2182">
                  <c:v>10.90582608695652</c:v>
                </c:pt>
                <c:pt idx="2183">
                  <c:v>10.905608695652173</c:v>
                </c:pt>
                <c:pt idx="2184">
                  <c:v>10.891304347826086</c:v>
                </c:pt>
                <c:pt idx="2185">
                  <c:v>10.881043478260867</c:v>
                </c:pt>
                <c:pt idx="2186">
                  <c:v>10.87178260869565</c:v>
                </c:pt>
                <c:pt idx="2187">
                  <c:v>10.875217391304345</c:v>
                </c:pt>
                <c:pt idx="2188">
                  <c:v>10.872173913043479</c:v>
                </c:pt>
                <c:pt idx="2189">
                  <c:v>10.871869565217391</c:v>
                </c:pt>
                <c:pt idx="2190">
                  <c:v>10.867347826086958</c:v>
                </c:pt>
                <c:pt idx="2191">
                  <c:v>10.852652173913043</c:v>
                </c:pt>
                <c:pt idx="2192">
                  <c:v>10.845739130434781</c:v>
                </c:pt>
                <c:pt idx="2193">
                  <c:v>10.843086956521736</c:v>
                </c:pt>
                <c:pt idx="2194">
                  <c:v>10.845782608695648</c:v>
                </c:pt>
                <c:pt idx="2195">
                  <c:v>10.852043478260867</c:v>
                </c:pt>
                <c:pt idx="2196">
                  <c:v>10.860652173913042</c:v>
                </c:pt>
                <c:pt idx="2197">
                  <c:v>10.873999999999999</c:v>
                </c:pt>
                <c:pt idx="2198">
                  <c:v>10.879521739130434</c:v>
                </c:pt>
                <c:pt idx="2199">
                  <c:v>10.89378260869565</c:v>
                </c:pt>
                <c:pt idx="2200">
                  <c:v>10.916347826086955</c:v>
                </c:pt>
                <c:pt idx="2201">
                  <c:v>10.928173913043475</c:v>
                </c:pt>
                <c:pt idx="2202">
                  <c:v>10.939260869565215</c:v>
                </c:pt>
                <c:pt idx="2203">
                  <c:v>10.950999999999999</c:v>
                </c:pt>
                <c:pt idx="2204">
                  <c:v>10.949521739130434</c:v>
                </c:pt>
                <c:pt idx="2205">
                  <c:v>10.951478260869564</c:v>
                </c:pt>
                <c:pt idx="2206">
                  <c:v>10.962608695652172</c:v>
                </c:pt>
                <c:pt idx="2207">
                  <c:v>10.965217391304346</c:v>
                </c:pt>
                <c:pt idx="2208">
                  <c:v>10.960782608695652</c:v>
                </c:pt>
                <c:pt idx="2209">
                  <c:v>10.954391304347824</c:v>
                </c:pt>
                <c:pt idx="2210">
                  <c:v>10.94878260869565</c:v>
                </c:pt>
                <c:pt idx="2211">
                  <c:v>10.955391304347826</c:v>
                </c:pt>
                <c:pt idx="2212">
                  <c:v>10.967347826086955</c:v>
                </c:pt>
                <c:pt idx="2213">
                  <c:v>10.960260869565218</c:v>
                </c:pt>
                <c:pt idx="2214">
                  <c:v>10.970826086956523</c:v>
                </c:pt>
                <c:pt idx="2215">
                  <c:v>10.97717391304348</c:v>
                </c:pt>
                <c:pt idx="2216">
                  <c:v>10.97913043478261</c:v>
                </c:pt>
                <c:pt idx="2217">
                  <c:v>10.992782608695654</c:v>
                </c:pt>
                <c:pt idx="2218">
                  <c:v>11.031347826086957</c:v>
                </c:pt>
                <c:pt idx="2219">
                  <c:v>11.036</c:v>
                </c:pt>
                <c:pt idx="2220">
                  <c:v>11.029434782608694</c:v>
                </c:pt>
                <c:pt idx="2221">
                  <c:v>11.030217391304349</c:v>
                </c:pt>
                <c:pt idx="2222">
                  <c:v>11.012217391304349</c:v>
                </c:pt>
                <c:pt idx="2223">
                  <c:v>10.991391304347829</c:v>
                </c:pt>
                <c:pt idx="2224">
                  <c:v>10.976347826086958</c:v>
                </c:pt>
                <c:pt idx="2225">
                  <c:v>10.96604347826087</c:v>
                </c:pt>
                <c:pt idx="2226">
                  <c:v>10.967826086956521</c:v>
                </c:pt>
                <c:pt idx="2227">
                  <c:v>10.972173913043479</c:v>
                </c:pt>
                <c:pt idx="2228">
                  <c:v>10.960565217391304</c:v>
                </c:pt>
                <c:pt idx="2229">
                  <c:v>10.950260869565216</c:v>
                </c:pt>
                <c:pt idx="2230">
                  <c:v>10.955043478260871</c:v>
                </c:pt>
                <c:pt idx="2231">
                  <c:v>10.97234782608696</c:v>
                </c:pt>
                <c:pt idx="2232">
                  <c:v>10.976956521739133</c:v>
                </c:pt>
                <c:pt idx="2233">
                  <c:v>10.974478260869565</c:v>
                </c:pt>
                <c:pt idx="2234">
                  <c:v>10.967608695652174</c:v>
                </c:pt>
                <c:pt idx="2235">
                  <c:v>10.970695652173914</c:v>
                </c:pt>
                <c:pt idx="2236">
                  <c:v>10.976130434782611</c:v>
                </c:pt>
                <c:pt idx="2237">
                  <c:v>10.965260869565219</c:v>
                </c:pt>
                <c:pt idx="2238">
                  <c:v>10.94117391304348</c:v>
                </c:pt>
                <c:pt idx="2239">
                  <c:v>10.922652173913047</c:v>
                </c:pt>
                <c:pt idx="2240">
                  <c:v>10.902913043478263</c:v>
                </c:pt>
                <c:pt idx="2241">
                  <c:v>10.870521739130437</c:v>
                </c:pt>
                <c:pt idx="2242">
                  <c:v>10.865608695652174</c:v>
                </c:pt>
                <c:pt idx="2243">
                  <c:v>10.879347826086956</c:v>
                </c:pt>
                <c:pt idx="2244">
                  <c:v>10.879</c:v>
                </c:pt>
                <c:pt idx="2245">
                  <c:v>10.88591304347826</c:v>
                </c:pt>
                <c:pt idx="2246">
                  <c:v>10.902565217391304</c:v>
                </c:pt>
                <c:pt idx="2247">
                  <c:v>10.908739130434782</c:v>
                </c:pt>
                <c:pt idx="2248">
                  <c:v>10.900695652173912</c:v>
                </c:pt>
                <c:pt idx="2249">
                  <c:v>10.884739130434783</c:v>
                </c:pt>
                <c:pt idx="2250">
                  <c:v>10.87208695652174</c:v>
                </c:pt>
                <c:pt idx="2251">
                  <c:v>10.876086956521739</c:v>
                </c:pt>
                <c:pt idx="2252">
                  <c:v>10.880173913043478</c:v>
                </c:pt>
                <c:pt idx="2253">
                  <c:v>10.856739130434784</c:v>
                </c:pt>
                <c:pt idx="2254">
                  <c:v>10.830304347826088</c:v>
                </c:pt>
                <c:pt idx="2255">
                  <c:v>10.824478260869567</c:v>
                </c:pt>
                <c:pt idx="2256">
                  <c:v>10.824695652173915</c:v>
                </c:pt>
                <c:pt idx="2257">
                  <c:v>10.818695652173917</c:v>
                </c:pt>
                <c:pt idx="2258">
                  <c:v>10.805391304347825</c:v>
                </c:pt>
                <c:pt idx="2259">
                  <c:v>10.80504347826087</c:v>
                </c:pt>
                <c:pt idx="2260">
                  <c:v>10.810260869565216</c:v>
                </c:pt>
                <c:pt idx="2261">
                  <c:v>10.824565217391303</c:v>
                </c:pt>
                <c:pt idx="2262">
                  <c:v>10.822434782608696</c:v>
                </c:pt>
                <c:pt idx="2263">
                  <c:v>10.843391304347824</c:v>
                </c:pt>
                <c:pt idx="2264">
                  <c:v>10.851478260869566</c:v>
                </c:pt>
                <c:pt idx="2265">
                  <c:v>10.840869565217391</c:v>
                </c:pt>
                <c:pt idx="2266">
                  <c:v>10.826782608695652</c:v>
                </c:pt>
                <c:pt idx="2267">
                  <c:v>10.836086956521738</c:v>
                </c:pt>
                <c:pt idx="2268">
                  <c:v>10.834</c:v>
                </c:pt>
                <c:pt idx="2269">
                  <c:v>10.83204347826087</c:v>
                </c:pt>
                <c:pt idx="2270">
                  <c:v>10.819999999999999</c:v>
                </c:pt>
                <c:pt idx="2271">
                  <c:v>10.814869565217391</c:v>
                </c:pt>
                <c:pt idx="2272">
                  <c:v>10.817826086956522</c:v>
                </c:pt>
                <c:pt idx="2273">
                  <c:v>10.83682608695652</c:v>
                </c:pt>
                <c:pt idx="2274">
                  <c:v>10.829739130434781</c:v>
                </c:pt>
                <c:pt idx="2275">
                  <c:v>10.814043478260867</c:v>
                </c:pt>
                <c:pt idx="2276">
                  <c:v>10.836956521739129</c:v>
                </c:pt>
                <c:pt idx="2277">
                  <c:v>10.875478260869563</c:v>
                </c:pt>
                <c:pt idx="2278">
                  <c:v>10.876260869565217</c:v>
                </c:pt>
                <c:pt idx="2279">
                  <c:v>10.864000000000001</c:v>
                </c:pt>
                <c:pt idx="2280">
                  <c:v>10.876173913043477</c:v>
                </c:pt>
                <c:pt idx="2281">
                  <c:v>10.895739130434782</c:v>
                </c:pt>
                <c:pt idx="2282">
                  <c:v>10.904</c:v>
                </c:pt>
                <c:pt idx="2283">
                  <c:v>10.910217391304345</c:v>
                </c:pt>
                <c:pt idx="2284">
                  <c:v>10.9315652173913</c:v>
                </c:pt>
                <c:pt idx="2285">
                  <c:v>10.975086956521739</c:v>
                </c:pt>
                <c:pt idx="2286">
                  <c:v>10.99886956521739</c:v>
                </c:pt>
                <c:pt idx="2287">
                  <c:v>11.011347826086956</c:v>
                </c:pt>
                <c:pt idx="2288">
                  <c:v>11.026</c:v>
                </c:pt>
                <c:pt idx="2289">
                  <c:v>11.037347826086956</c:v>
                </c:pt>
                <c:pt idx="2290">
                  <c:v>11.027739130434782</c:v>
                </c:pt>
                <c:pt idx="2291">
                  <c:v>11.023869565217392</c:v>
                </c:pt>
                <c:pt idx="2292">
                  <c:v>11.003391304347826</c:v>
                </c:pt>
                <c:pt idx="2293">
                  <c:v>11.009695652173916</c:v>
                </c:pt>
                <c:pt idx="2294">
                  <c:v>11.037434782608697</c:v>
                </c:pt>
                <c:pt idx="2295">
                  <c:v>11.069304347826089</c:v>
                </c:pt>
                <c:pt idx="2296">
                  <c:v>11.087652173913042</c:v>
                </c:pt>
                <c:pt idx="2297">
                  <c:v>11.110391304347825</c:v>
                </c:pt>
                <c:pt idx="2298">
                  <c:v>11.124043478260869</c:v>
                </c:pt>
                <c:pt idx="2299">
                  <c:v>11.12013043478261</c:v>
                </c:pt>
                <c:pt idx="2300">
                  <c:v>11.117086956521741</c:v>
                </c:pt>
                <c:pt idx="2301">
                  <c:v>11.131869565217391</c:v>
                </c:pt>
                <c:pt idx="2302">
                  <c:v>11.129565217391304</c:v>
                </c:pt>
                <c:pt idx="2303">
                  <c:v>11.118956521739131</c:v>
                </c:pt>
                <c:pt idx="2304">
                  <c:v>11.088478260869564</c:v>
                </c:pt>
                <c:pt idx="2305">
                  <c:v>11.063130434782609</c:v>
                </c:pt>
                <c:pt idx="2306">
                  <c:v>11.04791304347826</c:v>
                </c:pt>
                <c:pt idx="2307">
                  <c:v>11.049826086956523</c:v>
                </c:pt>
                <c:pt idx="2308">
                  <c:v>11.008695652173914</c:v>
                </c:pt>
                <c:pt idx="2309">
                  <c:v>10.987043478260873</c:v>
                </c:pt>
                <c:pt idx="2310">
                  <c:v>10.986434782608697</c:v>
                </c:pt>
                <c:pt idx="2311">
                  <c:v>11.005260869565218</c:v>
                </c:pt>
                <c:pt idx="2312">
                  <c:v>10.988000000000001</c:v>
                </c:pt>
                <c:pt idx="2313">
                  <c:v>10.993521739130436</c:v>
                </c:pt>
                <c:pt idx="2314">
                  <c:v>11.017391304347827</c:v>
                </c:pt>
                <c:pt idx="2315">
                  <c:v>11.028826086956524</c:v>
                </c:pt>
                <c:pt idx="2316">
                  <c:v>11.045347826086957</c:v>
                </c:pt>
                <c:pt idx="2317">
                  <c:v>11.015434782608697</c:v>
                </c:pt>
                <c:pt idx="2318">
                  <c:v>10.971869565217391</c:v>
                </c:pt>
                <c:pt idx="2319">
                  <c:v>10.930869565217392</c:v>
                </c:pt>
                <c:pt idx="2320">
                  <c:v>10.922043478260871</c:v>
                </c:pt>
                <c:pt idx="2321">
                  <c:v>10.931478260869566</c:v>
                </c:pt>
                <c:pt idx="2322">
                  <c:v>10.945782608695652</c:v>
                </c:pt>
                <c:pt idx="2323">
                  <c:v>10.958478260869565</c:v>
                </c:pt>
                <c:pt idx="2324">
                  <c:v>10.974782608695651</c:v>
                </c:pt>
                <c:pt idx="2325">
                  <c:v>10.984</c:v>
                </c:pt>
                <c:pt idx="2326">
                  <c:v>11.006782608695653</c:v>
                </c:pt>
                <c:pt idx="2327">
                  <c:v>11.022391304347824</c:v>
                </c:pt>
                <c:pt idx="2328">
                  <c:v>11.062739130434782</c:v>
                </c:pt>
                <c:pt idx="2329">
                  <c:v>11.116</c:v>
                </c:pt>
                <c:pt idx="2330">
                  <c:v>11.120913043478263</c:v>
                </c:pt>
                <c:pt idx="2331">
                  <c:v>11.133000000000001</c:v>
                </c:pt>
                <c:pt idx="2332">
                  <c:v>11.14008695652174</c:v>
                </c:pt>
                <c:pt idx="2333">
                  <c:v>11.141434782608698</c:v>
                </c:pt>
                <c:pt idx="2334">
                  <c:v>11.128217391304348</c:v>
                </c:pt>
                <c:pt idx="2335">
                  <c:v>11.147304347826086</c:v>
                </c:pt>
                <c:pt idx="2336">
                  <c:v>11.15582608695652</c:v>
                </c:pt>
                <c:pt idx="2337">
                  <c:v>11.152260869565218</c:v>
                </c:pt>
                <c:pt idx="2338">
                  <c:v>11.147869565217391</c:v>
                </c:pt>
                <c:pt idx="2339">
                  <c:v>11.125434782608696</c:v>
                </c:pt>
                <c:pt idx="2340">
                  <c:v>11.093869565217393</c:v>
                </c:pt>
                <c:pt idx="2341">
                  <c:v>11.096956521739131</c:v>
                </c:pt>
                <c:pt idx="2342">
                  <c:v>11.10795652173913</c:v>
                </c:pt>
                <c:pt idx="2343">
                  <c:v>11.109173913043479</c:v>
                </c:pt>
                <c:pt idx="2344">
                  <c:v>11.117130434782609</c:v>
                </c:pt>
                <c:pt idx="2345">
                  <c:v>11.038409836065574</c:v>
                </c:pt>
                <c:pt idx="2346">
                  <c:v>11.043459016393442</c:v>
                </c:pt>
                <c:pt idx="2347">
                  <c:v>11.056016393442626</c:v>
                </c:pt>
                <c:pt idx="2348">
                  <c:v>11.074590163934429</c:v>
                </c:pt>
                <c:pt idx="2349">
                  <c:v>11.083540983606559</c:v>
                </c:pt>
                <c:pt idx="2350">
                  <c:v>11.091327868852462</c:v>
                </c:pt>
                <c:pt idx="2351">
                  <c:v>11.085557377049183</c:v>
                </c:pt>
                <c:pt idx="2352">
                  <c:v>11.087081967213116</c:v>
                </c:pt>
                <c:pt idx="2353">
                  <c:v>11.088032786885249</c:v>
                </c:pt>
                <c:pt idx="2354">
                  <c:v>11.102836065573769</c:v>
                </c:pt>
                <c:pt idx="2355">
                  <c:v>11.105098360655738</c:v>
                </c:pt>
                <c:pt idx="2356">
                  <c:v>11.105704918032789</c:v>
                </c:pt>
                <c:pt idx="2357">
                  <c:v>11.104163934426229</c:v>
                </c:pt>
                <c:pt idx="2358">
                  <c:v>11.096590163934424</c:v>
                </c:pt>
                <c:pt idx="2359">
                  <c:v>11.10473770491803</c:v>
                </c:pt>
                <c:pt idx="2360">
                  <c:v>11.115557377049177</c:v>
                </c:pt>
                <c:pt idx="2361">
                  <c:v>11.116934426229506</c:v>
                </c:pt>
                <c:pt idx="2362">
                  <c:v>11.117180327868848</c:v>
                </c:pt>
                <c:pt idx="2363">
                  <c:v>11.118393442622947</c:v>
                </c:pt>
                <c:pt idx="2364">
                  <c:v>11.108262295081962</c:v>
                </c:pt>
                <c:pt idx="2365">
                  <c:v>11.095934426229507</c:v>
                </c:pt>
                <c:pt idx="2366">
                  <c:v>11.090262295081963</c:v>
                </c:pt>
                <c:pt idx="2367">
                  <c:v>11.097737704918028</c:v>
                </c:pt>
                <c:pt idx="2368">
                  <c:v>11.103622950819666</c:v>
                </c:pt>
                <c:pt idx="2369">
                  <c:v>11.108229508196716</c:v>
                </c:pt>
                <c:pt idx="2370">
                  <c:v>11.095819672131142</c:v>
                </c:pt>
                <c:pt idx="2371">
                  <c:v>11.078360655737701</c:v>
                </c:pt>
                <c:pt idx="2372">
                  <c:v>11.081409836065571</c:v>
                </c:pt>
                <c:pt idx="2373">
                  <c:v>11.09073770491803</c:v>
                </c:pt>
                <c:pt idx="2374">
                  <c:v>11.084622950819671</c:v>
                </c:pt>
                <c:pt idx="2375">
                  <c:v>11.080901639344262</c:v>
                </c:pt>
                <c:pt idx="2376">
                  <c:v>11.082655737704917</c:v>
                </c:pt>
                <c:pt idx="2377">
                  <c:v>11.083639344262291</c:v>
                </c:pt>
                <c:pt idx="2378">
                  <c:v>11.091114754098358</c:v>
                </c:pt>
                <c:pt idx="2379">
                  <c:v>11.092573770491798</c:v>
                </c:pt>
                <c:pt idx="2380">
                  <c:v>11.100163934426226</c:v>
                </c:pt>
                <c:pt idx="2381">
                  <c:v>11.108688524590161</c:v>
                </c:pt>
                <c:pt idx="2382">
                  <c:v>11.131852459016388</c:v>
                </c:pt>
                <c:pt idx="2383">
                  <c:v>11.142065573770488</c:v>
                </c:pt>
                <c:pt idx="2384">
                  <c:v>11.137426229508192</c:v>
                </c:pt>
                <c:pt idx="2385">
                  <c:v>11.131098360655733</c:v>
                </c:pt>
                <c:pt idx="2386">
                  <c:v>11.132836065573768</c:v>
                </c:pt>
                <c:pt idx="2387">
                  <c:v>11.137393442622949</c:v>
                </c:pt>
                <c:pt idx="2388">
                  <c:v>11.143655737704917</c:v>
                </c:pt>
                <c:pt idx="2389">
                  <c:v>11.143688524590164</c:v>
                </c:pt>
                <c:pt idx="2390">
                  <c:v>11.142377049180327</c:v>
                </c:pt>
                <c:pt idx="2391">
                  <c:v>11.138590163934426</c:v>
                </c:pt>
                <c:pt idx="2392">
                  <c:v>11.14093442622951</c:v>
                </c:pt>
                <c:pt idx="2393">
                  <c:v>11.138278688524593</c:v>
                </c:pt>
                <c:pt idx="2394">
                  <c:v>11.14232786885246</c:v>
                </c:pt>
                <c:pt idx="2395">
                  <c:v>11.135147540983608</c:v>
                </c:pt>
                <c:pt idx="2396">
                  <c:v>11.12486885245902</c:v>
                </c:pt>
                <c:pt idx="2397">
                  <c:v>11.117360655737707</c:v>
                </c:pt>
                <c:pt idx="2398">
                  <c:v>11.102540983606561</c:v>
                </c:pt>
                <c:pt idx="2399">
                  <c:v>11.100459016393446</c:v>
                </c:pt>
                <c:pt idx="2400">
                  <c:v>11.117524590163939</c:v>
                </c:pt>
                <c:pt idx="2401">
                  <c:v>11.131885245901641</c:v>
                </c:pt>
                <c:pt idx="2402">
                  <c:v>11.137639344262297</c:v>
                </c:pt>
                <c:pt idx="2403">
                  <c:v>11.144672131147543</c:v>
                </c:pt>
                <c:pt idx="2404">
                  <c:v>11.143622950819672</c:v>
                </c:pt>
                <c:pt idx="2405">
                  <c:v>11.138409836065575</c:v>
                </c:pt>
                <c:pt idx="2406">
                  <c:v>11.138918032786886</c:v>
                </c:pt>
                <c:pt idx="2407">
                  <c:v>11.133098360655739</c:v>
                </c:pt>
                <c:pt idx="2408">
                  <c:v>11.129852459016393</c:v>
                </c:pt>
                <c:pt idx="2409">
                  <c:v>11.123803278688522</c:v>
                </c:pt>
                <c:pt idx="2410">
                  <c:v>11.125196721311472</c:v>
                </c:pt>
                <c:pt idx="2411">
                  <c:v>11.131983606557377</c:v>
                </c:pt>
                <c:pt idx="2412">
                  <c:v>11.137327868852458</c:v>
                </c:pt>
                <c:pt idx="2413">
                  <c:v>11.129655737704915</c:v>
                </c:pt>
                <c:pt idx="2414">
                  <c:v>11.121868852459016</c:v>
                </c:pt>
                <c:pt idx="2415">
                  <c:v>11.127032786885245</c:v>
                </c:pt>
                <c:pt idx="2416">
                  <c:v>11.128770491803278</c:v>
                </c:pt>
                <c:pt idx="2417">
                  <c:v>11.130213114754101</c:v>
                </c:pt>
                <c:pt idx="2418">
                  <c:v>11.135213114754102</c:v>
                </c:pt>
                <c:pt idx="2419">
                  <c:v>11.139655737704921</c:v>
                </c:pt>
                <c:pt idx="2420">
                  <c:v>11.13616393442623</c:v>
                </c:pt>
                <c:pt idx="2421">
                  <c:v>11.127819672131148</c:v>
                </c:pt>
                <c:pt idx="2422">
                  <c:v>11.135786885245906</c:v>
                </c:pt>
                <c:pt idx="2423">
                  <c:v>11.137393442622956</c:v>
                </c:pt>
                <c:pt idx="2424">
                  <c:v>11.12768852459017</c:v>
                </c:pt>
                <c:pt idx="2425">
                  <c:v>11.127147540983612</c:v>
                </c:pt>
                <c:pt idx="2426">
                  <c:v>11.12991803278689</c:v>
                </c:pt>
                <c:pt idx="2427">
                  <c:v>11.130590163934432</c:v>
                </c:pt>
                <c:pt idx="2428">
                  <c:v>11.131573770491807</c:v>
                </c:pt>
                <c:pt idx="2429">
                  <c:v>11.130032786885252</c:v>
                </c:pt>
                <c:pt idx="2430">
                  <c:v>11.131721311475415</c:v>
                </c:pt>
                <c:pt idx="2431">
                  <c:v>11.139655737704924</c:v>
                </c:pt>
                <c:pt idx="2432">
                  <c:v>11.167000000000002</c:v>
                </c:pt>
                <c:pt idx="2433">
                  <c:v>11.184803278688527</c:v>
                </c:pt>
                <c:pt idx="2434">
                  <c:v>11.180245901639346</c:v>
                </c:pt>
                <c:pt idx="2435">
                  <c:v>11.175229508196722</c:v>
                </c:pt>
                <c:pt idx="2436">
                  <c:v>11.165557377049181</c:v>
                </c:pt>
                <c:pt idx="2437">
                  <c:v>11.166229508196723</c:v>
                </c:pt>
                <c:pt idx="2438">
                  <c:v>11.161786885245903</c:v>
                </c:pt>
                <c:pt idx="2439">
                  <c:v>11.16016393442623</c:v>
                </c:pt>
                <c:pt idx="2440">
                  <c:v>11.166262295081966</c:v>
                </c:pt>
                <c:pt idx="2441">
                  <c:v>11.175245901639341</c:v>
                </c:pt>
                <c:pt idx="2442">
                  <c:v>11.183278688524588</c:v>
                </c:pt>
                <c:pt idx="2443">
                  <c:v>11.188475409836061</c:v>
                </c:pt>
                <c:pt idx="2444">
                  <c:v>11.198557377049177</c:v>
                </c:pt>
                <c:pt idx="2445">
                  <c:v>11.205426229508193</c:v>
                </c:pt>
                <c:pt idx="2446">
                  <c:v>11.209327868852457</c:v>
                </c:pt>
                <c:pt idx="2447">
                  <c:v>11.202721311475408</c:v>
                </c:pt>
                <c:pt idx="2448">
                  <c:v>11.192459016393439</c:v>
                </c:pt>
                <c:pt idx="2449">
                  <c:v>11.190114754098357</c:v>
                </c:pt>
                <c:pt idx="2450">
                  <c:v>11.188360655737702</c:v>
                </c:pt>
                <c:pt idx="2451">
                  <c:v>11.187754098360651</c:v>
                </c:pt>
                <c:pt idx="2452">
                  <c:v>11.183655737704914</c:v>
                </c:pt>
                <c:pt idx="2453">
                  <c:v>11.184278688524586</c:v>
                </c:pt>
                <c:pt idx="2454">
                  <c:v>11.184918032786882</c:v>
                </c:pt>
                <c:pt idx="2455">
                  <c:v>11.183459016393439</c:v>
                </c:pt>
                <c:pt idx="2456">
                  <c:v>11.189147540983605</c:v>
                </c:pt>
                <c:pt idx="2457">
                  <c:v>11.199213114754095</c:v>
                </c:pt>
                <c:pt idx="2458">
                  <c:v>11.205950819672127</c:v>
                </c:pt>
                <c:pt idx="2459">
                  <c:v>11.240377049180324</c:v>
                </c:pt>
                <c:pt idx="2460">
                  <c:v>11.240737704918029</c:v>
                </c:pt>
                <c:pt idx="2461">
                  <c:v>11.235409836065568</c:v>
                </c:pt>
                <c:pt idx="2462">
                  <c:v>11.236754098360652</c:v>
                </c:pt>
                <c:pt idx="2463">
                  <c:v>11.242049180327864</c:v>
                </c:pt>
                <c:pt idx="2464">
                  <c:v>11.244606557377047</c:v>
                </c:pt>
                <c:pt idx="2465">
                  <c:v>11.240213114754098</c:v>
                </c:pt>
                <c:pt idx="2466">
                  <c:v>11.242803278688523</c:v>
                </c:pt>
                <c:pt idx="2467">
                  <c:v>11.243327868852457</c:v>
                </c:pt>
                <c:pt idx="2468">
                  <c:v>11.240311475409836</c:v>
                </c:pt>
                <c:pt idx="2469">
                  <c:v>11.242327868852458</c:v>
                </c:pt>
                <c:pt idx="2470">
                  <c:v>11.243016393442621</c:v>
                </c:pt>
                <c:pt idx="2471">
                  <c:v>11.237770491803277</c:v>
                </c:pt>
                <c:pt idx="2472">
                  <c:v>11.234032786885244</c:v>
                </c:pt>
                <c:pt idx="2473">
                  <c:v>11.224737704918033</c:v>
                </c:pt>
                <c:pt idx="2474">
                  <c:v>11.242196721311474</c:v>
                </c:pt>
                <c:pt idx="2475">
                  <c:v>11.248836065573769</c:v>
                </c:pt>
                <c:pt idx="2476">
                  <c:v>11.231442622950819</c:v>
                </c:pt>
                <c:pt idx="2477">
                  <c:v>11.223163934426225</c:v>
                </c:pt>
                <c:pt idx="2478">
                  <c:v>11.222672131147537</c:v>
                </c:pt>
                <c:pt idx="2479">
                  <c:v>11.234491803278686</c:v>
                </c:pt>
                <c:pt idx="2480">
                  <c:v>11.246163934426226</c:v>
                </c:pt>
                <c:pt idx="2481">
                  <c:v>11.24839344262295</c:v>
                </c:pt>
                <c:pt idx="2482">
                  <c:v>11.255688524590166</c:v>
                </c:pt>
                <c:pt idx="2483">
                  <c:v>11.249131147540982</c:v>
                </c:pt>
                <c:pt idx="2484">
                  <c:v>11.246180327868851</c:v>
                </c:pt>
                <c:pt idx="2485">
                  <c:v>11.263180327868852</c:v>
                </c:pt>
                <c:pt idx="2486">
                  <c:v>11.281573770491804</c:v>
                </c:pt>
                <c:pt idx="2487">
                  <c:v>11.286295081967214</c:v>
                </c:pt>
                <c:pt idx="2488">
                  <c:v>11.29660655737705</c:v>
                </c:pt>
                <c:pt idx="2489">
                  <c:v>11.303049180327868</c:v>
                </c:pt>
                <c:pt idx="2490">
                  <c:v>11.312508196721314</c:v>
                </c:pt>
                <c:pt idx="2491">
                  <c:v>11.320131147540986</c:v>
                </c:pt>
                <c:pt idx="2492">
                  <c:v>11.331081967213118</c:v>
                </c:pt>
                <c:pt idx="2493">
                  <c:v>11.301950819672133</c:v>
                </c:pt>
                <c:pt idx="2494">
                  <c:v>11.281491803278691</c:v>
                </c:pt>
                <c:pt idx="2495">
                  <c:v>11.282721311475413</c:v>
                </c:pt>
                <c:pt idx="2496">
                  <c:v>11.29131147540984</c:v>
                </c:pt>
                <c:pt idx="2497">
                  <c:v>11.298754098360659</c:v>
                </c:pt>
                <c:pt idx="2498">
                  <c:v>11.29780327868853</c:v>
                </c:pt>
                <c:pt idx="2499">
                  <c:v>11.306852459016396</c:v>
                </c:pt>
                <c:pt idx="2500">
                  <c:v>11.303590163934429</c:v>
                </c:pt>
                <c:pt idx="2501">
                  <c:v>11.305459016393444</c:v>
                </c:pt>
                <c:pt idx="2502">
                  <c:v>11.290836065573773</c:v>
                </c:pt>
                <c:pt idx="2503">
                  <c:v>11.263409836065575</c:v>
                </c:pt>
                <c:pt idx="2504">
                  <c:v>11.26181967213115</c:v>
                </c:pt>
                <c:pt idx="2505">
                  <c:v>11.265016393442625</c:v>
                </c:pt>
                <c:pt idx="2506">
                  <c:v>11.273901639344263</c:v>
                </c:pt>
                <c:pt idx="2507">
                  <c:v>11.287508196721314</c:v>
                </c:pt>
                <c:pt idx="2508">
                  <c:v>11.302377049180331</c:v>
                </c:pt>
                <c:pt idx="2509">
                  <c:v>11.312016393442626</c:v>
                </c:pt>
                <c:pt idx="2510">
                  <c:v>11.316049180327873</c:v>
                </c:pt>
                <c:pt idx="2511">
                  <c:v>11.308000000000003</c:v>
                </c:pt>
                <c:pt idx="2512">
                  <c:v>11.301081967213118</c:v>
                </c:pt>
                <c:pt idx="2513">
                  <c:v>11.297475409836069</c:v>
                </c:pt>
                <c:pt idx="2514">
                  <c:v>11.294344262295082</c:v>
                </c:pt>
                <c:pt idx="2515">
                  <c:v>11.310180327868855</c:v>
                </c:pt>
                <c:pt idx="2516">
                  <c:v>11.320606557377051</c:v>
                </c:pt>
                <c:pt idx="2517">
                  <c:v>11.325704918032793</c:v>
                </c:pt>
                <c:pt idx="2518">
                  <c:v>11.331213114754101</c:v>
                </c:pt>
                <c:pt idx="2519">
                  <c:v>11.327967213114759</c:v>
                </c:pt>
                <c:pt idx="2520">
                  <c:v>11.307983606557379</c:v>
                </c:pt>
                <c:pt idx="2521">
                  <c:v>11.308573770491805</c:v>
                </c:pt>
                <c:pt idx="2522">
                  <c:v>11.30493442622951</c:v>
                </c:pt>
                <c:pt idx="2523">
                  <c:v>11.298344262295084</c:v>
                </c:pt>
                <c:pt idx="2524">
                  <c:v>11.30965573770492</c:v>
                </c:pt>
                <c:pt idx="2525">
                  <c:v>11.306295081967212</c:v>
                </c:pt>
                <c:pt idx="2526">
                  <c:v>11.312672131147538</c:v>
                </c:pt>
                <c:pt idx="2527">
                  <c:v>11.328721311475409</c:v>
                </c:pt>
                <c:pt idx="2528">
                  <c:v>11.348737704918031</c:v>
                </c:pt>
                <c:pt idx="2529">
                  <c:v>11.382770491803276</c:v>
                </c:pt>
                <c:pt idx="2530">
                  <c:v>11.390393442622948</c:v>
                </c:pt>
                <c:pt idx="2531">
                  <c:v>11.400934426229506</c:v>
                </c:pt>
                <c:pt idx="2532">
                  <c:v>11.406426229508194</c:v>
                </c:pt>
                <c:pt idx="2533">
                  <c:v>11.415852459016389</c:v>
                </c:pt>
                <c:pt idx="2534">
                  <c:v>11.440016393442619</c:v>
                </c:pt>
                <c:pt idx="2535">
                  <c:v>11.423704918032781</c:v>
                </c:pt>
                <c:pt idx="2536">
                  <c:v>11.420918032786881</c:v>
                </c:pt>
                <c:pt idx="2537">
                  <c:v>11.433950819672125</c:v>
                </c:pt>
                <c:pt idx="2538">
                  <c:v>11.441868852459015</c:v>
                </c:pt>
                <c:pt idx="2539">
                  <c:v>11.44662295081967</c:v>
                </c:pt>
                <c:pt idx="2540">
                  <c:v>11.434344262295081</c:v>
                </c:pt>
                <c:pt idx="2541">
                  <c:v>11.441180327868851</c:v>
                </c:pt>
                <c:pt idx="2542">
                  <c:v>11.45339344262295</c:v>
                </c:pt>
                <c:pt idx="2543">
                  <c:v>11.478098360655737</c:v>
                </c:pt>
                <c:pt idx="2544">
                  <c:v>11.515377049180328</c:v>
                </c:pt>
                <c:pt idx="2545">
                  <c:v>11.516327868852459</c:v>
                </c:pt>
                <c:pt idx="2546">
                  <c:v>11.501918032786886</c:v>
                </c:pt>
                <c:pt idx="2547">
                  <c:v>11.468836065573772</c:v>
                </c:pt>
                <c:pt idx="2548">
                  <c:v>11.456754098360657</c:v>
                </c:pt>
                <c:pt idx="2549">
                  <c:v>11.442836065573774</c:v>
                </c:pt>
                <c:pt idx="2550">
                  <c:v>11.428245901639345</c:v>
                </c:pt>
                <c:pt idx="2551">
                  <c:v>11.388950819672132</c:v>
                </c:pt>
                <c:pt idx="2552">
                  <c:v>11.384065573770494</c:v>
                </c:pt>
                <c:pt idx="2553">
                  <c:v>11.376049180327872</c:v>
                </c:pt>
                <c:pt idx="2554">
                  <c:v>11.391032786885249</c:v>
                </c:pt>
                <c:pt idx="2555">
                  <c:v>11.397672131147541</c:v>
                </c:pt>
                <c:pt idx="2556">
                  <c:v>11.411049180327872</c:v>
                </c:pt>
                <c:pt idx="2557">
                  <c:v>11.418475409836068</c:v>
                </c:pt>
                <c:pt idx="2558">
                  <c:v>11.421524590163934</c:v>
                </c:pt>
                <c:pt idx="2559">
                  <c:v>11.43172131147541</c:v>
                </c:pt>
                <c:pt idx="2560">
                  <c:v>11.426672131147544</c:v>
                </c:pt>
                <c:pt idx="2561">
                  <c:v>11.430163934426229</c:v>
                </c:pt>
                <c:pt idx="2562">
                  <c:v>11.421442622950819</c:v>
                </c:pt>
                <c:pt idx="2563">
                  <c:v>11.438836065573771</c:v>
                </c:pt>
                <c:pt idx="2564">
                  <c:v>11.472508196721309</c:v>
                </c:pt>
                <c:pt idx="2565">
                  <c:v>11.459967213114751</c:v>
                </c:pt>
                <c:pt idx="2566">
                  <c:v>11.434098360655735</c:v>
                </c:pt>
                <c:pt idx="2567">
                  <c:v>11.404393442622949</c:v>
                </c:pt>
                <c:pt idx="2568">
                  <c:v>11.41613114754098</c:v>
                </c:pt>
                <c:pt idx="2569">
                  <c:v>11.428459016393438</c:v>
                </c:pt>
                <c:pt idx="2570">
                  <c:v>11.433131147540978</c:v>
                </c:pt>
                <c:pt idx="2571">
                  <c:v>11.446311475409832</c:v>
                </c:pt>
                <c:pt idx="2572">
                  <c:v>11.459606557377047</c:v>
                </c:pt>
                <c:pt idx="2573">
                  <c:v>11.45940983606557</c:v>
                </c:pt>
                <c:pt idx="2574">
                  <c:v>11.474819672131147</c:v>
                </c:pt>
                <c:pt idx="2575">
                  <c:v>11.486721311475408</c:v>
                </c:pt>
                <c:pt idx="2576">
                  <c:v>11.469229508196722</c:v>
                </c:pt>
                <c:pt idx="2577">
                  <c:v>11.445934426229508</c:v>
                </c:pt>
                <c:pt idx="2578">
                  <c:v>11.447459016393443</c:v>
                </c:pt>
                <c:pt idx="2579">
                  <c:v>11.463213114754099</c:v>
                </c:pt>
                <c:pt idx="2580">
                  <c:v>11.488622950819675</c:v>
                </c:pt>
                <c:pt idx="2581">
                  <c:v>11.512868852459018</c:v>
                </c:pt>
                <c:pt idx="2582">
                  <c:v>11.514213114754101</c:v>
                </c:pt>
                <c:pt idx="2583">
                  <c:v>11.532688524590167</c:v>
                </c:pt>
                <c:pt idx="2584">
                  <c:v>11.563180327868855</c:v>
                </c:pt>
                <c:pt idx="2585">
                  <c:v>11.562983606557378</c:v>
                </c:pt>
                <c:pt idx="2586">
                  <c:v>11.572803278688525</c:v>
                </c:pt>
                <c:pt idx="2587">
                  <c:v>11.59895081967213</c:v>
                </c:pt>
                <c:pt idx="2588">
                  <c:v>11.5902131147541</c:v>
                </c:pt>
                <c:pt idx="2589">
                  <c:v>11.561344262295083</c:v>
                </c:pt>
                <c:pt idx="2590">
                  <c:v>11.542163934426229</c:v>
                </c:pt>
                <c:pt idx="2591">
                  <c:v>11.546918032786886</c:v>
                </c:pt>
                <c:pt idx="2592">
                  <c:v>11.537508196721312</c:v>
                </c:pt>
                <c:pt idx="2593">
                  <c:v>11.552622950819673</c:v>
                </c:pt>
                <c:pt idx="2594">
                  <c:v>11.556213114754099</c:v>
                </c:pt>
                <c:pt idx="2595">
                  <c:v>11.55032786885246</c:v>
                </c:pt>
                <c:pt idx="2596">
                  <c:v>11.586475409836067</c:v>
                </c:pt>
                <c:pt idx="2597">
                  <c:v>11.604901639344263</c:v>
                </c:pt>
                <c:pt idx="2598">
                  <c:v>11.593377049180328</c:v>
                </c:pt>
                <c:pt idx="2599">
                  <c:v>11.575311475409833</c:v>
                </c:pt>
                <c:pt idx="2600">
                  <c:v>11.563065573770489</c:v>
                </c:pt>
                <c:pt idx="2601">
                  <c:v>11.55890163934426</c:v>
                </c:pt>
                <c:pt idx="2602">
                  <c:v>11.527049180327865</c:v>
                </c:pt>
                <c:pt idx="2603">
                  <c:v>11.50396721311475</c:v>
                </c:pt>
                <c:pt idx="2604">
                  <c:v>11.491098360655734</c:v>
                </c:pt>
                <c:pt idx="2605">
                  <c:v>11.497393442622947</c:v>
                </c:pt>
                <c:pt idx="2606">
                  <c:v>11.510819672131145</c:v>
                </c:pt>
                <c:pt idx="2607">
                  <c:v>11.515344262295077</c:v>
                </c:pt>
                <c:pt idx="2608">
                  <c:v>11.52990163934426</c:v>
                </c:pt>
                <c:pt idx="2609">
                  <c:v>11.539065573770488</c:v>
                </c:pt>
                <c:pt idx="2610">
                  <c:v>11.562819672131143</c:v>
                </c:pt>
                <c:pt idx="2611">
                  <c:v>11.563393442622944</c:v>
                </c:pt>
                <c:pt idx="2612">
                  <c:v>11.579081967213108</c:v>
                </c:pt>
                <c:pt idx="2613">
                  <c:v>11.570098360655731</c:v>
                </c:pt>
                <c:pt idx="2614">
                  <c:v>11.571180327868847</c:v>
                </c:pt>
                <c:pt idx="2615">
                  <c:v>11.586344262295075</c:v>
                </c:pt>
                <c:pt idx="2616">
                  <c:v>11.584639344262289</c:v>
                </c:pt>
                <c:pt idx="2617">
                  <c:v>11.553704918032782</c:v>
                </c:pt>
                <c:pt idx="2618">
                  <c:v>11.543950819672126</c:v>
                </c:pt>
                <c:pt idx="2619">
                  <c:v>11.575032786885242</c:v>
                </c:pt>
                <c:pt idx="2620">
                  <c:v>11.569688524590159</c:v>
                </c:pt>
                <c:pt idx="2621">
                  <c:v>11.575180327868852</c:v>
                </c:pt>
                <c:pt idx="2622">
                  <c:v>11.579393442622949</c:v>
                </c:pt>
                <c:pt idx="2623">
                  <c:v>11.592688524590162</c:v>
                </c:pt>
                <c:pt idx="2624">
                  <c:v>11.58845901639344</c:v>
                </c:pt>
                <c:pt idx="2625">
                  <c:v>11.566098360655735</c:v>
                </c:pt>
                <c:pt idx="2626">
                  <c:v>11.576459016393443</c:v>
                </c:pt>
                <c:pt idx="2627">
                  <c:v>11.595016393442624</c:v>
                </c:pt>
                <c:pt idx="2628">
                  <c:v>11.614213114754101</c:v>
                </c:pt>
                <c:pt idx="2629">
                  <c:v>11.601442622950822</c:v>
                </c:pt>
                <c:pt idx="2630">
                  <c:v>11.574672131147542</c:v>
                </c:pt>
                <c:pt idx="2631">
                  <c:v>11.585508196721314</c:v>
                </c:pt>
                <c:pt idx="2632">
                  <c:v>11.584786885245903</c:v>
                </c:pt>
                <c:pt idx="2633">
                  <c:v>11.574081967213116</c:v>
                </c:pt>
                <c:pt idx="2634">
                  <c:v>11.595754098360658</c:v>
                </c:pt>
                <c:pt idx="2635">
                  <c:v>11.619245901639346</c:v>
                </c:pt>
                <c:pt idx="2636">
                  <c:v>11.622885245901641</c:v>
                </c:pt>
                <c:pt idx="2637">
                  <c:v>11.63737704918033</c:v>
                </c:pt>
                <c:pt idx="2638">
                  <c:v>11.659098360655738</c:v>
                </c:pt>
                <c:pt idx="2639">
                  <c:v>11.680065573770493</c:v>
                </c:pt>
                <c:pt idx="2640">
                  <c:v>11.679852459016395</c:v>
                </c:pt>
                <c:pt idx="2641">
                  <c:v>11.67432786885246</c:v>
                </c:pt>
                <c:pt idx="2642">
                  <c:v>11.652475409836066</c:v>
                </c:pt>
                <c:pt idx="2643">
                  <c:v>11.672049180327869</c:v>
                </c:pt>
                <c:pt idx="2644">
                  <c:v>11.651508196721313</c:v>
                </c:pt>
                <c:pt idx="2645">
                  <c:v>11.622770491803283</c:v>
                </c:pt>
                <c:pt idx="2646">
                  <c:v>11.61691803278689</c:v>
                </c:pt>
                <c:pt idx="2647">
                  <c:v>11.616000000000001</c:v>
                </c:pt>
                <c:pt idx="2648">
                  <c:v>11.613245901639347</c:v>
                </c:pt>
                <c:pt idx="2649">
                  <c:v>11.63388524590164</c:v>
                </c:pt>
                <c:pt idx="2650">
                  <c:v>11.635295081967215</c:v>
                </c:pt>
                <c:pt idx="2651">
                  <c:v>11.632688524590163</c:v>
                </c:pt>
                <c:pt idx="2652">
                  <c:v>11.616344262295081</c:v>
                </c:pt>
                <c:pt idx="2653">
                  <c:v>11.642131147540985</c:v>
                </c:pt>
                <c:pt idx="2654">
                  <c:v>11.659032786885245</c:v>
                </c:pt>
                <c:pt idx="2655">
                  <c:v>11.673737704918031</c:v>
                </c:pt>
                <c:pt idx="2656">
                  <c:v>11.688491803278687</c:v>
                </c:pt>
                <c:pt idx="2657">
                  <c:v>11.689377049180324</c:v>
                </c:pt>
                <c:pt idx="2658">
                  <c:v>11.688819672131142</c:v>
                </c:pt>
                <c:pt idx="2659">
                  <c:v>11.652196721311471</c:v>
                </c:pt>
                <c:pt idx="2660">
                  <c:v>11.645475409836063</c:v>
                </c:pt>
                <c:pt idx="2661">
                  <c:v>11.671655737704913</c:v>
                </c:pt>
                <c:pt idx="2662">
                  <c:v>11.666819672131144</c:v>
                </c:pt>
                <c:pt idx="2663">
                  <c:v>11.66567213114754</c:v>
                </c:pt>
                <c:pt idx="2664">
                  <c:v>11.706934426229507</c:v>
                </c:pt>
                <c:pt idx="2665">
                  <c:v>11.704590163934425</c:v>
                </c:pt>
                <c:pt idx="2666">
                  <c:v>11.678999999999998</c:v>
                </c:pt>
                <c:pt idx="2667">
                  <c:v>11.69367213114754</c:v>
                </c:pt>
                <c:pt idx="2668">
                  <c:v>11.68045901639344</c:v>
                </c:pt>
                <c:pt idx="2669">
                  <c:v>11.68591803278688</c:v>
                </c:pt>
                <c:pt idx="2670">
                  <c:v>11.697819672131144</c:v>
                </c:pt>
                <c:pt idx="2671">
                  <c:v>11.72339344262295</c:v>
                </c:pt>
                <c:pt idx="2672">
                  <c:v>11.765213114754101</c:v>
                </c:pt>
                <c:pt idx="2673">
                  <c:v>11.817540983606554</c:v>
                </c:pt>
                <c:pt idx="2674">
                  <c:v>11.840491803278688</c:v>
                </c:pt>
                <c:pt idx="2675">
                  <c:v>11.842262295081968</c:v>
                </c:pt>
                <c:pt idx="2676">
                  <c:v>11.840639344262296</c:v>
                </c:pt>
                <c:pt idx="2677">
                  <c:v>11.854754098360658</c:v>
                </c:pt>
                <c:pt idx="2678">
                  <c:v>11.88498360655738</c:v>
                </c:pt>
                <c:pt idx="2679">
                  <c:v>11.894049180327871</c:v>
                </c:pt>
                <c:pt idx="2680">
                  <c:v>11.866016393442624</c:v>
                </c:pt>
                <c:pt idx="2681">
                  <c:v>11.867114754098361</c:v>
                </c:pt>
                <c:pt idx="2682">
                  <c:v>11.860950819672132</c:v>
                </c:pt>
                <c:pt idx="2683">
                  <c:v>11.905377049180329</c:v>
                </c:pt>
                <c:pt idx="2684">
                  <c:v>11.934590163934429</c:v>
                </c:pt>
                <c:pt idx="2685">
                  <c:v>11.94409836065574</c:v>
                </c:pt>
                <c:pt idx="2686">
                  <c:v>11.972098360655739</c:v>
                </c:pt>
                <c:pt idx="2687">
                  <c:v>11.971180327868854</c:v>
                </c:pt>
                <c:pt idx="2688">
                  <c:v>11.957393442622951</c:v>
                </c:pt>
                <c:pt idx="2689">
                  <c:v>11.967409836065574</c:v>
                </c:pt>
                <c:pt idx="2690">
                  <c:v>11.971344262295085</c:v>
                </c:pt>
                <c:pt idx="2691">
                  <c:v>11.991377049180331</c:v>
                </c:pt>
                <c:pt idx="2692">
                  <c:v>11.984885245901641</c:v>
                </c:pt>
                <c:pt idx="2693">
                  <c:v>11.989409836065573</c:v>
                </c:pt>
                <c:pt idx="2694">
                  <c:v>11.970540983606558</c:v>
                </c:pt>
                <c:pt idx="2695">
                  <c:v>11.940229508196722</c:v>
                </c:pt>
                <c:pt idx="2696">
                  <c:v>11.903754098360656</c:v>
                </c:pt>
                <c:pt idx="2697">
                  <c:v>11.900524590163934</c:v>
                </c:pt>
                <c:pt idx="2698">
                  <c:v>11.886590163934429</c:v>
                </c:pt>
                <c:pt idx="2699">
                  <c:v>11.867557377049181</c:v>
                </c:pt>
                <c:pt idx="2700">
                  <c:v>11.871295081967213</c:v>
                </c:pt>
                <c:pt idx="2701">
                  <c:v>11.874704918032785</c:v>
                </c:pt>
                <c:pt idx="2702">
                  <c:v>11.858672131147538</c:v>
                </c:pt>
                <c:pt idx="2703">
                  <c:v>11.866393442622948</c:v>
                </c:pt>
                <c:pt idx="2704">
                  <c:v>11.859852459016391</c:v>
                </c:pt>
                <c:pt idx="2705">
                  <c:v>11.891065573770488</c:v>
                </c:pt>
                <c:pt idx="2706">
                  <c:v>11.889557377049178</c:v>
                </c:pt>
                <c:pt idx="2707">
                  <c:v>11.922950819672128</c:v>
                </c:pt>
                <c:pt idx="2708">
                  <c:v>11.926311475409834</c:v>
                </c:pt>
                <c:pt idx="2709">
                  <c:v>11.886049180327866</c:v>
                </c:pt>
                <c:pt idx="2710">
                  <c:v>11.868852459016392</c:v>
                </c:pt>
                <c:pt idx="2711">
                  <c:v>11.91285245901639</c:v>
                </c:pt>
                <c:pt idx="2712">
                  <c:v>11.934983606557376</c:v>
                </c:pt>
                <c:pt idx="2713">
                  <c:v>11.94990163934426</c:v>
                </c:pt>
                <c:pt idx="2714">
                  <c:v>11.928934426229503</c:v>
                </c:pt>
                <c:pt idx="2715">
                  <c:v>11.915868852459013</c:v>
                </c:pt>
                <c:pt idx="2716">
                  <c:v>11.921819672131146</c:v>
                </c:pt>
                <c:pt idx="2717">
                  <c:v>11.908491803278686</c:v>
                </c:pt>
                <c:pt idx="2718">
                  <c:v>11.867639344262294</c:v>
                </c:pt>
                <c:pt idx="2719">
                  <c:v>11.888606557377051</c:v>
                </c:pt>
                <c:pt idx="2720">
                  <c:v>11.953163934426231</c:v>
                </c:pt>
                <c:pt idx="2721">
                  <c:v>12.00055737704918</c:v>
                </c:pt>
                <c:pt idx="2722">
                  <c:v>11.987229508196721</c:v>
                </c:pt>
                <c:pt idx="2723">
                  <c:v>11.983967213114752</c:v>
                </c:pt>
                <c:pt idx="2724">
                  <c:v>12.044049180327868</c:v>
                </c:pt>
                <c:pt idx="2725">
                  <c:v>12.059999999999997</c:v>
                </c:pt>
                <c:pt idx="2726">
                  <c:v>12.046229508196721</c:v>
                </c:pt>
                <c:pt idx="2727">
                  <c:v>12.001688524590161</c:v>
                </c:pt>
                <c:pt idx="2728">
                  <c:v>11.951245901639341</c:v>
                </c:pt>
                <c:pt idx="2729">
                  <c:v>11.979311475409835</c:v>
                </c:pt>
                <c:pt idx="2730">
                  <c:v>12.017524590163934</c:v>
                </c:pt>
                <c:pt idx="2731">
                  <c:v>12.04395081967213</c:v>
                </c:pt>
                <c:pt idx="2732">
                  <c:v>12.064163934426229</c:v>
                </c:pt>
                <c:pt idx="2733">
                  <c:v>12.012196721311474</c:v>
                </c:pt>
                <c:pt idx="2734">
                  <c:v>11.97762295081967</c:v>
                </c:pt>
                <c:pt idx="2735">
                  <c:v>11.998311475409835</c:v>
                </c:pt>
                <c:pt idx="2736">
                  <c:v>12.012245901639343</c:v>
                </c:pt>
                <c:pt idx="2737">
                  <c:v>12.000409836065574</c:v>
                </c:pt>
                <c:pt idx="2738">
                  <c:v>11.994459016393442</c:v>
                </c:pt>
                <c:pt idx="2739">
                  <c:v>12.003065573770492</c:v>
                </c:pt>
                <c:pt idx="2740">
                  <c:v>12.015065573770494</c:v>
                </c:pt>
                <c:pt idx="2741">
                  <c:v>12.063131147540986</c:v>
                </c:pt>
                <c:pt idx="2742">
                  <c:v>12.009754098360657</c:v>
                </c:pt>
                <c:pt idx="2743">
                  <c:v>11.986622950819676</c:v>
                </c:pt>
                <c:pt idx="2744">
                  <c:v>11.931573770491806</c:v>
                </c:pt>
                <c:pt idx="2745">
                  <c:v>11.921344262295086</c:v>
                </c:pt>
                <c:pt idx="2746">
                  <c:v>11.910754098360659</c:v>
                </c:pt>
                <c:pt idx="2747">
                  <c:v>11.896901639344263</c:v>
                </c:pt>
                <c:pt idx="2748">
                  <c:v>11.921229508196722</c:v>
                </c:pt>
                <c:pt idx="2749">
                  <c:v>11.944459016393443</c:v>
                </c:pt>
                <c:pt idx="2750">
                  <c:v>11.969442622950819</c:v>
                </c:pt>
                <c:pt idx="2751">
                  <c:v>12.015721311475408</c:v>
                </c:pt>
                <c:pt idx="2752">
                  <c:v>12.037819672131146</c:v>
                </c:pt>
                <c:pt idx="2753">
                  <c:v>11.988868852459015</c:v>
                </c:pt>
                <c:pt idx="2754">
                  <c:v>11.984573770491803</c:v>
                </c:pt>
                <c:pt idx="2755">
                  <c:v>12.05162295081967</c:v>
                </c:pt>
                <c:pt idx="2756">
                  <c:v>12.096245901639344</c:v>
                </c:pt>
                <c:pt idx="2757">
                  <c:v>12.151606557377049</c:v>
                </c:pt>
                <c:pt idx="2758">
                  <c:v>12.229622950819669</c:v>
                </c:pt>
                <c:pt idx="2759">
                  <c:v>12.312967213114751</c:v>
                </c:pt>
                <c:pt idx="2760">
                  <c:v>12.380901639344259</c:v>
                </c:pt>
                <c:pt idx="2761">
                  <c:v>12.408327868852455</c:v>
                </c:pt>
                <c:pt idx="2762">
                  <c:v>12.413491803278687</c:v>
                </c:pt>
                <c:pt idx="2763">
                  <c:v>12.412327868852456</c:v>
                </c:pt>
                <c:pt idx="2764">
                  <c:v>12.362885245901637</c:v>
                </c:pt>
                <c:pt idx="2765">
                  <c:v>12.360524590163932</c:v>
                </c:pt>
                <c:pt idx="2766">
                  <c:v>12.374819672131146</c:v>
                </c:pt>
                <c:pt idx="2767">
                  <c:v>12.376721311475407</c:v>
                </c:pt>
                <c:pt idx="2768">
                  <c:v>12.331180327868848</c:v>
                </c:pt>
                <c:pt idx="2769">
                  <c:v>12.376442622950817</c:v>
                </c:pt>
                <c:pt idx="2770">
                  <c:v>12.404721311475408</c:v>
                </c:pt>
                <c:pt idx="2771">
                  <c:v>12.371770491803277</c:v>
                </c:pt>
                <c:pt idx="2772">
                  <c:v>12.341803278688522</c:v>
                </c:pt>
                <c:pt idx="2773">
                  <c:v>12.346295081967211</c:v>
                </c:pt>
                <c:pt idx="2774">
                  <c:v>12.40183606557377</c:v>
                </c:pt>
                <c:pt idx="2775">
                  <c:v>12.440442622950819</c:v>
                </c:pt>
                <c:pt idx="2776">
                  <c:v>12.420983606557378</c:v>
                </c:pt>
                <c:pt idx="2777">
                  <c:v>12.425852459016395</c:v>
                </c:pt>
                <c:pt idx="2778">
                  <c:v>12.478180327868854</c:v>
                </c:pt>
                <c:pt idx="2779">
                  <c:v>12.520459016393445</c:v>
                </c:pt>
                <c:pt idx="2780">
                  <c:v>12.49526229508197</c:v>
                </c:pt>
                <c:pt idx="2781">
                  <c:v>12.485983606557379</c:v>
                </c:pt>
                <c:pt idx="2782">
                  <c:v>12.420459016393444</c:v>
                </c:pt>
                <c:pt idx="2783">
                  <c:v>12.421163934426232</c:v>
                </c:pt>
                <c:pt idx="2784">
                  <c:v>12.503311475409838</c:v>
                </c:pt>
                <c:pt idx="2785">
                  <c:v>12.505426229508199</c:v>
                </c:pt>
                <c:pt idx="2786">
                  <c:v>12.509229508196723</c:v>
                </c:pt>
                <c:pt idx="2787">
                  <c:v>12.566393442622951</c:v>
                </c:pt>
                <c:pt idx="2788">
                  <c:v>12.582573770491805</c:v>
                </c:pt>
                <c:pt idx="2789">
                  <c:v>12.509836065573772</c:v>
                </c:pt>
                <c:pt idx="2790">
                  <c:v>12.508967213114758</c:v>
                </c:pt>
                <c:pt idx="2791">
                  <c:v>12.476606557377053</c:v>
                </c:pt>
                <c:pt idx="2792">
                  <c:v>12.530590163934427</c:v>
                </c:pt>
                <c:pt idx="2793">
                  <c:v>12.587131147540987</c:v>
                </c:pt>
                <c:pt idx="2794">
                  <c:v>12.611803278688527</c:v>
                </c:pt>
                <c:pt idx="2795">
                  <c:v>12.614704918032789</c:v>
                </c:pt>
                <c:pt idx="2796">
                  <c:v>12.61849180327869</c:v>
                </c:pt>
                <c:pt idx="2797">
                  <c:v>12.592098360655738</c:v>
                </c:pt>
                <c:pt idx="2798">
                  <c:v>12.685049180327871</c:v>
                </c:pt>
                <c:pt idx="2799">
                  <c:v>12.742081967213116</c:v>
                </c:pt>
                <c:pt idx="2800">
                  <c:v>12.782098360655739</c:v>
                </c:pt>
                <c:pt idx="2801">
                  <c:v>12.86654098360656</c:v>
                </c:pt>
                <c:pt idx="2802">
                  <c:v>12.898967213114755</c:v>
                </c:pt>
                <c:pt idx="2803">
                  <c:v>12.960180327868855</c:v>
                </c:pt>
                <c:pt idx="2804">
                  <c:v>13.0667868852459</c:v>
                </c:pt>
                <c:pt idx="2805">
                  <c:v>13.022327868852459</c:v>
                </c:pt>
                <c:pt idx="2806">
                  <c:v>13.08783606557377</c:v>
                </c:pt>
                <c:pt idx="2807">
                  <c:v>13.200704918032786</c:v>
                </c:pt>
                <c:pt idx="2808">
                  <c:v>13.220032786885245</c:v>
                </c:pt>
                <c:pt idx="2809">
                  <c:v>13.231885245901639</c:v>
                </c:pt>
                <c:pt idx="2810">
                  <c:v>13.337999999999999</c:v>
                </c:pt>
                <c:pt idx="2811">
                  <c:v>13.419934426229508</c:v>
                </c:pt>
                <c:pt idx="2812">
                  <c:v>13.41114754098361</c:v>
                </c:pt>
                <c:pt idx="2813">
                  <c:v>13.453278688524589</c:v>
                </c:pt>
                <c:pt idx="2814">
                  <c:v>13.534278688524591</c:v>
                </c:pt>
                <c:pt idx="2815">
                  <c:v>13.50055737704918</c:v>
                </c:pt>
                <c:pt idx="2816">
                  <c:v>13.425196721311476</c:v>
                </c:pt>
                <c:pt idx="2817">
                  <c:v>13.374901639344261</c:v>
                </c:pt>
                <c:pt idx="2818">
                  <c:v>13.28767213114754</c:v>
                </c:pt>
                <c:pt idx="2819">
                  <c:v>13.290524590163932</c:v>
                </c:pt>
                <c:pt idx="2820">
                  <c:v>13.278573770491802</c:v>
                </c:pt>
                <c:pt idx="2821">
                  <c:v>13.22573770491803</c:v>
                </c:pt>
                <c:pt idx="2822">
                  <c:v>13.202901639344262</c:v>
                </c:pt>
                <c:pt idx="2823">
                  <c:v>13.355081967213117</c:v>
                </c:pt>
                <c:pt idx="2824">
                  <c:v>13.416950819672131</c:v>
                </c:pt>
                <c:pt idx="2825">
                  <c:v>13.487016393442627</c:v>
                </c:pt>
                <c:pt idx="2826">
                  <c:v>13.509081967213117</c:v>
                </c:pt>
                <c:pt idx="2827">
                  <c:v>13.470360655737707</c:v>
                </c:pt>
                <c:pt idx="2828">
                  <c:v>13.518131147540988</c:v>
                </c:pt>
                <c:pt idx="2829">
                  <c:v>13.587606557377052</c:v>
                </c:pt>
                <c:pt idx="2830">
                  <c:v>13.608721311475414</c:v>
                </c:pt>
                <c:pt idx="2831">
                  <c:v>13.651540983606559</c:v>
                </c:pt>
                <c:pt idx="2832">
                  <c:v>13.728622950819675</c:v>
                </c:pt>
                <c:pt idx="2833">
                  <c:v>13.691721311475412</c:v>
                </c:pt>
                <c:pt idx="2834">
                  <c:v>13.664344262295081</c:v>
                </c:pt>
                <c:pt idx="2835">
                  <c:v>13.621950819672133</c:v>
                </c:pt>
                <c:pt idx="2836">
                  <c:v>13.601229508196724</c:v>
                </c:pt>
                <c:pt idx="2837">
                  <c:v>13.622967213114755</c:v>
                </c:pt>
                <c:pt idx="2838">
                  <c:v>13.604770491803281</c:v>
                </c:pt>
                <c:pt idx="2839">
                  <c:v>13.604196721311475</c:v>
                </c:pt>
                <c:pt idx="2840">
                  <c:v>13.618688524590164</c:v>
                </c:pt>
                <c:pt idx="2841">
                  <c:v>13.542114754098359</c:v>
                </c:pt>
                <c:pt idx="2842">
                  <c:v>13.54862295081967</c:v>
                </c:pt>
                <c:pt idx="2843">
                  <c:v>13.685459016393441</c:v>
                </c:pt>
                <c:pt idx="2844">
                  <c:v>13.666327868852454</c:v>
                </c:pt>
                <c:pt idx="2845">
                  <c:v>13.617491803278686</c:v>
                </c:pt>
                <c:pt idx="2846">
                  <c:v>13.604737704918026</c:v>
                </c:pt>
                <c:pt idx="2847">
                  <c:v>13.49347540983606</c:v>
                </c:pt>
                <c:pt idx="2848">
                  <c:v>13.424967213114751</c:v>
                </c:pt>
                <c:pt idx="2849">
                  <c:v>13.540213114754094</c:v>
                </c:pt>
                <c:pt idx="2850">
                  <c:v>13.622262295081963</c:v>
                </c:pt>
                <c:pt idx="2851">
                  <c:v>13.576049180327866</c:v>
                </c:pt>
                <c:pt idx="2852">
                  <c:v>13.577524590163931</c:v>
                </c:pt>
                <c:pt idx="2853">
                  <c:v>13.547655737704915</c:v>
                </c:pt>
                <c:pt idx="2854">
                  <c:v>13.430836065573766</c:v>
                </c:pt>
                <c:pt idx="2855">
                  <c:v>13.473032786885241</c:v>
                </c:pt>
                <c:pt idx="2856">
                  <c:v>13.416524590163929</c:v>
                </c:pt>
                <c:pt idx="2857">
                  <c:v>13.368131147540979</c:v>
                </c:pt>
                <c:pt idx="2858">
                  <c:v>13.314524590163929</c:v>
                </c:pt>
                <c:pt idx="2859">
                  <c:v>13.229901639344261</c:v>
                </c:pt>
                <c:pt idx="2860">
                  <c:v>13.218426229508196</c:v>
                </c:pt>
                <c:pt idx="2861">
                  <c:v>13.330049180327867</c:v>
                </c:pt>
                <c:pt idx="2862">
                  <c:v>13.232360655737702</c:v>
                </c:pt>
                <c:pt idx="2863">
                  <c:v>13.152704918032786</c:v>
                </c:pt>
                <c:pt idx="2864">
                  <c:v>13.091278688524591</c:v>
                </c:pt>
                <c:pt idx="2865">
                  <c:v>12.994098360655737</c:v>
                </c:pt>
                <c:pt idx="2866">
                  <c:v>13.040442622950819</c:v>
                </c:pt>
                <c:pt idx="2867">
                  <c:v>13.038442622950818</c:v>
                </c:pt>
                <c:pt idx="2868">
                  <c:v>13.026950819672129</c:v>
                </c:pt>
                <c:pt idx="2869">
                  <c:v>13.048032786885242</c:v>
                </c:pt>
                <c:pt idx="2870">
                  <c:v>13.02968852459016</c:v>
                </c:pt>
                <c:pt idx="2871">
                  <c:v>12.930245901639339</c:v>
                </c:pt>
                <c:pt idx="2872">
                  <c:v>12.794885245901634</c:v>
                </c:pt>
                <c:pt idx="2873">
                  <c:v>12.757836065573766</c:v>
                </c:pt>
                <c:pt idx="2874">
                  <c:v>12.720377049180325</c:v>
                </c:pt>
                <c:pt idx="2875">
                  <c:v>12.660147540983601</c:v>
                </c:pt>
                <c:pt idx="2876">
                  <c:v>12.607590163934422</c:v>
                </c:pt>
                <c:pt idx="2877">
                  <c:v>12.668491803278686</c:v>
                </c:pt>
                <c:pt idx="2878">
                  <c:v>12.731049180327862</c:v>
                </c:pt>
                <c:pt idx="2879">
                  <c:v>12.736508196721305</c:v>
                </c:pt>
                <c:pt idx="2880">
                  <c:v>12.481852459016388</c:v>
                </c:pt>
                <c:pt idx="2881">
                  <c:v>12.31708196721311</c:v>
                </c:pt>
                <c:pt idx="2882">
                  <c:v>12.302803278688518</c:v>
                </c:pt>
                <c:pt idx="2883">
                  <c:v>12.293786885245897</c:v>
                </c:pt>
                <c:pt idx="2884">
                  <c:v>12.159590163934423</c:v>
                </c:pt>
                <c:pt idx="2885">
                  <c:v>12.131459016393437</c:v>
                </c:pt>
                <c:pt idx="2886">
                  <c:v>12.140754098360652</c:v>
                </c:pt>
                <c:pt idx="2887">
                  <c:v>12.115262295081962</c:v>
                </c:pt>
                <c:pt idx="2888">
                  <c:v>12.185213114754095</c:v>
                </c:pt>
                <c:pt idx="2889">
                  <c:v>12.197327868852454</c:v>
                </c:pt>
                <c:pt idx="2890">
                  <c:v>12.204475409836061</c:v>
                </c:pt>
                <c:pt idx="2891">
                  <c:v>12.216147540983604</c:v>
                </c:pt>
                <c:pt idx="2892">
                  <c:v>12.136344262295079</c:v>
                </c:pt>
                <c:pt idx="2893">
                  <c:v>12.047983606557374</c:v>
                </c:pt>
                <c:pt idx="2894">
                  <c:v>12.248819672131145</c:v>
                </c:pt>
                <c:pt idx="2895">
                  <c:v>12.396934426229505</c:v>
                </c:pt>
                <c:pt idx="2896">
                  <c:v>12.413245901639344</c:v>
                </c:pt>
                <c:pt idx="2897">
                  <c:v>12.427491803278688</c:v>
                </c:pt>
                <c:pt idx="2898">
                  <c:v>12.419360655737705</c:v>
                </c:pt>
                <c:pt idx="2899">
                  <c:v>12.423704918032787</c:v>
                </c:pt>
                <c:pt idx="2900">
                  <c:v>12.368737704918034</c:v>
                </c:pt>
                <c:pt idx="2901">
                  <c:v>12.405475409836066</c:v>
                </c:pt>
                <c:pt idx="2902">
                  <c:v>12.410475409836067</c:v>
                </c:pt>
                <c:pt idx="2903">
                  <c:v>12.521852459016396</c:v>
                </c:pt>
                <c:pt idx="2904">
                  <c:v>12.590377049180329</c:v>
                </c:pt>
                <c:pt idx="2905">
                  <c:v>12.66188524590164</c:v>
                </c:pt>
                <c:pt idx="2906">
                  <c:v>12.670803278688526</c:v>
                </c:pt>
                <c:pt idx="2907">
                  <c:v>12.615786885245905</c:v>
                </c:pt>
                <c:pt idx="2908">
                  <c:v>12.668491803278691</c:v>
                </c:pt>
                <c:pt idx="2909">
                  <c:v>12.644213114754102</c:v>
                </c:pt>
                <c:pt idx="2910">
                  <c:v>12.611131147540986</c:v>
                </c:pt>
                <c:pt idx="2911">
                  <c:v>12.567573770491807</c:v>
                </c:pt>
                <c:pt idx="2912">
                  <c:v>12.628737704918036</c:v>
                </c:pt>
                <c:pt idx="2913">
                  <c:v>12.527885245901642</c:v>
                </c:pt>
                <c:pt idx="2914">
                  <c:v>12.485147540983609</c:v>
                </c:pt>
                <c:pt idx="2915">
                  <c:v>12.416049180327869</c:v>
                </c:pt>
                <c:pt idx="2916">
                  <c:v>12.423967213114755</c:v>
                </c:pt>
                <c:pt idx="2917">
                  <c:v>12.44060655737705</c:v>
                </c:pt>
                <c:pt idx="2918">
                  <c:v>12.440557377049181</c:v>
                </c:pt>
                <c:pt idx="2919">
                  <c:v>12.515704918032789</c:v>
                </c:pt>
                <c:pt idx="2920">
                  <c:v>12.530655737704921</c:v>
                </c:pt>
                <c:pt idx="2921">
                  <c:v>12.508491803278691</c:v>
                </c:pt>
                <c:pt idx="2922">
                  <c:v>12.383180327868853</c:v>
                </c:pt>
                <c:pt idx="2923">
                  <c:v>12.465245901639344</c:v>
                </c:pt>
                <c:pt idx="2924">
                  <c:v>12.501754098360655</c:v>
                </c:pt>
                <c:pt idx="2925">
                  <c:v>12.705377049180328</c:v>
                </c:pt>
                <c:pt idx="2926">
                  <c:v>12.891163934426229</c:v>
                </c:pt>
                <c:pt idx="2927">
                  <c:v>12.945540983606557</c:v>
                </c:pt>
                <c:pt idx="2928">
                  <c:v>12.953081967213116</c:v>
                </c:pt>
                <c:pt idx="2929">
                  <c:v>13.01893442622951</c:v>
                </c:pt>
                <c:pt idx="2930">
                  <c:v>13.242704918032787</c:v>
                </c:pt>
                <c:pt idx="2931">
                  <c:v>13.457688524590164</c:v>
                </c:pt>
                <c:pt idx="2932">
                  <c:v>13.526295081967215</c:v>
                </c:pt>
                <c:pt idx="2933">
                  <c:v>13.604786885245902</c:v>
                </c:pt>
                <c:pt idx="2934">
                  <c:v>13.639360655737704</c:v>
                </c:pt>
                <c:pt idx="2935">
                  <c:v>13.771770491803277</c:v>
                </c:pt>
                <c:pt idx="2936">
                  <c:v>13.807868852459015</c:v>
                </c:pt>
                <c:pt idx="2937">
                  <c:v>13.776934426229506</c:v>
                </c:pt>
                <c:pt idx="2938">
                  <c:v>13.831803278688524</c:v>
                </c:pt>
                <c:pt idx="2939">
                  <c:v>13.978918032786883</c:v>
                </c:pt>
                <c:pt idx="2940">
                  <c:v>14.216606557377048</c:v>
                </c:pt>
                <c:pt idx="2941">
                  <c:v>14.664655737704916</c:v>
                </c:pt>
                <c:pt idx="2942">
                  <c:v>14.868934426229506</c:v>
                </c:pt>
                <c:pt idx="2943">
                  <c:v>14.809803278688522</c:v>
                </c:pt>
                <c:pt idx="2944">
                  <c:v>14.495065573770487</c:v>
                </c:pt>
                <c:pt idx="2945">
                  <c:v>14.444590163934423</c:v>
                </c:pt>
                <c:pt idx="2946">
                  <c:v>14.515475409836061</c:v>
                </c:pt>
                <c:pt idx="2947">
                  <c:v>14.560180327868849</c:v>
                </c:pt>
                <c:pt idx="2948">
                  <c:v>14.684245901639342</c:v>
                </c:pt>
                <c:pt idx="2949">
                  <c:v>14.686098360655734</c:v>
                </c:pt>
                <c:pt idx="2950">
                  <c:v>14.681262295081963</c:v>
                </c:pt>
                <c:pt idx="2951">
                  <c:v>14.549295081967209</c:v>
                </c:pt>
                <c:pt idx="2952">
                  <c:v>14.606196721311472</c:v>
                </c:pt>
                <c:pt idx="2953">
                  <c:v>14.901131147540982</c:v>
                </c:pt>
                <c:pt idx="2954">
                  <c:v>15.156950819672129</c:v>
                </c:pt>
                <c:pt idx="2955">
                  <c:v>15.183983606557375</c:v>
                </c:pt>
                <c:pt idx="2956">
                  <c:v>15.162213114754094</c:v>
                </c:pt>
                <c:pt idx="2957">
                  <c:v>15.165098360655733</c:v>
                </c:pt>
                <c:pt idx="2958">
                  <c:v>15.192950819672125</c:v>
                </c:pt>
                <c:pt idx="2959">
                  <c:v>15.221721311475406</c:v>
                </c:pt>
                <c:pt idx="2960">
                  <c:v>15.317327868852455</c:v>
                </c:pt>
                <c:pt idx="2961">
                  <c:v>15.391114754098355</c:v>
                </c:pt>
                <c:pt idx="2962">
                  <c:v>15.43040983606557</c:v>
                </c:pt>
                <c:pt idx="2963">
                  <c:v>15.558262295081965</c:v>
                </c:pt>
              </c:numCache>
            </c:numRef>
          </c:yVal>
          <c:smooth val="0"/>
        </c:ser>
        <c:ser>
          <c:idx val="1"/>
          <c:order val="1"/>
          <c:tx>
            <c:strRef>
              <c:f>Sheet1!$H$7</c:f>
              <c:strCache>
                <c:ptCount val="1"/>
                <c:pt idx="0">
                  <c:v>12001.55</c:v>
                </c:pt>
              </c:strCache>
            </c:strRef>
          </c:tx>
          <c:spPr>
            <a:ln w="28575">
              <a:noFill/>
            </a:ln>
          </c:spPr>
          <c:marker>
            <c:symbol val="circle"/>
            <c:size val="2"/>
          </c:marker>
          <c:xVal>
            <c:numRef>
              <c:f>Sheet1!$D$9:$D$2972</c:f>
              <c:numCache>
                <c:formatCode>General</c:formatCode>
                <c:ptCount val="2964"/>
                <c:pt idx="0">
                  <c:v>350.03</c:v>
                </c:pt>
                <c:pt idx="1">
                  <c:v>350.3</c:v>
                </c:pt>
                <c:pt idx="2">
                  <c:v>350.56</c:v>
                </c:pt>
                <c:pt idx="3">
                  <c:v>350.83</c:v>
                </c:pt>
                <c:pt idx="4">
                  <c:v>351.09</c:v>
                </c:pt>
                <c:pt idx="5">
                  <c:v>351.36</c:v>
                </c:pt>
                <c:pt idx="6">
                  <c:v>351.63</c:v>
                </c:pt>
                <c:pt idx="7">
                  <c:v>351.89</c:v>
                </c:pt>
                <c:pt idx="8">
                  <c:v>352.16</c:v>
                </c:pt>
                <c:pt idx="9">
                  <c:v>352.42</c:v>
                </c:pt>
                <c:pt idx="10">
                  <c:v>352.69</c:v>
                </c:pt>
                <c:pt idx="11">
                  <c:v>352.95</c:v>
                </c:pt>
                <c:pt idx="12">
                  <c:v>353.22</c:v>
                </c:pt>
                <c:pt idx="13">
                  <c:v>353.49</c:v>
                </c:pt>
                <c:pt idx="14">
                  <c:v>353.75</c:v>
                </c:pt>
                <c:pt idx="15">
                  <c:v>354.02</c:v>
                </c:pt>
                <c:pt idx="16">
                  <c:v>354.28</c:v>
                </c:pt>
                <c:pt idx="17">
                  <c:v>354.55</c:v>
                </c:pt>
                <c:pt idx="18">
                  <c:v>354.81</c:v>
                </c:pt>
                <c:pt idx="19">
                  <c:v>355.08</c:v>
                </c:pt>
                <c:pt idx="20">
                  <c:v>355.35</c:v>
                </c:pt>
                <c:pt idx="21">
                  <c:v>355.61</c:v>
                </c:pt>
                <c:pt idx="22">
                  <c:v>355.88</c:v>
                </c:pt>
                <c:pt idx="23">
                  <c:v>356.14</c:v>
                </c:pt>
                <c:pt idx="24">
                  <c:v>356.41</c:v>
                </c:pt>
                <c:pt idx="25">
                  <c:v>356.67</c:v>
                </c:pt>
                <c:pt idx="26">
                  <c:v>356.94</c:v>
                </c:pt>
                <c:pt idx="27">
                  <c:v>357.2</c:v>
                </c:pt>
                <c:pt idx="28">
                  <c:v>357.47</c:v>
                </c:pt>
                <c:pt idx="29">
                  <c:v>357.74</c:v>
                </c:pt>
                <c:pt idx="30">
                  <c:v>358</c:v>
                </c:pt>
                <c:pt idx="31">
                  <c:v>358.27</c:v>
                </c:pt>
                <c:pt idx="32">
                  <c:v>358.53</c:v>
                </c:pt>
                <c:pt idx="33">
                  <c:v>358.8</c:v>
                </c:pt>
                <c:pt idx="34">
                  <c:v>359.06</c:v>
                </c:pt>
                <c:pt idx="35">
                  <c:v>359.33</c:v>
                </c:pt>
                <c:pt idx="36">
                  <c:v>359.59</c:v>
                </c:pt>
                <c:pt idx="37">
                  <c:v>359.86</c:v>
                </c:pt>
                <c:pt idx="38">
                  <c:v>360.12</c:v>
                </c:pt>
                <c:pt idx="39">
                  <c:v>360.39</c:v>
                </c:pt>
                <c:pt idx="40">
                  <c:v>360.66</c:v>
                </c:pt>
                <c:pt idx="41">
                  <c:v>360.92</c:v>
                </c:pt>
                <c:pt idx="42">
                  <c:v>361.19</c:v>
                </c:pt>
                <c:pt idx="43">
                  <c:v>361.45</c:v>
                </c:pt>
                <c:pt idx="44">
                  <c:v>361.72</c:v>
                </c:pt>
                <c:pt idx="45">
                  <c:v>361.98</c:v>
                </c:pt>
                <c:pt idx="46">
                  <c:v>362.25</c:v>
                </c:pt>
                <c:pt idx="47">
                  <c:v>362.51</c:v>
                </c:pt>
                <c:pt idx="48">
                  <c:v>362.78</c:v>
                </c:pt>
                <c:pt idx="49">
                  <c:v>363.04</c:v>
                </c:pt>
                <c:pt idx="50">
                  <c:v>363.31</c:v>
                </c:pt>
                <c:pt idx="51">
                  <c:v>363.58</c:v>
                </c:pt>
                <c:pt idx="52">
                  <c:v>363.84</c:v>
                </c:pt>
                <c:pt idx="53">
                  <c:v>364.11</c:v>
                </c:pt>
                <c:pt idx="54">
                  <c:v>364.37</c:v>
                </c:pt>
                <c:pt idx="55">
                  <c:v>364.64</c:v>
                </c:pt>
                <c:pt idx="56">
                  <c:v>364.9</c:v>
                </c:pt>
                <c:pt idx="57">
                  <c:v>365.17</c:v>
                </c:pt>
                <c:pt idx="58">
                  <c:v>365.43</c:v>
                </c:pt>
                <c:pt idx="59">
                  <c:v>365.7</c:v>
                </c:pt>
                <c:pt idx="60">
                  <c:v>365.96</c:v>
                </c:pt>
                <c:pt idx="61">
                  <c:v>366.23</c:v>
                </c:pt>
                <c:pt idx="62">
                  <c:v>366.49</c:v>
                </c:pt>
                <c:pt idx="63">
                  <c:v>366.76</c:v>
                </c:pt>
                <c:pt idx="64">
                  <c:v>367.02</c:v>
                </c:pt>
                <c:pt idx="65">
                  <c:v>367.29</c:v>
                </c:pt>
                <c:pt idx="66">
                  <c:v>367.56</c:v>
                </c:pt>
                <c:pt idx="67">
                  <c:v>367.82</c:v>
                </c:pt>
                <c:pt idx="68">
                  <c:v>368.09</c:v>
                </c:pt>
                <c:pt idx="69">
                  <c:v>368.35</c:v>
                </c:pt>
                <c:pt idx="70">
                  <c:v>368.62</c:v>
                </c:pt>
                <c:pt idx="71">
                  <c:v>368.88</c:v>
                </c:pt>
                <c:pt idx="72">
                  <c:v>369.15</c:v>
                </c:pt>
                <c:pt idx="73">
                  <c:v>369.41</c:v>
                </c:pt>
                <c:pt idx="74">
                  <c:v>369.68</c:v>
                </c:pt>
                <c:pt idx="75">
                  <c:v>369.94</c:v>
                </c:pt>
                <c:pt idx="76">
                  <c:v>370.21</c:v>
                </c:pt>
                <c:pt idx="77">
                  <c:v>370.47</c:v>
                </c:pt>
                <c:pt idx="78">
                  <c:v>370.74</c:v>
                </c:pt>
                <c:pt idx="79">
                  <c:v>371</c:v>
                </c:pt>
                <c:pt idx="80">
                  <c:v>371.27</c:v>
                </c:pt>
                <c:pt idx="81">
                  <c:v>371.53</c:v>
                </c:pt>
                <c:pt idx="82">
                  <c:v>371.8</c:v>
                </c:pt>
                <c:pt idx="83">
                  <c:v>372.06</c:v>
                </c:pt>
                <c:pt idx="84">
                  <c:v>372.33</c:v>
                </c:pt>
                <c:pt idx="85">
                  <c:v>372.59</c:v>
                </c:pt>
                <c:pt idx="86">
                  <c:v>372.86</c:v>
                </c:pt>
                <c:pt idx="87">
                  <c:v>373.12</c:v>
                </c:pt>
                <c:pt idx="88">
                  <c:v>373.39</c:v>
                </c:pt>
                <c:pt idx="89">
                  <c:v>373.65</c:v>
                </c:pt>
                <c:pt idx="90">
                  <c:v>373.92</c:v>
                </c:pt>
                <c:pt idx="91">
                  <c:v>374.18</c:v>
                </c:pt>
                <c:pt idx="92">
                  <c:v>374.45</c:v>
                </c:pt>
                <c:pt idx="93">
                  <c:v>374.71</c:v>
                </c:pt>
                <c:pt idx="94">
                  <c:v>374.98</c:v>
                </c:pt>
                <c:pt idx="95">
                  <c:v>375.24</c:v>
                </c:pt>
                <c:pt idx="96">
                  <c:v>375.51</c:v>
                </c:pt>
                <c:pt idx="97">
                  <c:v>375.77</c:v>
                </c:pt>
                <c:pt idx="98">
                  <c:v>376.04</c:v>
                </c:pt>
                <c:pt idx="99">
                  <c:v>376.3</c:v>
                </c:pt>
                <c:pt idx="100">
                  <c:v>376.57</c:v>
                </c:pt>
                <c:pt idx="101">
                  <c:v>376.83</c:v>
                </c:pt>
                <c:pt idx="102">
                  <c:v>377.1</c:v>
                </c:pt>
                <c:pt idx="103">
                  <c:v>377.36</c:v>
                </c:pt>
                <c:pt idx="104">
                  <c:v>377.63</c:v>
                </c:pt>
                <c:pt idx="105">
                  <c:v>377.89</c:v>
                </c:pt>
                <c:pt idx="106">
                  <c:v>378.16</c:v>
                </c:pt>
                <c:pt idx="107">
                  <c:v>378.42</c:v>
                </c:pt>
                <c:pt idx="108">
                  <c:v>378.69</c:v>
                </c:pt>
                <c:pt idx="109">
                  <c:v>378.95</c:v>
                </c:pt>
                <c:pt idx="110">
                  <c:v>379.22</c:v>
                </c:pt>
                <c:pt idx="111">
                  <c:v>379.48</c:v>
                </c:pt>
                <c:pt idx="112">
                  <c:v>379.75</c:v>
                </c:pt>
                <c:pt idx="113">
                  <c:v>380.01</c:v>
                </c:pt>
                <c:pt idx="114">
                  <c:v>380.28</c:v>
                </c:pt>
                <c:pt idx="115">
                  <c:v>380.54</c:v>
                </c:pt>
                <c:pt idx="116">
                  <c:v>380.81</c:v>
                </c:pt>
                <c:pt idx="117">
                  <c:v>381.07</c:v>
                </c:pt>
                <c:pt idx="118">
                  <c:v>381.34</c:v>
                </c:pt>
                <c:pt idx="119">
                  <c:v>381.6</c:v>
                </c:pt>
                <c:pt idx="120">
                  <c:v>381.87</c:v>
                </c:pt>
                <c:pt idx="121">
                  <c:v>382.13</c:v>
                </c:pt>
                <c:pt idx="122">
                  <c:v>382.4</c:v>
                </c:pt>
                <c:pt idx="123">
                  <c:v>382.66</c:v>
                </c:pt>
                <c:pt idx="124">
                  <c:v>382.93</c:v>
                </c:pt>
                <c:pt idx="125">
                  <c:v>383.19</c:v>
                </c:pt>
                <c:pt idx="126">
                  <c:v>383.46</c:v>
                </c:pt>
                <c:pt idx="127">
                  <c:v>383.72</c:v>
                </c:pt>
                <c:pt idx="128">
                  <c:v>383.99</c:v>
                </c:pt>
                <c:pt idx="129">
                  <c:v>384.25</c:v>
                </c:pt>
                <c:pt idx="130">
                  <c:v>384.52</c:v>
                </c:pt>
                <c:pt idx="131">
                  <c:v>384.78</c:v>
                </c:pt>
                <c:pt idx="132">
                  <c:v>385.05</c:v>
                </c:pt>
                <c:pt idx="133">
                  <c:v>385.31</c:v>
                </c:pt>
                <c:pt idx="134">
                  <c:v>385.57</c:v>
                </c:pt>
                <c:pt idx="135">
                  <c:v>385.84</c:v>
                </c:pt>
                <c:pt idx="136">
                  <c:v>386.1</c:v>
                </c:pt>
                <c:pt idx="137">
                  <c:v>386.37</c:v>
                </c:pt>
                <c:pt idx="138">
                  <c:v>386.63</c:v>
                </c:pt>
                <c:pt idx="139">
                  <c:v>386.9</c:v>
                </c:pt>
                <c:pt idx="140">
                  <c:v>387.16</c:v>
                </c:pt>
                <c:pt idx="141">
                  <c:v>387.43</c:v>
                </c:pt>
                <c:pt idx="142">
                  <c:v>387.69</c:v>
                </c:pt>
                <c:pt idx="143">
                  <c:v>387.96</c:v>
                </c:pt>
                <c:pt idx="144">
                  <c:v>388.22</c:v>
                </c:pt>
                <c:pt idx="145">
                  <c:v>388.49</c:v>
                </c:pt>
                <c:pt idx="146">
                  <c:v>388.75</c:v>
                </c:pt>
                <c:pt idx="147">
                  <c:v>389.02</c:v>
                </c:pt>
                <c:pt idx="148">
                  <c:v>389.28</c:v>
                </c:pt>
                <c:pt idx="149">
                  <c:v>389.54</c:v>
                </c:pt>
                <c:pt idx="150">
                  <c:v>389.81</c:v>
                </c:pt>
                <c:pt idx="151">
                  <c:v>390.07</c:v>
                </c:pt>
                <c:pt idx="152">
                  <c:v>390.34</c:v>
                </c:pt>
                <c:pt idx="153">
                  <c:v>390.6</c:v>
                </c:pt>
                <c:pt idx="154">
                  <c:v>390.87</c:v>
                </c:pt>
                <c:pt idx="155">
                  <c:v>391.13</c:v>
                </c:pt>
                <c:pt idx="156">
                  <c:v>391.4</c:v>
                </c:pt>
                <c:pt idx="157">
                  <c:v>391.66</c:v>
                </c:pt>
                <c:pt idx="158">
                  <c:v>391.93</c:v>
                </c:pt>
                <c:pt idx="159">
                  <c:v>392.19</c:v>
                </c:pt>
                <c:pt idx="160">
                  <c:v>392.45</c:v>
                </c:pt>
                <c:pt idx="161">
                  <c:v>392.72</c:v>
                </c:pt>
                <c:pt idx="162">
                  <c:v>392.98</c:v>
                </c:pt>
                <c:pt idx="163">
                  <c:v>393.25</c:v>
                </c:pt>
                <c:pt idx="164">
                  <c:v>393.51</c:v>
                </c:pt>
                <c:pt idx="165">
                  <c:v>393.78</c:v>
                </c:pt>
                <c:pt idx="166">
                  <c:v>394.04</c:v>
                </c:pt>
                <c:pt idx="167">
                  <c:v>394.31</c:v>
                </c:pt>
                <c:pt idx="168">
                  <c:v>394.57</c:v>
                </c:pt>
                <c:pt idx="169">
                  <c:v>394.84</c:v>
                </c:pt>
                <c:pt idx="170">
                  <c:v>395.1</c:v>
                </c:pt>
                <c:pt idx="171">
                  <c:v>395.36</c:v>
                </c:pt>
                <c:pt idx="172">
                  <c:v>395.63</c:v>
                </c:pt>
                <c:pt idx="173">
                  <c:v>395.89</c:v>
                </c:pt>
                <c:pt idx="174">
                  <c:v>396.16</c:v>
                </c:pt>
                <c:pt idx="175">
                  <c:v>396.42</c:v>
                </c:pt>
                <c:pt idx="176">
                  <c:v>396.69</c:v>
                </c:pt>
                <c:pt idx="177">
                  <c:v>396.95</c:v>
                </c:pt>
                <c:pt idx="178">
                  <c:v>397.21</c:v>
                </c:pt>
                <c:pt idx="179">
                  <c:v>397.48</c:v>
                </c:pt>
                <c:pt idx="180">
                  <c:v>397.74</c:v>
                </c:pt>
                <c:pt idx="181">
                  <c:v>398.01</c:v>
                </c:pt>
                <c:pt idx="182">
                  <c:v>398.27</c:v>
                </c:pt>
                <c:pt idx="183">
                  <c:v>398.54</c:v>
                </c:pt>
                <c:pt idx="184">
                  <c:v>398.8</c:v>
                </c:pt>
                <c:pt idx="185">
                  <c:v>399.07</c:v>
                </c:pt>
                <c:pt idx="186">
                  <c:v>399.33</c:v>
                </c:pt>
                <c:pt idx="187">
                  <c:v>399.59</c:v>
                </c:pt>
                <c:pt idx="188">
                  <c:v>399.86</c:v>
                </c:pt>
                <c:pt idx="189">
                  <c:v>400.12</c:v>
                </c:pt>
                <c:pt idx="190">
                  <c:v>400.39</c:v>
                </c:pt>
                <c:pt idx="191">
                  <c:v>400.65</c:v>
                </c:pt>
                <c:pt idx="192">
                  <c:v>400.92</c:v>
                </c:pt>
                <c:pt idx="193">
                  <c:v>401.18</c:v>
                </c:pt>
                <c:pt idx="194">
                  <c:v>401.44</c:v>
                </c:pt>
                <c:pt idx="195">
                  <c:v>401.71</c:v>
                </c:pt>
                <c:pt idx="196">
                  <c:v>401.97</c:v>
                </c:pt>
                <c:pt idx="197">
                  <c:v>402.24</c:v>
                </c:pt>
                <c:pt idx="198">
                  <c:v>402.5</c:v>
                </c:pt>
                <c:pt idx="199">
                  <c:v>402.76</c:v>
                </c:pt>
                <c:pt idx="200">
                  <c:v>403.03</c:v>
                </c:pt>
                <c:pt idx="201">
                  <c:v>403.29</c:v>
                </c:pt>
                <c:pt idx="202">
                  <c:v>403.56</c:v>
                </c:pt>
                <c:pt idx="203">
                  <c:v>403.82</c:v>
                </c:pt>
                <c:pt idx="204">
                  <c:v>404.09</c:v>
                </c:pt>
                <c:pt idx="205">
                  <c:v>404.35</c:v>
                </c:pt>
                <c:pt idx="206">
                  <c:v>404.61</c:v>
                </c:pt>
                <c:pt idx="207">
                  <c:v>404.88</c:v>
                </c:pt>
                <c:pt idx="208">
                  <c:v>405.14</c:v>
                </c:pt>
                <c:pt idx="209">
                  <c:v>405.41</c:v>
                </c:pt>
                <c:pt idx="210">
                  <c:v>405.67</c:v>
                </c:pt>
                <c:pt idx="211">
                  <c:v>405.93</c:v>
                </c:pt>
                <c:pt idx="212">
                  <c:v>406.2</c:v>
                </c:pt>
                <c:pt idx="213">
                  <c:v>406.46</c:v>
                </c:pt>
                <c:pt idx="214">
                  <c:v>406.73</c:v>
                </c:pt>
                <c:pt idx="215">
                  <c:v>406.99</c:v>
                </c:pt>
                <c:pt idx="216">
                  <c:v>407.26</c:v>
                </c:pt>
                <c:pt idx="217">
                  <c:v>407.52</c:v>
                </c:pt>
                <c:pt idx="218">
                  <c:v>407.78</c:v>
                </c:pt>
                <c:pt idx="219">
                  <c:v>408.05</c:v>
                </c:pt>
                <c:pt idx="220">
                  <c:v>408.31</c:v>
                </c:pt>
                <c:pt idx="221">
                  <c:v>408.58</c:v>
                </c:pt>
                <c:pt idx="222">
                  <c:v>408.84</c:v>
                </c:pt>
                <c:pt idx="223">
                  <c:v>409.1</c:v>
                </c:pt>
                <c:pt idx="224">
                  <c:v>409.37</c:v>
                </c:pt>
                <c:pt idx="225">
                  <c:v>409.63</c:v>
                </c:pt>
                <c:pt idx="226">
                  <c:v>409.9</c:v>
                </c:pt>
                <c:pt idx="227">
                  <c:v>410.16</c:v>
                </c:pt>
                <c:pt idx="228">
                  <c:v>410.42</c:v>
                </c:pt>
                <c:pt idx="229">
                  <c:v>410.69</c:v>
                </c:pt>
                <c:pt idx="230">
                  <c:v>410.95</c:v>
                </c:pt>
                <c:pt idx="231">
                  <c:v>411.22</c:v>
                </c:pt>
                <c:pt idx="232">
                  <c:v>411.48</c:v>
                </c:pt>
                <c:pt idx="233">
                  <c:v>411.74</c:v>
                </c:pt>
                <c:pt idx="234">
                  <c:v>412.01</c:v>
                </c:pt>
                <c:pt idx="235">
                  <c:v>412.27</c:v>
                </c:pt>
                <c:pt idx="236">
                  <c:v>412.54</c:v>
                </c:pt>
                <c:pt idx="237">
                  <c:v>412.8</c:v>
                </c:pt>
                <c:pt idx="238">
                  <c:v>413.06</c:v>
                </c:pt>
                <c:pt idx="239">
                  <c:v>413.33</c:v>
                </c:pt>
                <c:pt idx="240">
                  <c:v>413.59</c:v>
                </c:pt>
                <c:pt idx="241">
                  <c:v>413.85</c:v>
                </c:pt>
                <c:pt idx="242">
                  <c:v>414.12</c:v>
                </c:pt>
                <c:pt idx="243">
                  <c:v>414.38</c:v>
                </c:pt>
                <c:pt idx="244">
                  <c:v>414.65</c:v>
                </c:pt>
                <c:pt idx="245">
                  <c:v>414.91</c:v>
                </c:pt>
                <c:pt idx="246">
                  <c:v>415.17</c:v>
                </c:pt>
                <c:pt idx="247">
                  <c:v>415.44</c:v>
                </c:pt>
                <c:pt idx="248">
                  <c:v>415.7</c:v>
                </c:pt>
                <c:pt idx="249">
                  <c:v>415.97</c:v>
                </c:pt>
                <c:pt idx="250">
                  <c:v>416.23</c:v>
                </c:pt>
                <c:pt idx="251">
                  <c:v>416.49</c:v>
                </c:pt>
                <c:pt idx="252">
                  <c:v>416.76</c:v>
                </c:pt>
                <c:pt idx="253">
                  <c:v>417.02</c:v>
                </c:pt>
                <c:pt idx="254">
                  <c:v>417.28</c:v>
                </c:pt>
                <c:pt idx="255">
                  <c:v>417.55</c:v>
                </c:pt>
                <c:pt idx="256">
                  <c:v>417.81</c:v>
                </c:pt>
                <c:pt idx="257">
                  <c:v>418.08</c:v>
                </c:pt>
                <c:pt idx="258">
                  <c:v>418.34</c:v>
                </c:pt>
                <c:pt idx="259">
                  <c:v>418.6</c:v>
                </c:pt>
                <c:pt idx="260">
                  <c:v>418.87</c:v>
                </c:pt>
                <c:pt idx="261">
                  <c:v>419.13</c:v>
                </c:pt>
                <c:pt idx="262">
                  <c:v>419.39</c:v>
                </c:pt>
                <c:pt idx="263">
                  <c:v>419.66</c:v>
                </c:pt>
                <c:pt idx="264">
                  <c:v>419.92</c:v>
                </c:pt>
                <c:pt idx="265">
                  <c:v>420.19</c:v>
                </c:pt>
                <c:pt idx="266">
                  <c:v>420.45</c:v>
                </c:pt>
                <c:pt idx="267">
                  <c:v>420.71</c:v>
                </c:pt>
                <c:pt idx="268">
                  <c:v>420.98</c:v>
                </c:pt>
                <c:pt idx="269">
                  <c:v>421.24</c:v>
                </c:pt>
                <c:pt idx="270">
                  <c:v>421.5</c:v>
                </c:pt>
                <c:pt idx="271">
                  <c:v>421.77</c:v>
                </c:pt>
                <c:pt idx="272">
                  <c:v>422.03</c:v>
                </c:pt>
                <c:pt idx="273">
                  <c:v>422.29</c:v>
                </c:pt>
                <c:pt idx="274">
                  <c:v>422.56</c:v>
                </c:pt>
                <c:pt idx="275">
                  <c:v>422.82</c:v>
                </c:pt>
                <c:pt idx="276">
                  <c:v>423.09</c:v>
                </c:pt>
                <c:pt idx="277">
                  <c:v>423.35</c:v>
                </c:pt>
                <c:pt idx="278">
                  <c:v>423.61</c:v>
                </c:pt>
                <c:pt idx="279">
                  <c:v>423.88</c:v>
                </c:pt>
                <c:pt idx="280">
                  <c:v>424.14</c:v>
                </c:pt>
                <c:pt idx="281">
                  <c:v>424.4</c:v>
                </c:pt>
                <c:pt idx="282">
                  <c:v>424.67</c:v>
                </c:pt>
                <c:pt idx="283">
                  <c:v>424.93</c:v>
                </c:pt>
                <c:pt idx="284">
                  <c:v>425.19</c:v>
                </c:pt>
                <c:pt idx="285">
                  <c:v>425.46</c:v>
                </c:pt>
                <c:pt idx="286">
                  <c:v>425.72</c:v>
                </c:pt>
                <c:pt idx="287">
                  <c:v>425.98</c:v>
                </c:pt>
                <c:pt idx="288">
                  <c:v>426.25</c:v>
                </c:pt>
                <c:pt idx="289">
                  <c:v>426.51</c:v>
                </c:pt>
                <c:pt idx="290">
                  <c:v>426.78</c:v>
                </c:pt>
                <c:pt idx="291">
                  <c:v>427.04</c:v>
                </c:pt>
                <c:pt idx="292">
                  <c:v>427.3</c:v>
                </c:pt>
                <c:pt idx="293">
                  <c:v>427.57</c:v>
                </c:pt>
                <c:pt idx="294">
                  <c:v>427.83</c:v>
                </c:pt>
                <c:pt idx="295">
                  <c:v>428.09</c:v>
                </c:pt>
                <c:pt idx="296">
                  <c:v>428.36</c:v>
                </c:pt>
                <c:pt idx="297">
                  <c:v>428.62</c:v>
                </c:pt>
                <c:pt idx="298">
                  <c:v>428.88</c:v>
                </c:pt>
                <c:pt idx="299">
                  <c:v>429.15</c:v>
                </c:pt>
                <c:pt idx="300">
                  <c:v>429.41</c:v>
                </c:pt>
                <c:pt idx="301">
                  <c:v>429.67</c:v>
                </c:pt>
                <c:pt idx="302">
                  <c:v>429.94</c:v>
                </c:pt>
                <c:pt idx="303">
                  <c:v>430.2</c:v>
                </c:pt>
                <c:pt idx="304">
                  <c:v>430.46</c:v>
                </c:pt>
                <c:pt idx="305">
                  <c:v>430.73</c:v>
                </c:pt>
                <c:pt idx="306">
                  <c:v>430.99</c:v>
                </c:pt>
                <c:pt idx="307">
                  <c:v>431.25</c:v>
                </c:pt>
                <c:pt idx="308">
                  <c:v>431.52</c:v>
                </c:pt>
                <c:pt idx="309">
                  <c:v>431.78</c:v>
                </c:pt>
                <c:pt idx="310">
                  <c:v>432.04</c:v>
                </c:pt>
                <c:pt idx="311">
                  <c:v>432.31</c:v>
                </c:pt>
                <c:pt idx="312">
                  <c:v>432.57</c:v>
                </c:pt>
                <c:pt idx="313">
                  <c:v>432.83</c:v>
                </c:pt>
                <c:pt idx="314">
                  <c:v>433.1</c:v>
                </c:pt>
                <c:pt idx="315">
                  <c:v>433.36</c:v>
                </c:pt>
                <c:pt idx="316">
                  <c:v>433.62</c:v>
                </c:pt>
                <c:pt idx="317">
                  <c:v>433.89</c:v>
                </c:pt>
                <c:pt idx="318">
                  <c:v>434.15</c:v>
                </c:pt>
                <c:pt idx="319">
                  <c:v>434.41</c:v>
                </c:pt>
                <c:pt idx="320">
                  <c:v>434.68</c:v>
                </c:pt>
                <c:pt idx="321">
                  <c:v>434.94</c:v>
                </c:pt>
                <c:pt idx="322">
                  <c:v>435.2</c:v>
                </c:pt>
                <c:pt idx="323">
                  <c:v>435.47</c:v>
                </c:pt>
                <c:pt idx="324">
                  <c:v>435.73</c:v>
                </c:pt>
                <c:pt idx="325">
                  <c:v>435.99</c:v>
                </c:pt>
                <c:pt idx="326">
                  <c:v>436.26</c:v>
                </c:pt>
                <c:pt idx="327">
                  <c:v>436.52</c:v>
                </c:pt>
                <c:pt idx="328">
                  <c:v>436.78</c:v>
                </c:pt>
                <c:pt idx="329">
                  <c:v>437.05</c:v>
                </c:pt>
                <c:pt idx="330">
                  <c:v>437.31</c:v>
                </c:pt>
                <c:pt idx="331">
                  <c:v>437.57</c:v>
                </c:pt>
                <c:pt idx="332">
                  <c:v>437.83</c:v>
                </c:pt>
                <c:pt idx="333">
                  <c:v>438.1</c:v>
                </c:pt>
                <c:pt idx="334">
                  <c:v>438.36</c:v>
                </c:pt>
                <c:pt idx="335">
                  <c:v>438.62</c:v>
                </c:pt>
                <c:pt idx="336">
                  <c:v>438.89</c:v>
                </c:pt>
                <c:pt idx="337">
                  <c:v>439.15</c:v>
                </c:pt>
                <c:pt idx="338">
                  <c:v>439.41</c:v>
                </c:pt>
                <c:pt idx="339">
                  <c:v>439.68</c:v>
                </c:pt>
                <c:pt idx="340">
                  <c:v>439.94</c:v>
                </c:pt>
                <c:pt idx="341">
                  <c:v>440.2</c:v>
                </c:pt>
                <c:pt idx="342">
                  <c:v>440.47</c:v>
                </c:pt>
                <c:pt idx="343">
                  <c:v>440.73</c:v>
                </c:pt>
                <c:pt idx="344">
                  <c:v>440.99</c:v>
                </c:pt>
                <c:pt idx="345">
                  <c:v>441.25</c:v>
                </c:pt>
                <c:pt idx="346">
                  <c:v>441.52</c:v>
                </c:pt>
                <c:pt idx="347">
                  <c:v>441.78</c:v>
                </c:pt>
                <c:pt idx="348">
                  <c:v>442.04</c:v>
                </c:pt>
                <c:pt idx="349">
                  <c:v>442.31</c:v>
                </c:pt>
                <c:pt idx="350">
                  <c:v>442.57</c:v>
                </c:pt>
                <c:pt idx="351">
                  <c:v>442.83</c:v>
                </c:pt>
                <c:pt idx="352">
                  <c:v>443.1</c:v>
                </c:pt>
                <c:pt idx="353">
                  <c:v>443.36</c:v>
                </c:pt>
                <c:pt idx="354">
                  <c:v>443.62</c:v>
                </c:pt>
                <c:pt idx="355">
                  <c:v>443.89</c:v>
                </c:pt>
                <c:pt idx="356">
                  <c:v>444.15</c:v>
                </c:pt>
                <c:pt idx="357">
                  <c:v>444.41</c:v>
                </c:pt>
                <c:pt idx="358">
                  <c:v>444.67</c:v>
                </c:pt>
                <c:pt idx="359">
                  <c:v>444.94</c:v>
                </c:pt>
                <c:pt idx="360">
                  <c:v>445.2</c:v>
                </c:pt>
                <c:pt idx="361">
                  <c:v>445.46</c:v>
                </c:pt>
                <c:pt idx="362">
                  <c:v>445.73</c:v>
                </c:pt>
                <c:pt idx="363">
                  <c:v>445.99</c:v>
                </c:pt>
                <c:pt idx="364">
                  <c:v>446.25</c:v>
                </c:pt>
                <c:pt idx="365">
                  <c:v>446.51</c:v>
                </c:pt>
                <c:pt idx="366">
                  <c:v>446.78</c:v>
                </c:pt>
                <c:pt idx="367">
                  <c:v>447.04</c:v>
                </c:pt>
                <c:pt idx="368">
                  <c:v>447.3</c:v>
                </c:pt>
                <c:pt idx="369">
                  <c:v>447.57</c:v>
                </c:pt>
                <c:pt idx="370">
                  <c:v>447.83</c:v>
                </c:pt>
                <c:pt idx="371">
                  <c:v>448.09</c:v>
                </c:pt>
                <c:pt idx="372">
                  <c:v>448.35</c:v>
                </c:pt>
                <c:pt idx="373">
                  <c:v>448.62</c:v>
                </c:pt>
                <c:pt idx="374">
                  <c:v>448.88</c:v>
                </c:pt>
                <c:pt idx="375">
                  <c:v>449.14</c:v>
                </c:pt>
                <c:pt idx="376">
                  <c:v>449.41</c:v>
                </c:pt>
                <c:pt idx="377">
                  <c:v>449.67</c:v>
                </c:pt>
                <c:pt idx="378">
                  <c:v>449.93</c:v>
                </c:pt>
                <c:pt idx="379">
                  <c:v>450.19</c:v>
                </c:pt>
                <c:pt idx="380">
                  <c:v>450.46</c:v>
                </c:pt>
                <c:pt idx="381">
                  <c:v>450.72</c:v>
                </c:pt>
                <c:pt idx="382">
                  <c:v>450.98</c:v>
                </c:pt>
                <c:pt idx="383">
                  <c:v>451.24</c:v>
                </c:pt>
                <c:pt idx="384">
                  <c:v>451.51</c:v>
                </c:pt>
                <c:pt idx="385">
                  <c:v>451.77</c:v>
                </c:pt>
                <c:pt idx="386">
                  <c:v>452.03</c:v>
                </c:pt>
                <c:pt idx="387">
                  <c:v>452.3</c:v>
                </c:pt>
                <c:pt idx="388">
                  <c:v>452.56</c:v>
                </c:pt>
                <c:pt idx="389">
                  <c:v>452.82</c:v>
                </c:pt>
                <c:pt idx="390">
                  <c:v>453.08</c:v>
                </c:pt>
                <c:pt idx="391">
                  <c:v>453.35</c:v>
                </c:pt>
                <c:pt idx="392">
                  <c:v>453.61</c:v>
                </c:pt>
                <c:pt idx="393">
                  <c:v>453.87</c:v>
                </c:pt>
                <c:pt idx="394">
                  <c:v>454.13</c:v>
                </c:pt>
                <c:pt idx="395">
                  <c:v>454.4</c:v>
                </c:pt>
                <c:pt idx="396">
                  <c:v>454.66</c:v>
                </c:pt>
                <c:pt idx="397">
                  <c:v>454.92</c:v>
                </c:pt>
                <c:pt idx="398">
                  <c:v>455.19</c:v>
                </c:pt>
                <c:pt idx="399">
                  <c:v>455.45</c:v>
                </c:pt>
                <c:pt idx="400">
                  <c:v>455.71</c:v>
                </c:pt>
                <c:pt idx="401">
                  <c:v>455.97</c:v>
                </c:pt>
                <c:pt idx="402">
                  <c:v>456.24</c:v>
                </c:pt>
                <c:pt idx="403">
                  <c:v>456.5</c:v>
                </c:pt>
                <c:pt idx="404">
                  <c:v>456.76</c:v>
                </c:pt>
                <c:pt idx="405">
                  <c:v>457.02</c:v>
                </c:pt>
                <c:pt idx="406">
                  <c:v>457.29</c:v>
                </c:pt>
                <c:pt idx="407">
                  <c:v>457.55</c:v>
                </c:pt>
                <c:pt idx="408">
                  <c:v>457.81</c:v>
                </c:pt>
                <c:pt idx="409">
                  <c:v>458.07</c:v>
                </c:pt>
                <c:pt idx="410">
                  <c:v>458.34</c:v>
                </c:pt>
                <c:pt idx="411">
                  <c:v>458.6</c:v>
                </c:pt>
                <c:pt idx="412">
                  <c:v>458.86</c:v>
                </c:pt>
                <c:pt idx="413">
                  <c:v>459.12</c:v>
                </c:pt>
                <c:pt idx="414">
                  <c:v>459.39</c:v>
                </c:pt>
                <c:pt idx="415">
                  <c:v>459.65</c:v>
                </c:pt>
                <c:pt idx="416">
                  <c:v>459.91</c:v>
                </c:pt>
                <c:pt idx="417">
                  <c:v>460.17</c:v>
                </c:pt>
                <c:pt idx="418">
                  <c:v>460.44</c:v>
                </c:pt>
                <c:pt idx="419">
                  <c:v>460.7</c:v>
                </c:pt>
                <c:pt idx="420">
                  <c:v>460.96</c:v>
                </c:pt>
                <c:pt idx="421">
                  <c:v>461.22</c:v>
                </c:pt>
                <c:pt idx="422">
                  <c:v>461.49</c:v>
                </c:pt>
                <c:pt idx="423">
                  <c:v>461.75</c:v>
                </c:pt>
                <c:pt idx="424">
                  <c:v>462.01</c:v>
                </c:pt>
                <c:pt idx="425">
                  <c:v>462.27</c:v>
                </c:pt>
                <c:pt idx="426">
                  <c:v>462.54</c:v>
                </c:pt>
                <c:pt idx="427">
                  <c:v>462.8</c:v>
                </c:pt>
                <c:pt idx="428">
                  <c:v>463.06</c:v>
                </c:pt>
                <c:pt idx="429">
                  <c:v>463.32</c:v>
                </c:pt>
                <c:pt idx="430">
                  <c:v>463.58</c:v>
                </c:pt>
                <c:pt idx="431">
                  <c:v>463.85</c:v>
                </c:pt>
                <c:pt idx="432">
                  <c:v>464.11</c:v>
                </c:pt>
                <c:pt idx="433">
                  <c:v>464.37</c:v>
                </c:pt>
                <c:pt idx="434">
                  <c:v>464.63</c:v>
                </c:pt>
                <c:pt idx="435">
                  <c:v>464.9</c:v>
                </c:pt>
                <c:pt idx="436">
                  <c:v>465.16</c:v>
                </c:pt>
                <c:pt idx="437">
                  <c:v>465.42</c:v>
                </c:pt>
                <c:pt idx="438">
                  <c:v>465.68</c:v>
                </c:pt>
                <c:pt idx="439">
                  <c:v>465.95</c:v>
                </c:pt>
                <c:pt idx="440">
                  <c:v>466.21</c:v>
                </c:pt>
                <c:pt idx="441">
                  <c:v>466.47</c:v>
                </c:pt>
                <c:pt idx="442">
                  <c:v>466.73</c:v>
                </c:pt>
                <c:pt idx="443">
                  <c:v>466.99</c:v>
                </c:pt>
                <c:pt idx="444">
                  <c:v>467.26</c:v>
                </c:pt>
                <c:pt idx="445">
                  <c:v>467.52</c:v>
                </c:pt>
                <c:pt idx="446">
                  <c:v>467.78</c:v>
                </c:pt>
                <c:pt idx="447">
                  <c:v>468.04</c:v>
                </c:pt>
                <c:pt idx="448">
                  <c:v>468.31</c:v>
                </c:pt>
                <c:pt idx="449">
                  <c:v>468.57</c:v>
                </c:pt>
                <c:pt idx="450">
                  <c:v>468.83</c:v>
                </c:pt>
                <c:pt idx="451">
                  <c:v>469.09</c:v>
                </c:pt>
                <c:pt idx="452">
                  <c:v>469.35</c:v>
                </c:pt>
                <c:pt idx="453">
                  <c:v>469.62</c:v>
                </c:pt>
                <c:pt idx="454">
                  <c:v>469.88</c:v>
                </c:pt>
                <c:pt idx="455">
                  <c:v>470.14</c:v>
                </c:pt>
                <c:pt idx="456">
                  <c:v>470.4</c:v>
                </c:pt>
                <c:pt idx="457">
                  <c:v>470.67</c:v>
                </c:pt>
                <c:pt idx="458">
                  <c:v>470.93</c:v>
                </c:pt>
                <c:pt idx="459">
                  <c:v>471.19</c:v>
                </c:pt>
                <c:pt idx="460">
                  <c:v>471.45</c:v>
                </c:pt>
                <c:pt idx="461">
                  <c:v>471.71</c:v>
                </c:pt>
                <c:pt idx="462">
                  <c:v>471.98</c:v>
                </c:pt>
                <c:pt idx="463">
                  <c:v>472.24</c:v>
                </c:pt>
                <c:pt idx="464">
                  <c:v>472.5</c:v>
                </c:pt>
                <c:pt idx="465">
                  <c:v>472.76</c:v>
                </c:pt>
                <c:pt idx="466">
                  <c:v>473.02</c:v>
                </c:pt>
                <c:pt idx="467">
                  <c:v>473.29</c:v>
                </c:pt>
                <c:pt idx="468">
                  <c:v>473.55</c:v>
                </c:pt>
                <c:pt idx="469">
                  <c:v>473.81</c:v>
                </c:pt>
                <c:pt idx="470">
                  <c:v>474.07</c:v>
                </c:pt>
                <c:pt idx="471">
                  <c:v>474.33</c:v>
                </c:pt>
                <c:pt idx="472">
                  <c:v>474.6</c:v>
                </c:pt>
                <c:pt idx="473">
                  <c:v>474.86</c:v>
                </c:pt>
                <c:pt idx="474">
                  <c:v>475.12</c:v>
                </c:pt>
                <c:pt idx="475">
                  <c:v>475.38</c:v>
                </c:pt>
                <c:pt idx="476">
                  <c:v>475.64</c:v>
                </c:pt>
                <c:pt idx="477">
                  <c:v>475.91</c:v>
                </c:pt>
                <c:pt idx="478">
                  <c:v>476.17</c:v>
                </c:pt>
                <c:pt idx="479">
                  <c:v>476.43</c:v>
                </c:pt>
                <c:pt idx="480">
                  <c:v>476.69</c:v>
                </c:pt>
                <c:pt idx="481">
                  <c:v>476.95</c:v>
                </c:pt>
                <c:pt idx="482">
                  <c:v>477.22</c:v>
                </c:pt>
                <c:pt idx="483">
                  <c:v>477.48</c:v>
                </c:pt>
                <c:pt idx="484">
                  <c:v>477.74</c:v>
                </c:pt>
                <c:pt idx="485">
                  <c:v>478</c:v>
                </c:pt>
                <c:pt idx="486">
                  <c:v>478.26</c:v>
                </c:pt>
                <c:pt idx="487">
                  <c:v>478.53</c:v>
                </c:pt>
                <c:pt idx="488">
                  <c:v>478.79</c:v>
                </c:pt>
                <c:pt idx="489">
                  <c:v>479.05</c:v>
                </c:pt>
                <c:pt idx="490">
                  <c:v>479.31</c:v>
                </c:pt>
                <c:pt idx="491">
                  <c:v>479.57</c:v>
                </c:pt>
                <c:pt idx="492">
                  <c:v>479.84</c:v>
                </c:pt>
                <c:pt idx="493">
                  <c:v>480.1</c:v>
                </c:pt>
                <c:pt idx="494">
                  <c:v>480.36</c:v>
                </c:pt>
                <c:pt idx="495">
                  <c:v>480.62</c:v>
                </c:pt>
                <c:pt idx="496">
                  <c:v>480.88</c:v>
                </c:pt>
                <c:pt idx="497">
                  <c:v>481.14</c:v>
                </c:pt>
                <c:pt idx="498">
                  <c:v>481.41</c:v>
                </c:pt>
                <c:pt idx="499">
                  <c:v>481.67</c:v>
                </c:pt>
                <c:pt idx="500">
                  <c:v>481.93</c:v>
                </c:pt>
                <c:pt idx="501">
                  <c:v>482.19</c:v>
                </c:pt>
                <c:pt idx="502">
                  <c:v>482.45</c:v>
                </c:pt>
                <c:pt idx="503">
                  <c:v>482.72</c:v>
                </c:pt>
                <c:pt idx="504">
                  <c:v>482.98</c:v>
                </c:pt>
                <c:pt idx="505">
                  <c:v>483.24</c:v>
                </c:pt>
                <c:pt idx="506">
                  <c:v>483.5</c:v>
                </c:pt>
                <c:pt idx="507">
                  <c:v>483.76</c:v>
                </c:pt>
                <c:pt idx="508">
                  <c:v>484.02</c:v>
                </c:pt>
                <c:pt idx="509">
                  <c:v>484.29</c:v>
                </c:pt>
                <c:pt idx="510">
                  <c:v>484.55</c:v>
                </c:pt>
                <c:pt idx="511">
                  <c:v>484.81</c:v>
                </c:pt>
                <c:pt idx="512">
                  <c:v>485.07</c:v>
                </c:pt>
                <c:pt idx="513">
                  <c:v>485.33</c:v>
                </c:pt>
                <c:pt idx="514">
                  <c:v>485.59</c:v>
                </c:pt>
                <c:pt idx="515">
                  <c:v>485.86</c:v>
                </c:pt>
                <c:pt idx="516">
                  <c:v>486.12</c:v>
                </c:pt>
                <c:pt idx="517">
                  <c:v>486.38</c:v>
                </c:pt>
                <c:pt idx="518">
                  <c:v>486.64</c:v>
                </c:pt>
                <c:pt idx="519">
                  <c:v>486.9</c:v>
                </c:pt>
                <c:pt idx="520">
                  <c:v>487.16</c:v>
                </c:pt>
                <c:pt idx="521">
                  <c:v>487.43</c:v>
                </c:pt>
                <c:pt idx="522">
                  <c:v>487.69</c:v>
                </c:pt>
                <c:pt idx="523">
                  <c:v>487.95</c:v>
                </c:pt>
                <c:pt idx="524">
                  <c:v>488.21</c:v>
                </c:pt>
                <c:pt idx="525">
                  <c:v>488.47</c:v>
                </c:pt>
                <c:pt idx="526">
                  <c:v>488.73</c:v>
                </c:pt>
                <c:pt idx="527">
                  <c:v>489</c:v>
                </c:pt>
                <c:pt idx="528">
                  <c:v>489.26</c:v>
                </c:pt>
                <c:pt idx="529">
                  <c:v>489.52</c:v>
                </c:pt>
                <c:pt idx="530">
                  <c:v>489.78</c:v>
                </c:pt>
                <c:pt idx="531">
                  <c:v>490.04</c:v>
                </c:pt>
                <c:pt idx="532">
                  <c:v>490.3</c:v>
                </c:pt>
                <c:pt idx="533">
                  <c:v>490.57</c:v>
                </c:pt>
                <c:pt idx="534">
                  <c:v>490.83</c:v>
                </c:pt>
                <c:pt idx="535">
                  <c:v>491.09</c:v>
                </c:pt>
                <c:pt idx="536">
                  <c:v>491.35</c:v>
                </c:pt>
                <c:pt idx="537">
                  <c:v>491.61</c:v>
                </c:pt>
                <c:pt idx="538">
                  <c:v>491.87</c:v>
                </c:pt>
                <c:pt idx="539">
                  <c:v>492.13</c:v>
                </c:pt>
                <c:pt idx="540">
                  <c:v>492.4</c:v>
                </c:pt>
                <c:pt idx="541">
                  <c:v>492.66</c:v>
                </c:pt>
                <c:pt idx="542">
                  <c:v>492.92</c:v>
                </c:pt>
                <c:pt idx="543">
                  <c:v>493.18</c:v>
                </c:pt>
                <c:pt idx="544">
                  <c:v>493.44</c:v>
                </c:pt>
                <c:pt idx="545">
                  <c:v>493.7</c:v>
                </c:pt>
                <c:pt idx="546">
                  <c:v>493.96</c:v>
                </c:pt>
                <c:pt idx="547">
                  <c:v>494.23</c:v>
                </c:pt>
                <c:pt idx="548">
                  <c:v>494.49</c:v>
                </c:pt>
                <c:pt idx="549">
                  <c:v>494.75</c:v>
                </c:pt>
                <c:pt idx="550">
                  <c:v>495.01</c:v>
                </c:pt>
                <c:pt idx="551">
                  <c:v>495.27</c:v>
                </c:pt>
                <c:pt idx="552">
                  <c:v>495.53</c:v>
                </c:pt>
                <c:pt idx="553">
                  <c:v>495.79</c:v>
                </c:pt>
                <c:pt idx="554">
                  <c:v>496.06</c:v>
                </c:pt>
                <c:pt idx="555">
                  <c:v>496.32</c:v>
                </c:pt>
                <c:pt idx="556">
                  <c:v>496.58</c:v>
                </c:pt>
                <c:pt idx="557">
                  <c:v>496.84</c:v>
                </c:pt>
                <c:pt idx="558">
                  <c:v>497.1</c:v>
                </c:pt>
                <c:pt idx="559">
                  <c:v>497.36</c:v>
                </c:pt>
                <c:pt idx="560">
                  <c:v>497.62</c:v>
                </c:pt>
                <c:pt idx="561">
                  <c:v>497.88</c:v>
                </c:pt>
                <c:pt idx="562">
                  <c:v>498.15</c:v>
                </c:pt>
                <c:pt idx="563">
                  <c:v>498.41</c:v>
                </c:pt>
                <c:pt idx="564">
                  <c:v>498.67</c:v>
                </c:pt>
                <c:pt idx="565">
                  <c:v>498.93</c:v>
                </c:pt>
                <c:pt idx="566">
                  <c:v>499.19</c:v>
                </c:pt>
                <c:pt idx="567">
                  <c:v>499.45</c:v>
                </c:pt>
                <c:pt idx="568">
                  <c:v>499.71</c:v>
                </c:pt>
                <c:pt idx="569">
                  <c:v>499.97</c:v>
                </c:pt>
                <c:pt idx="570">
                  <c:v>500.24</c:v>
                </c:pt>
                <c:pt idx="571">
                  <c:v>500.5</c:v>
                </c:pt>
                <c:pt idx="572">
                  <c:v>500.76</c:v>
                </c:pt>
                <c:pt idx="573">
                  <c:v>501.02</c:v>
                </c:pt>
                <c:pt idx="574">
                  <c:v>501.28</c:v>
                </c:pt>
                <c:pt idx="575">
                  <c:v>501.54</c:v>
                </c:pt>
                <c:pt idx="576">
                  <c:v>501.8</c:v>
                </c:pt>
                <c:pt idx="577">
                  <c:v>502.06</c:v>
                </c:pt>
                <c:pt idx="578">
                  <c:v>502.33</c:v>
                </c:pt>
                <c:pt idx="579">
                  <c:v>502.59</c:v>
                </c:pt>
                <c:pt idx="580">
                  <c:v>502.85</c:v>
                </c:pt>
                <c:pt idx="581">
                  <c:v>503.11</c:v>
                </c:pt>
                <c:pt idx="582">
                  <c:v>503.37</c:v>
                </c:pt>
                <c:pt idx="583">
                  <c:v>503.63</c:v>
                </c:pt>
                <c:pt idx="584">
                  <c:v>503.89</c:v>
                </c:pt>
                <c:pt idx="585">
                  <c:v>504.15</c:v>
                </c:pt>
                <c:pt idx="586">
                  <c:v>504.41</c:v>
                </c:pt>
                <c:pt idx="587">
                  <c:v>504.68</c:v>
                </c:pt>
                <c:pt idx="588">
                  <c:v>504.94</c:v>
                </c:pt>
                <c:pt idx="589">
                  <c:v>505.2</c:v>
                </c:pt>
                <c:pt idx="590">
                  <c:v>505.46</c:v>
                </c:pt>
                <c:pt idx="591">
                  <c:v>505.72</c:v>
                </c:pt>
                <c:pt idx="592">
                  <c:v>505.98</c:v>
                </c:pt>
                <c:pt idx="593">
                  <c:v>506.24</c:v>
                </c:pt>
                <c:pt idx="594">
                  <c:v>506.5</c:v>
                </c:pt>
                <c:pt idx="595">
                  <c:v>506.76</c:v>
                </c:pt>
                <c:pt idx="596">
                  <c:v>507.02</c:v>
                </c:pt>
                <c:pt idx="597">
                  <c:v>507.29</c:v>
                </c:pt>
                <c:pt idx="598">
                  <c:v>507.55</c:v>
                </c:pt>
                <c:pt idx="599">
                  <c:v>507.81</c:v>
                </c:pt>
                <c:pt idx="600">
                  <c:v>508.07</c:v>
                </c:pt>
                <c:pt idx="601">
                  <c:v>508.33</c:v>
                </c:pt>
                <c:pt idx="602">
                  <c:v>508.59</c:v>
                </c:pt>
                <c:pt idx="603">
                  <c:v>508.85</c:v>
                </c:pt>
                <c:pt idx="604">
                  <c:v>509.11</c:v>
                </c:pt>
                <c:pt idx="605">
                  <c:v>509.37</c:v>
                </c:pt>
                <c:pt idx="606">
                  <c:v>509.63</c:v>
                </c:pt>
                <c:pt idx="607">
                  <c:v>509.9</c:v>
                </c:pt>
                <c:pt idx="608">
                  <c:v>510.16</c:v>
                </c:pt>
                <c:pt idx="609">
                  <c:v>510.42</c:v>
                </c:pt>
                <c:pt idx="610">
                  <c:v>510.68</c:v>
                </c:pt>
                <c:pt idx="611">
                  <c:v>510.94</c:v>
                </c:pt>
                <c:pt idx="612">
                  <c:v>511.2</c:v>
                </c:pt>
                <c:pt idx="613">
                  <c:v>511.46</c:v>
                </c:pt>
                <c:pt idx="614">
                  <c:v>511.72</c:v>
                </c:pt>
                <c:pt idx="615">
                  <c:v>511.98</c:v>
                </c:pt>
                <c:pt idx="616">
                  <c:v>512.24</c:v>
                </c:pt>
                <c:pt idx="617">
                  <c:v>512.5</c:v>
                </c:pt>
                <c:pt idx="618">
                  <c:v>512.76</c:v>
                </c:pt>
                <c:pt idx="619">
                  <c:v>513.03</c:v>
                </c:pt>
                <c:pt idx="620">
                  <c:v>513.29</c:v>
                </c:pt>
                <c:pt idx="621">
                  <c:v>513.54999999999995</c:v>
                </c:pt>
                <c:pt idx="622">
                  <c:v>513.80999999999995</c:v>
                </c:pt>
                <c:pt idx="623">
                  <c:v>514.07000000000005</c:v>
                </c:pt>
                <c:pt idx="624">
                  <c:v>514.33000000000004</c:v>
                </c:pt>
                <c:pt idx="625">
                  <c:v>514.59</c:v>
                </c:pt>
                <c:pt idx="626">
                  <c:v>514.85</c:v>
                </c:pt>
                <c:pt idx="627">
                  <c:v>515.11</c:v>
                </c:pt>
                <c:pt idx="628">
                  <c:v>515.37</c:v>
                </c:pt>
                <c:pt idx="629">
                  <c:v>515.63</c:v>
                </c:pt>
                <c:pt idx="630">
                  <c:v>515.89</c:v>
                </c:pt>
                <c:pt idx="631">
                  <c:v>516.15</c:v>
                </c:pt>
                <c:pt idx="632">
                  <c:v>516.41999999999996</c:v>
                </c:pt>
                <c:pt idx="633">
                  <c:v>516.67999999999995</c:v>
                </c:pt>
                <c:pt idx="634">
                  <c:v>516.94000000000005</c:v>
                </c:pt>
                <c:pt idx="635">
                  <c:v>517.20000000000005</c:v>
                </c:pt>
                <c:pt idx="636">
                  <c:v>517.46</c:v>
                </c:pt>
                <c:pt idx="637">
                  <c:v>517.72</c:v>
                </c:pt>
                <c:pt idx="638">
                  <c:v>517.98</c:v>
                </c:pt>
                <c:pt idx="639">
                  <c:v>518.24</c:v>
                </c:pt>
                <c:pt idx="640">
                  <c:v>518.5</c:v>
                </c:pt>
                <c:pt idx="641">
                  <c:v>518.76</c:v>
                </c:pt>
                <c:pt idx="642">
                  <c:v>519.02</c:v>
                </c:pt>
                <c:pt idx="643">
                  <c:v>519.28</c:v>
                </c:pt>
                <c:pt idx="644">
                  <c:v>519.54</c:v>
                </c:pt>
                <c:pt idx="645">
                  <c:v>519.79999999999995</c:v>
                </c:pt>
                <c:pt idx="646">
                  <c:v>520.05999999999995</c:v>
                </c:pt>
                <c:pt idx="647">
                  <c:v>520.33000000000004</c:v>
                </c:pt>
                <c:pt idx="648">
                  <c:v>520.59</c:v>
                </c:pt>
                <c:pt idx="649">
                  <c:v>520.85</c:v>
                </c:pt>
                <c:pt idx="650">
                  <c:v>521.11</c:v>
                </c:pt>
                <c:pt idx="651">
                  <c:v>521.37</c:v>
                </c:pt>
                <c:pt idx="652">
                  <c:v>521.63</c:v>
                </c:pt>
                <c:pt idx="653">
                  <c:v>521.89</c:v>
                </c:pt>
                <c:pt idx="654">
                  <c:v>522.15</c:v>
                </c:pt>
                <c:pt idx="655">
                  <c:v>522.41</c:v>
                </c:pt>
                <c:pt idx="656">
                  <c:v>522.66999999999996</c:v>
                </c:pt>
                <c:pt idx="657">
                  <c:v>522.92999999999995</c:v>
                </c:pt>
                <c:pt idx="658">
                  <c:v>523.19000000000005</c:v>
                </c:pt>
                <c:pt idx="659">
                  <c:v>523.45000000000005</c:v>
                </c:pt>
                <c:pt idx="660">
                  <c:v>523.71</c:v>
                </c:pt>
                <c:pt idx="661">
                  <c:v>523.97</c:v>
                </c:pt>
                <c:pt idx="662">
                  <c:v>524.23</c:v>
                </c:pt>
                <c:pt idx="663">
                  <c:v>524.49</c:v>
                </c:pt>
                <c:pt idx="664">
                  <c:v>524.75</c:v>
                </c:pt>
                <c:pt idx="665">
                  <c:v>525.01</c:v>
                </c:pt>
                <c:pt idx="666">
                  <c:v>525.27</c:v>
                </c:pt>
                <c:pt idx="667">
                  <c:v>525.54</c:v>
                </c:pt>
                <c:pt idx="668">
                  <c:v>525.79999999999995</c:v>
                </c:pt>
                <c:pt idx="669">
                  <c:v>526.05999999999995</c:v>
                </c:pt>
                <c:pt idx="670">
                  <c:v>526.32000000000005</c:v>
                </c:pt>
                <c:pt idx="671">
                  <c:v>526.58000000000004</c:v>
                </c:pt>
                <c:pt idx="672">
                  <c:v>526.84</c:v>
                </c:pt>
                <c:pt idx="673">
                  <c:v>527.1</c:v>
                </c:pt>
                <c:pt idx="674">
                  <c:v>527.36</c:v>
                </c:pt>
                <c:pt idx="675">
                  <c:v>527.62</c:v>
                </c:pt>
                <c:pt idx="676">
                  <c:v>527.88</c:v>
                </c:pt>
                <c:pt idx="677">
                  <c:v>528.14</c:v>
                </c:pt>
                <c:pt idx="678">
                  <c:v>528.4</c:v>
                </c:pt>
                <c:pt idx="679">
                  <c:v>528.66</c:v>
                </c:pt>
                <c:pt idx="680">
                  <c:v>528.91999999999996</c:v>
                </c:pt>
                <c:pt idx="681">
                  <c:v>529.17999999999995</c:v>
                </c:pt>
                <c:pt idx="682">
                  <c:v>529.44000000000005</c:v>
                </c:pt>
                <c:pt idx="683">
                  <c:v>529.70000000000005</c:v>
                </c:pt>
                <c:pt idx="684">
                  <c:v>529.96</c:v>
                </c:pt>
                <c:pt idx="685">
                  <c:v>530.22</c:v>
                </c:pt>
                <c:pt idx="686">
                  <c:v>530.48</c:v>
                </c:pt>
                <c:pt idx="687">
                  <c:v>530.74</c:v>
                </c:pt>
                <c:pt idx="688">
                  <c:v>531</c:v>
                </c:pt>
                <c:pt idx="689">
                  <c:v>531.26</c:v>
                </c:pt>
                <c:pt idx="690">
                  <c:v>531.52</c:v>
                </c:pt>
                <c:pt idx="691">
                  <c:v>531.78</c:v>
                </c:pt>
                <c:pt idx="692">
                  <c:v>532.04</c:v>
                </c:pt>
                <c:pt idx="693">
                  <c:v>532.29999999999995</c:v>
                </c:pt>
                <c:pt idx="694">
                  <c:v>532.55999999999995</c:v>
                </c:pt>
                <c:pt idx="695">
                  <c:v>532.82000000000005</c:v>
                </c:pt>
                <c:pt idx="696">
                  <c:v>533.08000000000004</c:v>
                </c:pt>
                <c:pt idx="697">
                  <c:v>533.34</c:v>
                </c:pt>
                <c:pt idx="698">
                  <c:v>533.6</c:v>
                </c:pt>
                <c:pt idx="699">
                  <c:v>533.86</c:v>
                </c:pt>
                <c:pt idx="700">
                  <c:v>534.12</c:v>
                </c:pt>
                <c:pt idx="701">
                  <c:v>534.38</c:v>
                </c:pt>
                <c:pt idx="702">
                  <c:v>534.65</c:v>
                </c:pt>
                <c:pt idx="703">
                  <c:v>534.91</c:v>
                </c:pt>
                <c:pt idx="704">
                  <c:v>535.16999999999996</c:v>
                </c:pt>
                <c:pt idx="705">
                  <c:v>535.42999999999995</c:v>
                </c:pt>
                <c:pt idx="706">
                  <c:v>535.69000000000005</c:v>
                </c:pt>
                <c:pt idx="707">
                  <c:v>535.95000000000005</c:v>
                </c:pt>
                <c:pt idx="708">
                  <c:v>536.21</c:v>
                </c:pt>
                <c:pt idx="709">
                  <c:v>536.47</c:v>
                </c:pt>
                <c:pt idx="710">
                  <c:v>536.73</c:v>
                </c:pt>
                <c:pt idx="711">
                  <c:v>536.99</c:v>
                </c:pt>
                <c:pt idx="712">
                  <c:v>537.25</c:v>
                </c:pt>
                <c:pt idx="713">
                  <c:v>537.51</c:v>
                </c:pt>
                <c:pt idx="714">
                  <c:v>537.77</c:v>
                </c:pt>
                <c:pt idx="715">
                  <c:v>538.03</c:v>
                </c:pt>
                <c:pt idx="716">
                  <c:v>538.29</c:v>
                </c:pt>
                <c:pt idx="717">
                  <c:v>538.54999999999995</c:v>
                </c:pt>
                <c:pt idx="718">
                  <c:v>538.80999999999995</c:v>
                </c:pt>
                <c:pt idx="719">
                  <c:v>539.07000000000005</c:v>
                </c:pt>
                <c:pt idx="720">
                  <c:v>539.33000000000004</c:v>
                </c:pt>
                <c:pt idx="721">
                  <c:v>539.59</c:v>
                </c:pt>
                <c:pt idx="722">
                  <c:v>539.85</c:v>
                </c:pt>
                <c:pt idx="723">
                  <c:v>540.11</c:v>
                </c:pt>
                <c:pt idx="724">
                  <c:v>540.37</c:v>
                </c:pt>
                <c:pt idx="725">
                  <c:v>540.63</c:v>
                </c:pt>
                <c:pt idx="726">
                  <c:v>540.89</c:v>
                </c:pt>
                <c:pt idx="727">
                  <c:v>541.15</c:v>
                </c:pt>
                <c:pt idx="728">
                  <c:v>541.41</c:v>
                </c:pt>
                <c:pt idx="729">
                  <c:v>541.66999999999996</c:v>
                </c:pt>
                <c:pt idx="730">
                  <c:v>541.92999999999995</c:v>
                </c:pt>
                <c:pt idx="731">
                  <c:v>542.19000000000005</c:v>
                </c:pt>
                <c:pt idx="732">
                  <c:v>542.45000000000005</c:v>
                </c:pt>
                <c:pt idx="733">
                  <c:v>542.71</c:v>
                </c:pt>
                <c:pt idx="734">
                  <c:v>542.96</c:v>
                </c:pt>
                <c:pt idx="735">
                  <c:v>543.22</c:v>
                </c:pt>
                <c:pt idx="736">
                  <c:v>543.48</c:v>
                </c:pt>
                <c:pt idx="737">
                  <c:v>543.74</c:v>
                </c:pt>
                <c:pt idx="738">
                  <c:v>544</c:v>
                </c:pt>
                <c:pt idx="739">
                  <c:v>544.26</c:v>
                </c:pt>
                <c:pt idx="740">
                  <c:v>544.52</c:v>
                </c:pt>
                <c:pt idx="741">
                  <c:v>544.78</c:v>
                </c:pt>
                <c:pt idx="742">
                  <c:v>545.04</c:v>
                </c:pt>
                <c:pt idx="743">
                  <c:v>545.29999999999995</c:v>
                </c:pt>
                <c:pt idx="744">
                  <c:v>545.55999999999995</c:v>
                </c:pt>
                <c:pt idx="745">
                  <c:v>545.82000000000005</c:v>
                </c:pt>
                <c:pt idx="746">
                  <c:v>546.08000000000004</c:v>
                </c:pt>
                <c:pt idx="747">
                  <c:v>546.34</c:v>
                </c:pt>
                <c:pt idx="748">
                  <c:v>546.6</c:v>
                </c:pt>
                <c:pt idx="749">
                  <c:v>546.86</c:v>
                </c:pt>
                <c:pt idx="750">
                  <c:v>547.12</c:v>
                </c:pt>
                <c:pt idx="751">
                  <c:v>547.38</c:v>
                </c:pt>
                <c:pt idx="752">
                  <c:v>547.64</c:v>
                </c:pt>
                <c:pt idx="753">
                  <c:v>547.9</c:v>
                </c:pt>
                <c:pt idx="754">
                  <c:v>548.16</c:v>
                </c:pt>
                <c:pt idx="755">
                  <c:v>548.41999999999996</c:v>
                </c:pt>
                <c:pt idx="756">
                  <c:v>548.67999999999995</c:v>
                </c:pt>
                <c:pt idx="757">
                  <c:v>548.94000000000005</c:v>
                </c:pt>
                <c:pt idx="758">
                  <c:v>549.20000000000005</c:v>
                </c:pt>
                <c:pt idx="759">
                  <c:v>549.46</c:v>
                </c:pt>
                <c:pt idx="760">
                  <c:v>549.72</c:v>
                </c:pt>
                <c:pt idx="761">
                  <c:v>549.98</c:v>
                </c:pt>
                <c:pt idx="762">
                  <c:v>550.24</c:v>
                </c:pt>
                <c:pt idx="763">
                  <c:v>550.5</c:v>
                </c:pt>
                <c:pt idx="764">
                  <c:v>550.76</c:v>
                </c:pt>
                <c:pt idx="765">
                  <c:v>551.02</c:v>
                </c:pt>
                <c:pt idx="766">
                  <c:v>551.28</c:v>
                </c:pt>
                <c:pt idx="767">
                  <c:v>551.54</c:v>
                </c:pt>
                <c:pt idx="768">
                  <c:v>551.79999999999995</c:v>
                </c:pt>
                <c:pt idx="769">
                  <c:v>552.04999999999995</c:v>
                </c:pt>
                <c:pt idx="770">
                  <c:v>552.30999999999995</c:v>
                </c:pt>
                <c:pt idx="771">
                  <c:v>552.57000000000005</c:v>
                </c:pt>
                <c:pt idx="772">
                  <c:v>552.83000000000004</c:v>
                </c:pt>
                <c:pt idx="773">
                  <c:v>553.09</c:v>
                </c:pt>
                <c:pt idx="774">
                  <c:v>553.35</c:v>
                </c:pt>
                <c:pt idx="775">
                  <c:v>553.61</c:v>
                </c:pt>
                <c:pt idx="776">
                  <c:v>553.87</c:v>
                </c:pt>
                <c:pt idx="777">
                  <c:v>554.13</c:v>
                </c:pt>
                <c:pt idx="778">
                  <c:v>554.39</c:v>
                </c:pt>
                <c:pt idx="779">
                  <c:v>554.65</c:v>
                </c:pt>
                <c:pt idx="780">
                  <c:v>554.91</c:v>
                </c:pt>
                <c:pt idx="781">
                  <c:v>555.16999999999996</c:v>
                </c:pt>
                <c:pt idx="782">
                  <c:v>555.42999999999995</c:v>
                </c:pt>
                <c:pt idx="783">
                  <c:v>555.69000000000005</c:v>
                </c:pt>
                <c:pt idx="784">
                  <c:v>555.95000000000005</c:v>
                </c:pt>
                <c:pt idx="785">
                  <c:v>556.21</c:v>
                </c:pt>
                <c:pt idx="786">
                  <c:v>556.47</c:v>
                </c:pt>
                <c:pt idx="787">
                  <c:v>556.73</c:v>
                </c:pt>
                <c:pt idx="788">
                  <c:v>556.99</c:v>
                </c:pt>
                <c:pt idx="789">
                  <c:v>557.24</c:v>
                </c:pt>
                <c:pt idx="790">
                  <c:v>557.5</c:v>
                </c:pt>
                <c:pt idx="791">
                  <c:v>557.76</c:v>
                </c:pt>
                <c:pt idx="792">
                  <c:v>558.02</c:v>
                </c:pt>
                <c:pt idx="793">
                  <c:v>558.28</c:v>
                </c:pt>
                <c:pt idx="794">
                  <c:v>558.54</c:v>
                </c:pt>
                <c:pt idx="795">
                  <c:v>558.79999999999995</c:v>
                </c:pt>
                <c:pt idx="796">
                  <c:v>559.05999999999995</c:v>
                </c:pt>
                <c:pt idx="797">
                  <c:v>559.32000000000005</c:v>
                </c:pt>
                <c:pt idx="798">
                  <c:v>559.58000000000004</c:v>
                </c:pt>
                <c:pt idx="799">
                  <c:v>559.84</c:v>
                </c:pt>
                <c:pt idx="800">
                  <c:v>560.1</c:v>
                </c:pt>
                <c:pt idx="801">
                  <c:v>560.36</c:v>
                </c:pt>
                <c:pt idx="802">
                  <c:v>560.62</c:v>
                </c:pt>
                <c:pt idx="803">
                  <c:v>560.88</c:v>
                </c:pt>
                <c:pt idx="804">
                  <c:v>561.13</c:v>
                </c:pt>
                <c:pt idx="805">
                  <c:v>561.39</c:v>
                </c:pt>
                <c:pt idx="806">
                  <c:v>561.65</c:v>
                </c:pt>
                <c:pt idx="807">
                  <c:v>561.91</c:v>
                </c:pt>
                <c:pt idx="808">
                  <c:v>562.16999999999996</c:v>
                </c:pt>
                <c:pt idx="809">
                  <c:v>562.42999999999995</c:v>
                </c:pt>
                <c:pt idx="810">
                  <c:v>562.69000000000005</c:v>
                </c:pt>
                <c:pt idx="811">
                  <c:v>562.95000000000005</c:v>
                </c:pt>
                <c:pt idx="812">
                  <c:v>563.21</c:v>
                </c:pt>
                <c:pt idx="813">
                  <c:v>563.47</c:v>
                </c:pt>
                <c:pt idx="814">
                  <c:v>563.73</c:v>
                </c:pt>
                <c:pt idx="815">
                  <c:v>563.99</c:v>
                </c:pt>
                <c:pt idx="816">
                  <c:v>564.25</c:v>
                </c:pt>
                <c:pt idx="817">
                  <c:v>564.5</c:v>
                </c:pt>
                <c:pt idx="818">
                  <c:v>564.76</c:v>
                </c:pt>
                <c:pt idx="819">
                  <c:v>565.02</c:v>
                </c:pt>
                <c:pt idx="820">
                  <c:v>565.28</c:v>
                </c:pt>
                <c:pt idx="821">
                  <c:v>565.54</c:v>
                </c:pt>
                <c:pt idx="822">
                  <c:v>565.79999999999995</c:v>
                </c:pt>
                <c:pt idx="823">
                  <c:v>566.05999999999995</c:v>
                </c:pt>
                <c:pt idx="824">
                  <c:v>566.32000000000005</c:v>
                </c:pt>
                <c:pt idx="825">
                  <c:v>566.58000000000004</c:v>
                </c:pt>
                <c:pt idx="826">
                  <c:v>566.84</c:v>
                </c:pt>
                <c:pt idx="827">
                  <c:v>567.1</c:v>
                </c:pt>
                <c:pt idx="828">
                  <c:v>567.36</c:v>
                </c:pt>
                <c:pt idx="829">
                  <c:v>567.61</c:v>
                </c:pt>
                <c:pt idx="830">
                  <c:v>567.87</c:v>
                </c:pt>
                <c:pt idx="831">
                  <c:v>568.13</c:v>
                </c:pt>
                <c:pt idx="832">
                  <c:v>568.39</c:v>
                </c:pt>
                <c:pt idx="833">
                  <c:v>568.65</c:v>
                </c:pt>
                <c:pt idx="834">
                  <c:v>568.91</c:v>
                </c:pt>
                <c:pt idx="835">
                  <c:v>569.16999999999996</c:v>
                </c:pt>
                <c:pt idx="836">
                  <c:v>569.42999999999995</c:v>
                </c:pt>
                <c:pt idx="837">
                  <c:v>569.69000000000005</c:v>
                </c:pt>
                <c:pt idx="838">
                  <c:v>569.95000000000005</c:v>
                </c:pt>
                <c:pt idx="839">
                  <c:v>570.20000000000005</c:v>
                </c:pt>
                <c:pt idx="840">
                  <c:v>570.46</c:v>
                </c:pt>
                <c:pt idx="841">
                  <c:v>570.72</c:v>
                </c:pt>
                <c:pt idx="842">
                  <c:v>570.98</c:v>
                </c:pt>
                <c:pt idx="843">
                  <c:v>571.24</c:v>
                </c:pt>
                <c:pt idx="844">
                  <c:v>571.5</c:v>
                </c:pt>
                <c:pt idx="845">
                  <c:v>571.76</c:v>
                </c:pt>
                <c:pt idx="846">
                  <c:v>572.02</c:v>
                </c:pt>
                <c:pt idx="847">
                  <c:v>572.28</c:v>
                </c:pt>
                <c:pt idx="848">
                  <c:v>572.53</c:v>
                </c:pt>
                <c:pt idx="849">
                  <c:v>572.79</c:v>
                </c:pt>
                <c:pt idx="850">
                  <c:v>573.04999999999995</c:v>
                </c:pt>
                <c:pt idx="851">
                  <c:v>573.30999999999995</c:v>
                </c:pt>
                <c:pt idx="852">
                  <c:v>573.57000000000005</c:v>
                </c:pt>
                <c:pt idx="853">
                  <c:v>573.83000000000004</c:v>
                </c:pt>
                <c:pt idx="854">
                  <c:v>574.09</c:v>
                </c:pt>
                <c:pt idx="855">
                  <c:v>574.35</c:v>
                </c:pt>
                <c:pt idx="856">
                  <c:v>574.61</c:v>
                </c:pt>
                <c:pt idx="857">
                  <c:v>574.86</c:v>
                </c:pt>
                <c:pt idx="858">
                  <c:v>575.12</c:v>
                </c:pt>
                <c:pt idx="859">
                  <c:v>575.38</c:v>
                </c:pt>
                <c:pt idx="860">
                  <c:v>575.64</c:v>
                </c:pt>
                <c:pt idx="861">
                  <c:v>575.9</c:v>
                </c:pt>
                <c:pt idx="862">
                  <c:v>576.16</c:v>
                </c:pt>
                <c:pt idx="863">
                  <c:v>576.41999999999996</c:v>
                </c:pt>
                <c:pt idx="864">
                  <c:v>576.67999999999995</c:v>
                </c:pt>
                <c:pt idx="865">
                  <c:v>576.94000000000005</c:v>
                </c:pt>
                <c:pt idx="866">
                  <c:v>577.19000000000005</c:v>
                </c:pt>
                <c:pt idx="867">
                  <c:v>577.45000000000005</c:v>
                </c:pt>
                <c:pt idx="868">
                  <c:v>577.71</c:v>
                </c:pt>
                <c:pt idx="869">
                  <c:v>577.97</c:v>
                </c:pt>
                <c:pt idx="870">
                  <c:v>578.23</c:v>
                </c:pt>
                <c:pt idx="871">
                  <c:v>578.49</c:v>
                </c:pt>
                <c:pt idx="872">
                  <c:v>578.75</c:v>
                </c:pt>
                <c:pt idx="873">
                  <c:v>579</c:v>
                </c:pt>
                <c:pt idx="874">
                  <c:v>579.26</c:v>
                </c:pt>
                <c:pt idx="875">
                  <c:v>579.52</c:v>
                </c:pt>
                <c:pt idx="876">
                  <c:v>579.78</c:v>
                </c:pt>
                <c:pt idx="877">
                  <c:v>580.04</c:v>
                </c:pt>
                <c:pt idx="878">
                  <c:v>580.29999999999995</c:v>
                </c:pt>
                <c:pt idx="879">
                  <c:v>580.55999999999995</c:v>
                </c:pt>
                <c:pt idx="880">
                  <c:v>580.82000000000005</c:v>
                </c:pt>
                <c:pt idx="881">
                  <c:v>581.07000000000005</c:v>
                </c:pt>
                <c:pt idx="882">
                  <c:v>581.33000000000004</c:v>
                </c:pt>
                <c:pt idx="883">
                  <c:v>581.59</c:v>
                </c:pt>
                <c:pt idx="884">
                  <c:v>581.85</c:v>
                </c:pt>
                <c:pt idx="885">
                  <c:v>582.11</c:v>
                </c:pt>
                <c:pt idx="886">
                  <c:v>582.37</c:v>
                </c:pt>
                <c:pt idx="887">
                  <c:v>582.63</c:v>
                </c:pt>
                <c:pt idx="888">
                  <c:v>582.88</c:v>
                </c:pt>
                <c:pt idx="889">
                  <c:v>583.14</c:v>
                </c:pt>
                <c:pt idx="890">
                  <c:v>583.4</c:v>
                </c:pt>
                <c:pt idx="891">
                  <c:v>583.66</c:v>
                </c:pt>
                <c:pt idx="892">
                  <c:v>583.91999999999996</c:v>
                </c:pt>
                <c:pt idx="893">
                  <c:v>584.17999999999995</c:v>
                </c:pt>
                <c:pt idx="894">
                  <c:v>584.44000000000005</c:v>
                </c:pt>
                <c:pt idx="895">
                  <c:v>584.69000000000005</c:v>
                </c:pt>
                <c:pt idx="896">
                  <c:v>584.95000000000005</c:v>
                </c:pt>
                <c:pt idx="897">
                  <c:v>585.21</c:v>
                </c:pt>
                <c:pt idx="898">
                  <c:v>585.47</c:v>
                </c:pt>
                <c:pt idx="899">
                  <c:v>585.73</c:v>
                </c:pt>
                <c:pt idx="900">
                  <c:v>585.99</c:v>
                </c:pt>
                <c:pt idx="901">
                  <c:v>586.25</c:v>
                </c:pt>
                <c:pt idx="902">
                  <c:v>586.5</c:v>
                </c:pt>
                <c:pt idx="903">
                  <c:v>586.76</c:v>
                </c:pt>
                <c:pt idx="904">
                  <c:v>587.02</c:v>
                </c:pt>
                <c:pt idx="905">
                  <c:v>587.28</c:v>
                </c:pt>
                <c:pt idx="906">
                  <c:v>587.54</c:v>
                </c:pt>
                <c:pt idx="907">
                  <c:v>587.79999999999995</c:v>
                </c:pt>
                <c:pt idx="908">
                  <c:v>588.04999999999995</c:v>
                </c:pt>
                <c:pt idx="909">
                  <c:v>588.30999999999995</c:v>
                </c:pt>
                <c:pt idx="910">
                  <c:v>588.57000000000005</c:v>
                </c:pt>
                <c:pt idx="911">
                  <c:v>588.83000000000004</c:v>
                </c:pt>
                <c:pt idx="912">
                  <c:v>589.09</c:v>
                </c:pt>
                <c:pt idx="913">
                  <c:v>589.35</c:v>
                </c:pt>
                <c:pt idx="914">
                  <c:v>589.6</c:v>
                </c:pt>
                <c:pt idx="915">
                  <c:v>589.86</c:v>
                </c:pt>
                <c:pt idx="916">
                  <c:v>590.12</c:v>
                </c:pt>
                <c:pt idx="917">
                  <c:v>590.38</c:v>
                </c:pt>
                <c:pt idx="918">
                  <c:v>590.64</c:v>
                </c:pt>
                <c:pt idx="919">
                  <c:v>590.9</c:v>
                </c:pt>
                <c:pt idx="920">
                  <c:v>591.15</c:v>
                </c:pt>
                <c:pt idx="921">
                  <c:v>591.41</c:v>
                </c:pt>
                <c:pt idx="922">
                  <c:v>591.66999999999996</c:v>
                </c:pt>
                <c:pt idx="923">
                  <c:v>591.92999999999995</c:v>
                </c:pt>
                <c:pt idx="924">
                  <c:v>592.19000000000005</c:v>
                </c:pt>
                <c:pt idx="925">
                  <c:v>592.45000000000005</c:v>
                </c:pt>
                <c:pt idx="926">
                  <c:v>592.70000000000005</c:v>
                </c:pt>
                <c:pt idx="927">
                  <c:v>592.96</c:v>
                </c:pt>
                <c:pt idx="928">
                  <c:v>593.22</c:v>
                </c:pt>
                <c:pt idx="929">
                  <c:v>593.48</c:v>
                </c:pt>
                <c:pt idx="930">
                  <c:v>593.74</c:v>
                </c:pt>
                <c:pt idx="931">
                  <c:v>594</c:v>
                </c:pt>
                <c:pt idx="932">
                  <c:v>594.25</c:v>
                </c:pt>
                <c:pt idx="933">
                  <c:v>594.51</c:v>
                </c:pt>
                <c:pt idx="934">
                  <c:v>594.77</c:v>
                </c:pt>
                <c:pt idx="935">
                  <c:v>595.03</c:v>
                </c:pt>
                <c:pt idx="936">
                  <c:v>595.29</c:v>
                </c:pt>
                <c:pt idx="937">
                  <c:v>595.54</c:v>
                </c:pt>
                <c:pt idx="938">
                  <c:v>595.79999999999995</c:v>
                </c:pt>
                <c:pt idx="939">
                  <c:v>596.05999999999995</c:v>
                </c:pt>
                <c:pt idx="940">
                  <c:v>596.32000000000005</c:v>
                </c:pt>
                <c:pt idx="941">
                  <c:v>596.58000000000004</c:v>
                </c:pt>
                <c:pt idx="942">
                  <c:v>596.83000000000004</c:v>
                </c:pt>
                <c:pt idx="943">
                  <c:v>597.09</c:v>
                </c:pt>
                <c:pt idx="944">
                  <c:v>597.35</c:v>
                </c:pt>
                <c:pt idx="945">
                  <c:v>597.61</c:v>
                </c:pt>
                <c:pt idx="946">
                  <c:v>597.87</c:v>
                </c:pt>
                <c:pt idx="947">
                  <c:v>598.13</c:v>
                </c:pt>
                <c:pt idx="948">
                  <c:v>598.38</c:v>
                </c:pt>
                <c:pt idx="949">
                  <c:v>598.64</c:v>
                </c:pt>
                <c:pt idx="950">
                  <c:v>598.9</c:v>
                </c:pt>
                <c:pt idx="951">
                  <c:v>599.16</c:v>
                </c:pt>
                <c:pt idx="952">
                  <c:v>599.41999999999996</c:v>
                </c:pt>
                <c:pt idx="953">
                  <c:v>599.66999999999996</c:v>
                </c:pt>
                <c:pt idx="954">
                  <c:v>599.92999999999995</c:v>
                </c:pt>
                <c:pt idx="955">
                  <c:v>600.19000000000005</c:v>
                </c:pt>
                <c:pt idx="956">
                  <c:v>600.45000000000005</c:v>
                </c:pt>
                <c:pt idx="957">
                  <c:v>600.71</c:v>
                </c:pt>
                <c:pt idx="958">
                  <c:v>600.96</c:v>
                </c:pt>
                <c:pt idx="959">
                  <c:v>601.22</c:v>
                </c:pt>
                <c:pt idx="960">
                  <c:v>601.48</c:v>
                </c:pt>
                <c:pt idx="961">
                  <c:v>601.74</c:v>
                </c:pt>
                <c:pt idx="962">
                  <c:v>602</c:v>
                </c:pt>
                <c:pt idx="963">
                  <c:v>602.25</c:v>
                </c:pt>
                <c:pt idx="964">
                  <c:v>602.51</c:v>
                </c:pt>
                <c:pt idx="965">
                  <c:v>602.77</c:v>
                </c:pt>
                <c:pt idx="966">
                  <c:v>603.03</c:v>
                </c:pt>
                <c:pt idx="967">
                  <c:v>603.28</c:v>
                </c:pt>
                <c:pt idx="968">
                  <c:v>603.54</c:v>
                </c:pt>
                <c:pt idx="969">
                  <c:v>603.79999999999995</c:v>
                </c:pt>
                <c:pt idx="970">
                  <c:v>604.05999999999995</c:v>
                </c:pt>
                <c:pt idx="971">
                  <c:v>604.32000000000005</c:v>
                </c:pt>
                <c:pt idx="972">
                  <c:v>604.57000000000005</c:v>
                </c:pt>
                <c:pt idx="973">
                  <c:v>604.83000000000004</c:v>
                </c:pt>
                <c:pt idx="974">
                  <c:v>605.09</c:v>
                </c:pt>
                <c:pt idx="975">
                  <c:v>605.35</c:v>
                </c:pt>
                <c:pt idx="976">
                  <c:v>605.61</c:v>
                </c:pt>
                <c:pt idx="977">
                  <c:v>605.86</c:v>
                </c:pt>
                <c:pt idx="978">
                  <c:v>606.12</c:v>
                </c:pt>
                <c:pt idx="979">
                  <c:v>606.38</c:v>
                </c:pt>
                <c:pt idx="980">
                  <c:v>606.64</c:v>
                </c:pt>
                <c:pt idx="981">
                  <c:v>606.89</c:v>
                </c:pt>
                <c:pt idx="982">
                  <c:v>607.15</c:v>
                </c:pt>
                <c:pt idx="983">
                  <c:v>607.41</c:v>
                </c:pt>
                <c:pt idx="984">
                  <c:v>607.66999999999996</c:v>
                </c:pt>
                <c:pt idx="985">
                  <c:v>607.92999999999995</c:v>
                </c:pt>
                <c:pt idx="986">
                  <c:v>608.17999999999995</c:v>
                </c:pt>
                <c:pt idx="987">
                  <c:v>608.44000000000005</c:v>
                </c:pt>
                <c:pt idx="988">
                  <c:v>608.70000000000005</c:v>
                </c:pt>
                <c:pt idx="989">
                  <c:v>608.96</c:v>
                </c:pt>
                <c:pt idx="990">
                  <c:v>609.21</c:v>
                </c:pt>
                <c:pt idx="991">
                  <c:v>609.47</c:v>
                </c:pt>
                <c:pt idx="992">
                  <c:v>609.73</c:v>
                </c:pt>
                <c:pt idx="993">
                  <c:v>609.99</c:v>
                </c:pt>
                <c:pt idx="994">
                  <c:v>610.24</c:v>
                </c:pt>
                <c:pt idx="995">
                  <c:v>610.5</c:v>
                </c:pt>
                <c:pt idx="996">
                  <c:v>610.76</c:v>
                </c:pt>
                <c:pt idx="997">
                  <c:v>611.02</c:v>
                </c:pt>
                <c:pt idx="998">
                  <c:v>611.28</c:v>
                </c:pt>
                <c:pt idx="999">
                  <c:v>611.53</c:v>
                </c:pt>
                <c:pt idx="1000">
                  <c:v>611.79</c:v>
                </c:pt>
                <c:pt idx="1001">
                  <c:v>612.04999999999995</c:v>
                </c:pt>
                <c:pt idx="1002">
                  <c:v>612.30999999999995</c:v>
                </c:pt>
                <c:pt idx="1003">
                  <c:v>612.55999999999995</c:v>
                </c:pt>
                <c:pt idx="1004">
                  <c:v>612.82000000000005</c:v>
                </c:pt>
                <c:pt idx="1005">
                  <c:v>613.08000000000004</c:v>
                </c:pt>
                <c:pt idx="1006">
                  <c:v>613.34</c:v>
                </c:pt>
                <c:pt idx="1007">
                  <c:v>613.59</c:v>
                </c:pt>
                <c:pt idx="1008">
                  <c:v>613.85</c:v>
                </c:pt>
                <c:pt idx="1009">
                  <c:v>614.11</c:v>
                </c:pt>
                <c:pt idx="1010">
                  <c:v>614.37</c:v>
                </c:pt>
                <c:pt idx="1011">
                  <c:v>614.62</c:v>
                </c:pt>
                <c:pt idx="1012">
                  <c:v>614.88</c:v>
                </c:pt>
                <c:pt idx="1013">
                  <c:v>615.14</c:v>
                </c:pt>
                <c:pt idx="1014">
                  <c:v>615.4</c:v>
                </c:pt>
                <c:pt idx="1015">
                  <c:v>615.65</c:v>
                </c:pt>
                <c:pt idx="1016">
                  <c:v>615.91</c:v>
                </c:pt>
                <c:pt idx="1017">
                  <c:v>616.16999999999996</c:v>
                </c:pt>
                <c:pt idx="1018">
                  <c:v>616.42999999999995</c:v>
                </c:pt>
                <c:pt idx="1019">
                  <c:v>616.67999999999995</c:v>
                </c:pt>
                <c:pt idx="1020">
                  <c:v>616.94000000000005</c:v>
                </c:pt>
                <c:pt idx="1021">
                  <c:v>617.20000000000005</c:v>
                </c:pt>
                <c:pt idx="1022">
                  <c:v>617.46</c:v>
                </c:pt>
                <c:pt idx="1023">
                  <c:v>617.71</c:v>
                </c:pt>
                <c:pt idx="1024">
                  <c:v>617.97</c:v>
                </c:pt>
                <c:pt idx="1025">
                  <c:v>618.23</c:v>
                </c:pt>
                <c:pt idx="1026">
                  <c:v>618.49</c:v>
                </c:pt>
                <c:pt idx="1027">
                  <c:v>618.74</c:v>
                </c:pt>
                <c:pt idx="1028">
                  <c:v>619</c:v>
                </c:pt>
                <c:pt idx="1029">
                  <c:v>619.26</c:v>
                </c:pt>
                <c:pt idx="1030">
                  <c:v>619.52</c:v>
                </c:pt>
                <c:pt idx="1031">
                  <c:v>619.77</c:v>
                </c:pt>
                <c:pt idx="1032">
                  <c:v>620.03</c:v>
                </c:pt>
                <c:pt idx="1033">
                  <c:v>620.29</c:v>
                </c:pt>
                <c:pt idx="1034">
                  <c:v>620.54</c:v>
                </c:pt>
                <c:pt idx="1035">
                  <c:v>620.79999999999995</c:v>
                </c:pt>
                <c:pt idx="1036">
                  <c:v>621.05999999999995</c:v>
                </c:pt>
                <c:pt idx="1037">
                  <c:v>621.32000000000005</c:v>
                </c:pt>
                <c:pt idx="1038">
                  <c:v>621.57000000000005</c:v>
                </c:pt>
                <c:pt idx="1039">
                  <c:v>621.83000000000004</c:v>
                </c:pt>
                <c:pt idx="1040">
                  <c:v>622.09</c:v>
                </c:pt>
                <c:pt idx="1041">
                  <c:v>622.35</c:v>
                </c:pt>
                <c:pt idx="1042">
                  <c:v>622.6</c:v>
                </c:pt>
                <c:pt idx="1043">
                  <c:v>622.86</c:v>
                </c:pt>
                <c:pt idx="1044">
                  <c:v>623.12</c:v>
                </c:pt>
                <c:pt idx="1045">
                  <c:v>623.37</c:v>
                </c:pt>
                <c:pt idx="1046">
                  <c:v>623.63</c:v>
                </c:pt>
                <c:pt idx="1047">
                  <c:v>623.89</c:v>
                </c:pt>
                <c:pt idx="1048">
                  <c:v>624.15</c:v>
                </c:pt>
                <c:pt idx="1049">
                  <c:v>624.4</c:v>
                </c:pt>
                <c:pt idx="1050">
                  <c:v>624.66</c:v>
                </c:pt>
                <c:pt idx="1051">
                  <c:v>624.91999999999996</c:v>
                </c:pt>
                <c:pt idx="1052">
                  <c:v>625.17999999999995</c:v>
                </c:pt>
                <c:pt idx="1053">
                  <c:v>625.42999999999995</c:v>
                </c:pt>
                <c:pt idx="1054">
                  <c:v>625.69000000000005</c:v>
                </c:pt>
                <c:pt idx="1055">
                  <c:v>625.95000000000005</c:v>
                </c:pt>
                <c:pt idx="1056">
                  <c:v>626.20000000000005</c:v>
                </c:pt>
                <c:pt idx="1057">
                  <c:v>626.46</c:v>
                </c:pt>
                <c:pt idx="1058">
                  <c:v>626.72</c:v>
                </c:pt>
                <c:pt idx="1059">
                  <c:v>626.98</c:v>
                </c:pt>
                <c:pt idx="1060">
                  <c:v>627.23</c:v>
                </c:pt>
                <c:pt idx="1061">
                  <c:v>627.49</c:v>
                </c:pt>
                <c:pt idx="1062">
                  <c:v>627.75</c:v>
                </c:pt>
                <c:pt idx="1063">
                  <c:v>628</c:v>
                </c:pt>
                <c:pt idx="1064">
                  <c:v>628.26</c:v>
                </c:pt>
                <c:pt idx="1065">
                  <c:v>628.52</c:v>
                </c:pt>
                <c:pt idx="1066">
                  <c:v>628.77</c:v>
                </c:pt>
                <c:pt idx="1067">
                  <c:v>629.03</c:v>
                </c:pt>
                <c:pt idx="1068">
                  <c:v>629.29</c:v>
                </c:pt>
                <c:pt idx="1069">
                  <c:v>629.54999999999995</c:v>
                </c:pt>
                <c:pt idx="1070">
                  <c:v>629.79999999999995</c:v>
                </c:pt>
                <c:pt idx="1071">
                  <c:v>630.05999999999995</c:v>
                </c:pt>
                <c:pt idx="1072">
                  <c:v>630.32000000000005</c:v>
                </c:pt>
                <c:pt idx="1073">
                  <c:v>630.57000000000005</c:v>
                </c:pt>
                <c:pt idx="1074">
                  <c:v>630.83000000000004</c:v>
                </c:pt>
                <c:pt idx="1075">
                  <c:v>631.09</c:v>
                </c:pt>
                <c:pt idx="1076">
                  <c:v>631.34</c:v>
                </c:pt>
                <c:pt idx="1077">
                  <c:v>631.6</c:v>
                </c:pt>
                <c:pt idx="1078">
                  <c:v>631.86</c:v>
                </c:pt>
                <c:pt idx="1079">
                  <c:v>632.12</c:v>
                </c:pt>
                <c:pt idx="1080">
                  <c:v>632.37</c:v>
                </c:pt>
                <c:pt idx="1081">
                  <c:v>632.63</c:v>
                </c:pt>
                <c:pt idx="1082">
                  <c:v>632.89</c:v>
                </c:pt>
                <c:pt idx="1083">
                  <c:v>633.14</c:v>
                </c:pt>
                <c:pt idx="1084">
                  <c:v>633.4</c:v>
                </c:pt>
                <c:pt idx="1085">
                  <c:v>633.66</c:v>
                </c:pt>
                <c:pt idx="1086">
                  <c:v>633.91</c:v>
                </c:pt>
                <c:pt idx="1087">
                  <c:v>634.16999999999996</c:v>
                </c:pt>
                <c:pt idx="1088">
                  <c:v>634.42999999999995</c:v>
                </c:pt>
                <c:pt idx="1089">
                  <c:v>634.67999999999995</c:v>
                </c:pt>
                <c:pt idx="1090">
                  <c:v>634.94000000000005</c:v>
                </c:pt>
                <c:pt idx="1091">
                  <c:v>635.20000000000005</c:v>
                </c:pt>
                <c:pt idx="1092">
                  <c:v>635.46</c:v>
                </c:pt>
                <c:pt idx="1093">
                  <c:v>635.71</c:v>
                </c:pt>
                <c:pt idx="1094">
                  <c:v>635.97</c:v>
                </c:pt>
                <c:pt idx="1095">
                  <c:v>636.23</c:v>
                </c:pt>
                <c:pt idx="1096">
                  <c:v>636.48</c:v>
                </c:pt>
                <c:pt idx="1097">
                  <c:v>636.74</c:v>
                </c:pt>
                <c:pt idx="1098">
                  <c:v>637</c:v>
                </c:pt>
                <c:pt idx="1099">
                  <c:v>637.25</c:v>
                </c:pt>
                <c:pt idx="1100">
                  <c:v>637.51</c:v>
                </c:pt>
                <c:pt idx="1101">
                  <c:v>637.77</c:v>
                </c:pt>
                <c:pt idx="1102">
                  <c:v>638.02</c:v>
                </c:pt>
                <c:pt idx="1103">
                  <c:v>638.28</c:v>
                </c:pt>
                <c:pt idx="1104">
                  <c:v>638.54</c:v>
                </c:pt>
                <c:pt idx="1105">
                  <c:v>638.79</c:v>
                </c:pt>
                <c:pt idx="1106">
                  <c:v>639.04999999999995</c:v>
                </c:pt>
                <c:pt idx="1107">
                  <c:v>639.30999999999995</c:v>
                </c:pt>
                <c:pt idx="1108">
                  <c:v>639.55999999999995</c:v>
                </c:pt>
                <c:pt idx="1109">
                  <c:v>639.82000000000005</c:v>
                </c:pt>
                <c:pt idx="1110">
                  <c:v>640.08000000000004</c:v>
                </c:pt>
                <c:pt idx="1111">
                  <c:v>640.33000000000004</c:v>
                </c:pt>
                <c:pt idx="1112">
                  <c:v>640.59</c:v>
                </c:pt>
                <c:pt idx="1113">
                  <c:v>640.85</c:v>
                </c:pt>
                <c:pt idx="1114">
                  <c:v>641.1</c:v>
                </c:pt>
                <c:pt idx="1115">
                  <c:v>641.36</c:v>
                </c:pt>
                <c:pt idx="1116">
                  <c:v>641.62</c:v>
                </c:pt>
                <c:pt idx="1117">
                  <c:v>641.87</c:v>
                </c:pt>
                <c:pt idx="1118">
                  <c:v>642.13</c:v>
                </c:pt>
                <c:pt idx="1119">
                  <c:v>642.39</c:v>
                </c:pt>
                <c:pt idx="1120">
                  <c:v>642.64</c:v>
                </c:pt>
                <c:pt idx="1121">
                  <c:v>642.9</c:v>
                </c:pt>
                <c:pt idx="1122">
                  <c:v>643.16</c:v>
                </c:pt>
                <c:pt idx="1123">
                  <c:v>643.41</c:v>
                </c:pt>
                <c:pt idx="1124">
                  <c:v>643.66999999999996</c:v>
                </c:pt>
                <c:pt idx="1125">
                  <c:v>643.92999999999995</c:v>
                </c:pt>
                <c:pt idx="1126">
                  <c:v>644.17999999999995</c:v>
                </c:pt>
                <c:pt idx="1127">
                  <c:v>644.44000000000005</c:v>
                </c:pt>
                <c:pt idx="1128">
                  <c:v>644.70000000000005</c:v>
                </c:pt>
                <c:pt idx="1129">
                  <c:v>644.95000000000005</c:v>
                </c:pt>
                <c:pt idx="1130">
                  <c:v>645.21</c:v>
                </c:pt>
                <c:pt idx="1131">
                  <c:v>645.46</c:v>
                </c:pt>
                <c:pt idx="1132">
                  <c:v>645.72</c:v>
                </c:pt>
                <c:pt idx="1133">
                  <c:v>645.98</c:v>
                </c:pt>
                <c:pt idx="1134">
                  <c:v>646.23</c:v>
                </c:pt>
                <c:pt idx="1135">
                  <c:v>646.49</c:v>
                </c:pt>
                <c:pt idx="1136">
                  <c:v>646.75</c:v>
                </c:pt>
                <c:pt idx="1137">
                  <c:v>647</c:v>
                </c:pt>
                <c:pt idx="1138">
                  <c:v>647.26</c:v>
                </c:pt>
                <c:pt idx="1139">
                  <c:v>647.52</c:v>
                </c:pt>
                <c:pt idx="1140">
                  <c:v>647.77</c:v>
                </c:pt>
                <c:pt idx="1141">
                  <c:v>648.03</c:v>
                </c:pt>
                <c:pt idx="1142">
                  <c:v>648.29</c:v>
                </c:pt>
                <c:pt idx="1143">
                  <c:v>648.54</c:v>
                </c:pt>
                <c:pt idx="1144">
                  <c:v>648.79999999999995</c:v>
                </c:pt>
                <c:pt idx="1145">
                  <c:v>649.04999999999995</c:v>
                </c:pt>
                <c:pt idx="1146">
                  <c:v>649.30999999999995</c:v>
                </c:pt>
                <c:pt idx="1147">
                  <c:v>649.57000000000005</c:v>
                </c:pt>
                <c:pt idx="1148">
                  <c:v>649.82000000000005</c:v>
                </c:pt>
                <c:pt idx="1149">
                  <c:v>650.08000000000004</c:v>
                </c:pt>
                <c:pt idx="1150">
                  <c:v>650.34</c:v>
                </c:pt>
                <c:pt idx="1151">
                  <c:v>650.59</c:v>
                </c:pt>
                <c:pt idx="1152">
                  <c:v>650.85</c:v>
                </c:pt>
                <c:pt idx="1153">
                  <c:v>651.11</c:v>
                </c:pt>
                <c:pt idx="1154">
                  <c:v>651.36</c:v>
                </c:pt>
                <c:pt idx="1155">
                  <c:v>651.62</c:v>
                </c:pt>
                <c:pt idx="1156">
                  <c:v>651.87</c:v>
                </c:pt>
                <c:pt idx="1157">
                  <c:v>652.13</c:v>
                </c:pt>
                <c:pt idx="1158">
                  <c:v>652.39</c:v>
                </c:pt>
                <c:pt idx="1159">
                  <c:v>652.64</c:v>
                </c:pt>
                <c:pt idx="1160">
                  <c:v>652.9</c:v>
                </c:pt>
                <c:pt idx="1161">
                  <c:v>653.16</c:v>
                </c:pt>
                <c:pt idx="1162">
                  <c:v>653.41</c:v>
                </c:pt>
                <c:pt idx="1163">
                  <c:v>653.66999999999996</c:v>
                </c:pt>
                <c:pt idx="1164">
                  <c:v>653.91999999999996</c:v>
                </c:pt>
                <c:pt idx="1165">
                  <c:v>654.17999999999995</c:v>
                </c:pt>
                <c:pt idx="1166">
                  <c:v>654.44000000000005</c:v>
                </c:pt>
                <c:pt idx="1167">
                  <c:v>654.69000000000005</c:v>
                </c:pt>
                <c:pt idx="1168">
                  <c:v>654.95000000000005</c:v>
                </c:pt>
                <c:pt idx="1169">
                  <c:v>655.21</c:v>
                </c:pt>
                <c:pt idx="1170">
                  <c:v>655.46</c:v>
                </c:pt>
                <c:pt idx="1171">
                  <c:v>655.72</c:v>
                </c:pt>
                <c:pt idx="1172">
                  <c:v>655.97</c:v>
                </c:pt>
                <c:pt idx="1173">
                  <c:v>656.23</c:v>
                </c:pt>
                <c:pt idx="1174">
                  <c:v>656.49</c:v>
                </c:pt>
                <c:pt idx="1175">
                  <c:v>656.74</c:v>
                </c:pt>
                <c:pt idx="1176">
                  <c:v>657</c:v>
                </c:pt>
                <c:pt idx="1177">
                  <c:v>657.25</c:v>
                </c:pt>
                <c:pt idx="1178">
                  <c:v>657.51</c:v>
                </c:pt>
                <c:pt idx="1179">
                  <c:v>657.77</c:v>
                </c:pt>
                <c:pt idx="1180">
                  <c:v>658.02</c:v>
                </c:pt>
                <c:pt idx="1181">
                  <c:v>658.28</c:v>
                </c:pt>
                <c:pt idx="1182">
                  <c:v>658.53</c:v>
                </c:pt>
                <c:pt idx="1183">
                  <c:v>658.79</c:v>
                </c:pt>
                <c:pt idx="1184">
                  <c:v>659.05</c:v>
                </c:pt>
                <c:pt idx="1185">
                  <c:v>659.3</c:v>
                </c:pt>
                <c:pt idx="1186">
                  <c:v>659.56</c:v>
                </c:pt>
                <c:pt idx="1187">
                  <c:v>659.81</c:v>
                </c:pt>
                <c:pt idx="1188">
                  <c:v>660.07</c:v>
                </c:pt>
                <c:pt idx="1189">
                  <c:v>660.33</c:v>
                </c:pt>
                <c:pt idx="1190">
                  <c:v>660.58</c:v>
                </c:pt>
                <c:pt idx="1191">
                  <c:v>660.84</c:v>
                </c:pt>
                <c:pt idx="1192">
                  <c:v>661.09</c:v>
                </c:pt>
                <c:pt idx="1193">
                  <c:v>661.35</c:v>
                </c:pt>
                <c:pt idx="1194">
                  <c:v>661.61</c:v>
                </c:pt>
                <c:pt idx="1195">
                  <c:v>661.86</c:v>
                </c:pt>
                <c:pt idx="1196">
                  <c:v>662.12</c:v>
                </c:pt>
                <c:pt idx="1197">
                  <c:v>662.37</c:v>
                </c:pt>
                <c:pt idx="1198">
                  <c:v>662.63</c:v>
                </c:pt>
                <c:pt idx="1199">
                  <c:v>662.89</c:v>
                </c:pt>
                <c:pt idx="1200">
                  <c:v>663.14</c:v>
                </c:pt>
                <c:pt idx="1201">
                  <c:v>663.4</c:v>
                </c:pt>
                <c:pt idx="1202">
                  <c:v>663.65</c:v>
                </c:pt>
                <c:pt idx="1203">
                  <c:v>663.91</c:v>
                </c:pt>
                <c:pt idx="1204">
                  <c:v>664.17</c:v>
                </c:pt>
                <c:pt idx="1205">
                  <c:v>664.42</c:v>
                </c:pt>
                <c:pt idx="1206">
                  <c:v>664.68</c:v>
                </c:pt>
                <c:pt idx="1207">
                  <c:v>664.93</c:v>
                </c:pt>
                <c:pt idx="1208">
                  <c:v>665.19</c:v>
                </c:pt>
                <c:pt idx="1209">
                  <c:v>665.44</c:v>
                </c:pt>
                <c:pt idx="1210">
                  <c:v>665.7</c:v>
                </c:pt>
                <c:pt idx="1211">
                  <c:v>665.96</c:v>
                </c:pt>
                <c:pt idx="1212">
                  <c:v>666.21</c:v>
                </c:pt>
                <c:pt idx="1213">
                  <c:v>666.47</c:v>
                </c:pt>
                <c:pt idx="1214">
                  <c:v>666.72</c:v>
                </c:pt>
                <c:pt idx="1215">
                  <c:v>666.98</c:v>
                </c:pt>
                <c:pt idx="1216">
                  <c:v>667.23</c:v>
                </c:pt>
                <c:pt idx="1217">
                  <c:v>667.49</c:v>
                </c:pt>
                <c:pt idx="1218">
                  <c:v>667.75</c:v>
                </c:pt>
                <c:pt idx="1219">
                  <c:v>668</c:v>
                </c:pt>
                <c:pt idx="1220">
                  <c:v>668.26</c:v>
                </c:pt>
                <c:pt idx="1221">
                  <c:v>668.51</c:v>
                </c:pt>
                <c:pt idx="1222">
                  <c:v>668.77</c:v>
                </c:pt>
                <c:pt idx="1223">
                  <c:v>669.02</c:v>
                </c:pt>
                <c:pt idx="1224">
                  <c:v>669.28</c:v>
                </c:pt>
                <c:pt idx="1225">
                  <c:v>669.54</c:v>
                </c:pt>
                <c:pt idx="1226">
                  <c:v>669.79</c:v>
                </c:pt>
                <c:pt idx="1227">
                  <c:v>670.05</c:v>
                </c:pt>
                <c:pt idx="1228">
                  <c:v>670.3</c:v>
                </c:pt>
                <c:pt idx="1229">
                  <c:v>670.56</c:v>
                </c:pt>
                <c:pt idx="1230">
                  <c:v>670.81</c:v>
                </c:pt>
                <c:pt idx="1231">
                  <c:v>671.07</c:v>
                </c:pt>
                <c:pt idx="1232">
                  <c:v>671.33</c:v>
                </c:pt>
                <c:pt idx="1233">
                  <c:v>671.58</c:v>
                </c:pt>
                <c:pt idx="1234">
                  <c:v>671.84</c:v>
                </c:pt>
                <c:pt idx="1235">
                  <c:v>672.09</c:v>
                </c:pt>
                <c:pt idx="1236">
                  <c:v>672.35</c:v>
                </c:pt>
                <c:pt idx="1237">
                  <c:v>672.6</c:v>
                </c:pt>
                <c:pt idx="1238">
                  <c:v>672.86</c:v>
                </c:pt>
                <c:pt idx="1239">
                  <c:v>673.11</c:v>
                </c:pt>
                <c:pt idx="1240">
                  <c:v>673.37</c:v>
                </c:pt>
                <c:pt idx="1241">
                  <c:v>673.63</c:v>
                </c:pt>
                <c:pt idx="1242">
                  <c:v>673.88</c:v>
                </c:pt>
                <c:pt idx="1243">
                  <c:v>674.14</c:v>
                </c:pt>
                <c:pt idx="1244">
                  <c:v>674.39</c:v>
                </c:pt>
                <c:pt idx="1245">
                  <c:v>674.65</c:v>
                </c:pt>
                <c:pt idx="1246">
                  <c:v>674.9</c:v>
                </c:pt>
                <c:pt idx="1247">
                  <c:v>675.16</c:v>
                </c:pt>
                <c:pt idx="1248">
                  <c:v>675.41</c:v>
                </c:pt>
                <c:pt idx="1249">
                  <c:v>675.67</c:v>
                </c:pt>
                <c:pt idx="1250">
                  <c:v>675.93</c:v>
                </c:pt>
                <c:pt idx="1251">
                  <c:v>676.18</c:v>
                </c:pt>
                <c:pt idx="1252">
                  <c:v>676.44</c:v>
                </c:pt>
                <c:pt idx="1253">
                  <c:v>676.69</c:v>
                </c:pt>
                <c:pt idx="1254">
                  <c:v>676.95</c:v>
                </c:pt>
                <c:pt idx="1255">
                  <c:v>677.2</c:v>
                </c:pt>
                <c:pt idx="1256">
                  <c:v>677.46</c:v>
                </c:pt>
                <c:pt idx="1257">
                  <c:v>677.71</c:v>
                </c:pt>
                <c:pt idx="1258">
                  <c:v>677.97</c:v>
                </c:pt>
                <c:pt idx="1259">
                  <c:v>678.22</c:v>
                </c:pt>
                <c:pt idx="1260">
                  <c:v>678.48</c:v>
                </c:pt>
                <c:pt idx="1261">
                  <c:v>678.73</c:v>
                </c:pt>
                <c:pt idx="1262">
                  <c:v>678.99</c:v>
                </c:pt>
                <c:pt idx="1263">
                  <c:v>679.25</c:v>
                </c:pt>
                <c:pt idx="1264">
                  <c:v>679.5</c:v>
                </c:pt>
                <c:pt idx="1265">
                  <c:v>679.76</c:v>
                </c:pt>
                <c:pt idx="1266">
                  <c:v>680.01</c:v>
                </c:pt>
                <c:pt idx="1267">
                  <c:v>680.27</c:v>
                </c:pt>
                <c:pt idx="1268">
                  <c:v>680.52</c:v>
                </c:pt>
                <c:pt idx="1269">
                  <c:v>680.78</c:v>
                </c:pt>
                <c:pt idx="1270">
                  <c:v>681.03</c:v>
                </c:pt>
                <c:pt idx="1271">
                  <c:v>681.29</c:v>
                </c:pt>
                <c:pt idx="1272">
                  <c:v>681.54</c:v>
                </c:pt>
                <c:pt idx="1273">
                  <c:v>681.8</c:v>
                </c:pt>
                <c:pt idx="1274">
                  <c:v>682.05</c:v>
                </c:pt>
                <c:pt idx="1275">
                  <c:v>682.31</c:v>
                </c:pt>
                <c:pt idx="1276">
                  <c:v>682.56</c:v>
                </c:pt>
                <c:pt idx="1277">
                  <c:v>682.82</c:v>
                </c:pt>
                <c:pt idx="1278">
                  <c:v>683.07</c:v>
                </c:pt>
                <c:pt idx="1279">
                  <c:v>683.33</c:v>
                </c:pt>
                <c:pt idx="1280">
                  <c:v>683.58</c:v>
                </c:pt>
                <c:pt idx="1281">
                  <c:v>683.84</c:v>
                </c:pt>
                <c:pt idx="1282">
                  <c:v>684.1</c:v>
                </c:pt>
                <c:pt idx="1283">
                  <c:v>684.35</c:v>
                </c:pt>
                <c:pt idx="1284">
                  <c:v>684.61</c:v>
                </c:pt>
                <c:pt idx="1285">
                  <c:v>684.86</c:v>
                </c:pt>
                <c:pt idx="1286">
                  <c:v>685.12</c:v>
                </c:pt>
                <c:pt idx="1287">
                  <c:v>685.37</c:v>
                </c:pt>
                <c:pt idx="1288">
                  <c:v>685.63</c:v>
                </c:pt>
                <c:pt idx="1289">
                  <c:v>685.88</c:v>
                </c:pt>
                <c:pt idx="1290">
                  <c:v>686.14</c:v>
                </c:pt>
                <c:pt idx="1291">
                  <c:v>686.39</c:v>
                </c:pt>
                <c:pt idx="1292">
                  <c:v>686.65</c:v>
                </c:pt>
                <c:pt idx="1293">
                  <c:v>686.9</c:v>
                </c:pt>
                <c:pt idx="1294">
                  <c:v>687.16</c:v>
                </c:pt>
                <c:pt idx="1295">
                  <c:v>687.41</c:v>
                </c:pt>
                <c:pt idx="1296">
                  <c:v>687.67</c:v>
                </c:pt>
                <c:pt idx="1297">
                  <c:v>687.92</c:v>
                </c:pt>
                <c:pt idx="1298">
                  <c:v>688.18</c:v>
                </c:pt>
                <c:pt idx="1299">
                  <c:v>688.43</c:v>
                </c:pt>
                <c:pt idx="1300">
                  <c:v>688.69</c:v>
                </c:pt>
                <c:pt idx="1301">
                  <c:v>688.94</c:v>
                </c:pt>
                <c:pt idx="1302">
                  <c:v>689.2</c:v>
                </c:pt>
                <c:pt idx="1303">
                  <c:v>689.45</c:v>
                </c:pt>
                <c:pt idx="1304">
                  <c:v>689.71</c:v>
                </c:pt>
                <c:pt idx="1305">
                  <c:v>689.96</c:v>
                </c:pt>
                <c:pt idx="1306">
                  <c:v>690.22</c:v>
                </c:pt>
                <c:pt idx="1307">
                  <c:v>690.47</c:v>
                </c:pt>
                <c:pt idx="1308">
                  <c:v>690.73</c:v>
                </c:pt>
                <c:pt idx="1309">
                  <c:v>690.98</c:v>
                </c:pt>
                <c:pt idx="1310">
                  <c:v>691.24</c:v>
                </c:pt>
                <c:pt idx="1311">
                  <c:v>691.49</c:v>
                </c:pt>
                <c:pt idx="1312">
                  <c:v>691.75</c:v>
                </c:pt>
                <c:pt idx="1313">
                  <c:v>692</c:v>
                </c:pt>
                <c:pt idx="1314">
                  <c:v>692.26</c:v>
                </c:pt>
                <c:pt idx="1315">
                  <c:v>692.51</c:v>
                </c:pt>
                <c:pt idx="1316">
                  <c:v>692.77</c:v>
                </c:pt>
                <c:pt idx="1317">
                  <c:v>693.02</c:v>
                </c:pt>
                <c:pt idx="1318">
                  <c:v>693.28</c:v>
                </c:pt>
                <c:pt idx="1319">
                  <c:v>693.53</c:v>
                </c:pt>
                <c:pt idx="1320">
                  <c:v>693.79</c:v>
                </c:pt>
                <c:pt idx="1321">
                  <c:v>694.04</c:v>
                </c:pt>
                <c:pt idx="1322">
                  <c:v>694.3</c:v>
                </c:pt>
                <c:pt idx="1323">
                  <c:v>694.55</c:v>
                </c:pt>
                <c:pt idx="1324">
                  <c:v>694.8</c:v>
                </c:pt>
                <c:pt idx="1325">
                  <c:v>695.06</c:v>
                </c:pt>
                <c:pt idx="1326">
                  <c:v>695.31</c:v>
                </c:pt>
                <c:pt idx="1327">
                  <c:v>695.57</c:v>
                </c:pt>
                <c:pt idx="1328">
                  <c:v>695.82</c:v>
                </c:pt>
                <c:pt idx="1329">
                  <c:v>696.08</c:v>
                </c:pt>
                <c:pt idx="1330">
                  <c:v>696.33</c:v>
                </c:pt>
                <c:pt idx="1331">
                  <c:v>696.59</c:v>
                </c:pt>
                <c:pt idx="1332">
                  <c:v>696.84</c:v>
                </c:pt>
                <c:pt idx="1333">
                  <c:v>697.1</c:v>
                </c:pt>
                <c:pt idx="1334">
                  <c:v>697.35</c:v>
                </c:pt>
                <c:pt idx="1335">
                  <c:v>697.61</c:v>
                </c:pt>
                <c:pt idx="1336">
                  <c:v>697.86</c:v>
                </c:pt>
                <c:pt idx="1337">
                  <c:v>698.12</c:v>
                </c:pt>
                <c:pt idx="1338">
                  <c:v>698.37</c:v>
                </c:pt>
                <c:pt idx="1339">
                  <c:v>698.63</c:v>
                </c:pt>
                <c:pt idx="1340">
                  <c:v>698.88</c:v>
                </c:pt>
                <c:pt idx="1341">
                  <c:v>699.13</c:v>
                </c:pt>
                <c:pt idx="1342">
                  <c:v>699.39</c:v>
                </c:pt>
                <c:pt idx="1343">
                  <c:v>699.64</c:v>
                </c:pt>
                <c:pt idx="1344">
                  <c:v>699.9</c:v>
                </c:pt>
                <c:pt idx="1345">
                  <c:v>700.15</c:v>
                </c:pt>
                <c:pt idx="1346">
                  <c:v>700.41</c:v>
                </c:pt>
                <c:pt idx="1347">
                  <c:v>700.66</c:v>
                </c:pt>
                <c:pt idx="1348">
                  <c:v>700.92</c:v>
                </c:pt>
                <c:pt idx="1349">
                  <c:v>701.17</c:v>
                </c:pt>
                <c:pt idx="1350">
                  <c:v>701.43</c:v>
                </c:pt>
                <c:pt idx="1351">
                  <c:v>701.68</c:v>
                </c:pt>
                <c:pt idx="1352">
                  <c:v>701.94</c:v>
                </c:pt>
                <c:pt idx="1353">
                  <c:v>702.19</c:v>
                </c:pt>
                <c:pt idx="1354">
                  <c:v>702.44</c:v>
                </c:pt>
                <c:pt idx="1355">
                  <c:v>702.7</c:v>
                </c:pt>
                <c:pt idx="1356">
                  <c:v>702.95</c:v>
                </c:pt>
                <c:pt idx="1357">
                  <c:v>703.21</c:v>
                </c:pt>
                <c:pt idx="1358">
                  <c:v>703.46</c:v>
                </c:pt>
                <c:pt idx="1359">
                  <c:v>703.72</c:v>
                </c:pt>
                <c:pt idx="1360">
                  <c:v>703.97</c:v>
                </c:pt>
                <c:pt idx="1361">
                  <c:v>704.23</c:v>
                </c:pt>
                <c:pt idx="1362">
                  <c:v>704.48</c:v>
                </c:pt>
                <c:pt idx="1363">
                  <c:v>704.74</c:v>
                </c:pt>
                <c:pt idx="1364">
                  <c:v>704.99</c:v>
                </c:pt>
                <c:pt idx="1365">
                  <c:v>705.24</c:v>
                </c:pt>
                <c:pt idx="1366">
                  <c:v>705.5</c:v>
                </c:pt>
                <c:pt idx="1367">
                  <c:v>705.75</c:v>
                </c:pt>
                <c:pt idx="1368">
                  <c:v>706.01</c:v>
                </c:pt>
                <c:pt idx="1369">
                  <c:v>706.26</c:v>
                </c:pt>
                <c:pt idx="1370">
                  <c:v>706.52</c:v>
                </c:pt>
                <c:pt idx="1371">
                  <c:v>706.77</c:v>
                </c:pt>
                <c:pt idx="1372">
                  <c:v>707.02</c:v>
                </c:pt>
                <c:pt idx="1373">
                  <c:v>707.28</c:v>
                </c:pt>
                <c:pt idx="1374">
                  <c:v>707.53</c:v>
                </c:pt>
                <c:pt idx="1375">
                  <c:v>707.79</c:v>
                </c:pt>
                <c:pt idx="1376">
                  <c:v>708.04</c:v>
                </c:pt>
                <c:pt idx="1377">
                  <c:v>708.3</c:v>
                </c:pt>
                <c:pt idx="1378">
                  <c:v>708.55</c:v>
                </c:pt>
                <c:pt idx="1379">
                  <c:v>708.81</c:v>
                </c:pt>
                <c:pt idx="1380">
                  <c:v>709.06</c:v>
                </c:pt>
                <c:pt idx="1381">
                  <c:v>709.31</c:v>
                </c:pt>
                <c:pt idx="1382">
                  <c:v>709.57</c:v>
                </c:pt>
                <c:pt idx="1383">
                  <c:v>709.82</c:v>
                </c:pt>
                <c:pt idx="1384">
                  <c:v>710.08</c:v>
                </c:pt>
                <c:pt idx="1385">
                  <c:v>710.33</c:v>
                </c:pt>
                <c:pt idx="1386">
                  <c:v>710.59</c:v>
                </c:pt>
                <c:pt idx="1387">
                  <c:v>710.84</c:v>
                </c:pt>
                <c:pt idx="1388">
                  <c:v>711.09</c:v>
                </c:pt>
                <c:pt idx="1389">
                  <c:v>711.35</c:v>
                </c:pt>
                <c:pt idx="1390">
                  <c:v>711.6</c:v>
                </c:pt>
                <c:pt idx="1391">
                  <c:v>711.86</c:v>
                </c:pt>
                <c:pt idx="1392">
                  <c:v>712.11</c:v>
                </c:pt>
                <c:pt idx="1393">
                  <c:v>712.36</c:v>
                </c:pt>
                <c:pt idx="1394">
                  <c:v>712.62</c:v>
                </c:pt>
                <c:pt idx="1395">
                  <c:v>712.87</c:v>
                </c:pt>
                <c:pt idx="1396">
                  <c:v>713.13</c:v>
                </c:pt>
                <c:pt idx="1397">
                  <c:v>713.38</c:v>
                </c:pt>
                <c:pt idx="1398">
                  <c:v>713.64</c:v>
                </c:pt>
                <c:pt idx="1399">
                  <c:v>713.89</c:v>
                </c:pt>
                <c:pt idx="1400">
                  <c:v>714.14</c:v>
                </c:pt>
                <c:pt idx="1401">
                  <c:v>714.4</c:v>
                </c:pt>
                <c:pt idx="1402">
                  <c:v>714.65</c:v>
                </c:pt>
                <c:pt idx="1403">
                  <c:v>714.91</c:v>
                </c:pt>
                <c:pt idx="1404">
                  <c:v>715.16</c:v>
                </c:pt>
                <c:pt idx="1405">
                  <c:v>715.41</c:v>
                </c:pt>
                <c:pt idx="1406">
                  <c:v>715.67</c:v>
                </c:pt>
                <c:pt idx="1407">
                  <c:v>715.92</c:v>
                </c:pt>
                <c:pt idx="1408">
                  <c:v>716.18</c:v>
                </c:pt>
                <c:pt idx="1409">
                  <c:v>716.43</c:v>
                </c:pt>
                <c:pt idx="1410">
                  <c:v>716.68</c:v>
                </c:pt>
                <c:pt idx="1411">
                  <c:v>716.94</c:v>
                </c:pt>
                <c:pt idx="1412">
                  <c:v>717.19</c:v>
                </c:pt>
                <c:pt idx="1413">
                  <c:v>717.45</c:v>
                </c:pt>
                <c:pt idx="1414">
                  <c:v>717.7</c:v>
                </c:pt>
                <c:pt idx="1415">
                  <c:v>717.95</c:v>
                </c:pt>
                <c:pt idx="1416">
                  <c:v>718.21</c:v>
                </c:pt>
                <c:pt idx="1417">
                  <c:v>718.46</c:v>
                </c:pt>
                <c:pt idx="1418">
                  <c:v>718.72</c:v>
                </c:pt>
                <c:pt idx="1419">
                  <c:v>718.97</c:v>
                </c:pt>
                <c:pt idx="1420">
                  <c:v>719.22</c:v>
                </c:pt>
                <c:pt idx="1421">
                  <c:v>719.48</c:v>
                </c:pt>
                <c:pt idx="1422">
                  <c:v>719.73</c:v>
                </c:pt>
                <c:pt idx="1423">
                  <c:v>719.99</c:v>
                </c:pt>
                <c:pt idx="1424">
                  <c:v>720.24</c:v>
                </c:pt>
                <c:pt idx="1425">
                  <c:v>720.49</c:v>
                </c:pt>
                <c:pt idx="1426">
                  <c:v>720.75</c:v>
                </c:pt>
                <c:pt idx="1427">
                  <c:v>721</c:v>
                </c:pt>
                <c:pt idx="1428">
                  <c:v>721.26</c:v>
                </c:pt>
                <c:pt idx="1429">
                  <c:v>721.51</c:v>
                </c:pt>
                <c:pt idx="1430">
                  <c:v>721.76</c:v>
                </c:pt>
                <c:pt idx="1431">
                  <c:v>722.02</c:v>
                </c:pt>
                <c:pt idx="1432">
                  <c:v>722.27</c:v>
                </c:pt>
                <c:pt idx="1433">
                  <c:v>722.53</c:v>
                </c:pt>
                <c:pt idx="1434">
                  <c:v>722.78</c:v>
                </c:pt>
                <c:pt idx="1435">
                  <c:v>723.03</c:v>
                </c:pt>
                <c:pt idx="1436">
                  <c:v>723.29</c:v>
                </c:pt>
                <c:pt idx="1437">
                  <c:v>723.54</c:v>
                </c:pt>
                <c:pt idx="1438">
                  <c:v>723.79</c:v>
                </c:pt>
                <c:pt idx="1439">
                  <c:v>724.05</c:v>
                </c:pt>
                <c:pt idx="1440">
                  <c:v>724.3</c:v>
                </c:pt>
                <c:pt idx="1441">
                  <c:v>724.56</c:v>
                </c:pt>
                <c:pt idx="1442">
                  <c:v>724.81</c:v>
                </c:pt>
                <c:pt idx="1443">
                  <c:v>725.06</c:v>
                </c:pt>
                <c:pt idx="1444">
                  <c:v>725.32</c:v>
                </c:pt>
                <c:pt idx="1445">
                  <c:v>725.57</c:v>
                </c:pt>
                <c:pt idx="1446">
                  <c:v>725.82</c:v>
                </c:pt>
                <c:pt idx="1447">
                  <c:v>726.08</c:v>
                </c:pt>
                <c:pt idx="1448">
                  <c:v>726.33</c:v>
                </c:pt>
                <c:pt idx="1449">
                  <c:v>726.59</c:v>
                </c:pt>
                <c:pt idx="1450">
                  <c:v>726.84</c:v>
                </c:pt>
                <c:pt idx="1451">
                  <c:v>727.09</c:v>
                </c:pt>
                <c:pt idx="1452">
                  <c:v>727.35</c:v>
                </c:pt>
                <c:pt idx="1453">
                  <c:v>727.6</c:v>
                </c:pt>
                <c:pt idx="1454">
                  <c:v>727.85</c:v>
                </c:pt>
                <c:pt idx="1455">
                  <c:v>728.11</c:v>
                </c:pt>
                <c:pt idx="1456">
                  <c:v>728.36</c:v>
                </c:pt>
                <c:pt idx="1457">
                  <c:v>728.61</c:v>
                </c:pt>
                <c:pt idx="1458">
                  <c:v>728.87</c:v>
                </c:pt>
                <c:pt idx="1459">
                  <c:v>729.12</c:v>
                </c:pt>
                <c:pt idx="1460">
                  <c:v>729.38</c:v>
                </c:pt>
                <c:pt idx="1461">
                  <c:v>729.63</c:v>
                </c:pt>
                <c:pt idx="1462">
                  <c:v>729.88</c:v>
                </c:pt>
                <c:pt idx="1463">
                  <c:v>730.14</c:v>
                </c:pt>
                <c:pt idx="1464">
                  <c:v>730.39</c:v>
                </c:pt>
                <c:pt idx="1465">
                  <c:v>730.64</c:v>
                </c:pt>
                <c:pt idx="1466">
                  <c:v>730.9</c:v>
                </c:pt>
                <c:pt idx="1467">
                  <c:v>731.15</c:v>
                </c:pt>
                <c:pt idx="1468">
                  <c:v>731.4</c:v>
                </c:pt>
                <c:pt idx="1469">
                  <c:v>731.66</c:v>
                </c:pt>
                <c:pt idx="1470">
                  <c:v>731.91</c:v>
                </c:pt>
                <c:pt idx="1471">
                  <c:v>732.16</c:v>
                </c:pt>
                <c:pt idx="1472">
                  <c:v>732.42</c:v>
                </c:pt>
                <c:pt idx="1473">
                  <c:v>732.67</c:v>
                </c:pt>
                <c:pt idx="1474">
                  <c:v>732.93</c:v>
                </c:pt>
                <c:pt idx="1475">
                  <c:v>733.18</c:v>
                </c:pt>
                <c:pt idx="1476">
                  <c:v>733.43</c:v>
                </c:pt>
                <c:pt idx="1477">
                  <c:v>733.69</c:v>
                </c:pt>
                <c:pt idx="1478">
                  <c:v>733.94</c:v>
                </c:pt>
                <c:pt idx="1479">
                  <c:v>734.19</c:v>
                </c:pt>
                <c:pt idx="1480">
                  <c:v>734.45</c:v>
                </c:pt>
                <c:pt idx="1481">
                  <c:v>734.7</c:v>
                </c:pt>
                <c:pt idx="1482">
                  <c:v>734.95</c:v>
                </c:pt>
                <c:pt idx="1483">
                  <c:v>735.21</c:v>
                </c:pt>
                <c:pt idx="1484">
                  <c:v>735.46</c:v>
                </c:pt>
                <c:pt idx="1485">
                  <c:v>735.71</c:v>
                </c:pt>
                <c:pt idx="1486">
                  <c:v>735.97</c:v>
                </c:pt>
                <c:pt idx="1487">
                  <c:v>736.22</c:v>
                </c:pt>
                <c:pt idx="1488">
                  <c:v>736.47</c:v>
                </c:pt>
                <c:pt idx="1489">
                  <c:v>736.73</c:v>
                </c:pt>
                <c:pt idx="1490">
                  <c:v>736.98</c:v>
                </c:pt>
                <c:pt idx="1491">
                  <c:v>737.23</c:v>
                </c:pt>
                <c:pt idx="1492">
                  <c:v>737.49</c:v>
                </c:pt>
                <c:pt idx="1493">
                  <c:v>737.74</c:v>
                </c:pt>
                <c:pt idx="1494">
                  <c:v>737.99</c:v>
                </c:pt>
                <c:pt idx="1495">
                  <c:v>738.25</c:v>
                </c:pt>
                <c:pt idx="1496">
                  <c:v>738.5</c:v>
                </c:pt>
                <c:pt idx="1497">
                  <c:v>738.75</c:v>
                </c:pt>
                <c:pt idx="1498">
                  <c:v>739.01</c:v>
                </c:pt>
                <c:pt idx="1499">
                  <c:v>739.26</c:v>
                </c:pt>
                <c:pt idx="1500">
                  <c:v>739.51</c:v>
                </c:pt>
                <c:pt idx="1501">
                  <c:v>739.77</c:v>
                </c:pt>
                <c:pt idx="1502">
                  <c:v>740.02</c:v>
                </c:pt>
                <c:pt idx="1503">
                  <c:v>740.27</c:v>
                </c:pt>
                <c:pt idx="1504">
                  <c:v>740.53</c:v>
                </c:pt>
                <c:pt idx="1505">
                  <c:v>740.78</c:v>
                </c:pt>
                <c:pt idx="1506">
                  <c:v>741.03</c:v>
                </c:pt>
                <c:pt idx="1507">
                  <c:v>741.28</c:v>
                </c:pt>
                <c:pt idx="1508">
                  <c:v>741.54</c:v>
                </c:pt>
                <c:pt idx="1509">
                  <c:v>741.79</c:v>
                </c:pt>
                <c:pt idx="1510">
                  <c:v>742.04</c:v>
                </c:pt>
                <c:pt idx="1511">
                  <c:v>742.3</c:v>
                </c:pt>
                <c:pt idx="1512">
                  <c:v>742.55</c:v>
                </c:pt>
                <c:pt idx="1513">
                  <c:v>742.8</c:v>
                </c:pt>
                <c:pt idx="1514">
                  <c:v>743.06</c:v>
                </c:pt>
                <c:pt idx="1515">
                  <c:v>743.31</c:v>
                </c:pt>
                <c:pt idx="1516">
                  <c:v>743.56</c:v>
                </c:pt>
                <c:pt idx="1517">
                  <c:v>743.82</c:v>
                </c:pt>
                <c:pt idx="1518">
                  <c:v>744.07</c:v>
                </c:pt>
                <c:pt idx="1519">
                  <c:v>744.32</c:v>
                </c:pt>
                <c:pt idx="1520">
                  <c:v>744.58</c:v>
                </c:pt>
                <c:pt idx="1521">
                  <c:v>744.83</c:v>
                </c:pt>
                <c:pt idx="1522">
                  <c:v>745.08</c:v>
                </c:pt>
                <c:pt idx="1523">
                  <c:v>745.33</c:v>
                </c:pt>
                <c:pt idx="1524">
                  <c:v>745.59</c:v>
                </c:pt>
                <c:pt idx="1525">
                  <c:v>745.84</c:v>
                </c:pt>
                <c:pt idx="1526">
                  <c:v>746.09</c:v>
                </c:pt>
                <c:pt idx="1527">
                  <c:v>746.35</c:v>
                </c:pt>
                <c:pt idx="1528">
                  <c:v>746.6</c:v>
                </c:pt>
                <c:pt idx="1529">
                  <c:v>746.85</c:v>
                </c:pt>
                <c:pt idx="1530">
                  <c:v>747.11</c:v>
                </c:pt>
                <c:pt idx="1531">
                  <c:v>747.36</c:v>
                </c:pt>
                <c:pt idx="1532">
                  <c:v>747.61</c:v>
                </c:pt>
                <c:pt idx="1533">
                  <c:v>747.86</c:v>
                </c:pt>
                <c:pt idx="1534">
                  <c:v>748.12</c:v>
                </c:pt>
                <c:pt idx="1535">
                  <c:v>748.37</c:v>
                </c:pt>
                <c:pt idx="1536">
                  <c:v>748.62</c:v>
                </c:pt>
                <c:pt idx="1537">
                  <c:v>748.88</c:v>
                </c:pt>
                <c:pt idx="1538">
                  <c:v>749.13</c:v>
                </c:pt>
                <c:pt idx="1539">
                  <c:v>749.38</c:v>
                </c:pt>
                <c:pt idx="1540">
                  <c:v>749.63</c:v>
                </c:pt>
                <c:pt idx="1541">
                  <c:v>749.89</c:v>
                </c:pt>
                <c:pt idx="1542">
                  <c:v>750.14</c:v>
                </c:pt>
                <c:pt idx="1543">
                  <c:v>750.39</c:v>
                </c:pt>
                <c:pt idx="1544">
                  <c:v>750.65</c:v>
                </c:pt>
                <c:pt idx="1545">
                  <c:v>750.9</c:v>
                </c:pt>
                <c:pt idx="1546">
                  <c:v>751.15</c:v>
                </c:pt>
                <c:pt idx="1547">
                  <c:v>751.4</c:v>
                </c:pt>
                <c:pt idx="1548">
                  <c:v>751.66</c:v>
                </c:pt>
                <c:pt idx="1549">
                  <c:v>751.91</c:v>
                </c:pt>
                <c:pt idx="1550">
                  <c:v>752.16</c:v>
                </c:pt>
                <c:pt idx="1551">
                  <c:v>752.42</c:v>
                </c:pt>
                <c:pt idx="1552">
                  <c:v>752.67</c:v>
                </c:pt>
                <c:pt idx="1553">
                  <c:v>752.92</c:v>
                </c:pt>
                <c:pt idx="1554">
                  <c:v>753.17</c:v>
                </c:pt>
                <c:pt idx="1555">
                  <c:v>753.43</c:v>
                </c:pt>
                <c:pt idx="1556">
                  <c:v>753.68</c:v>
                </c:pt>
                <c:pt idx="1557">
                  <c:v>753.93</c:v>
                </c:pt>
                <c:pt idx="1558">
                  <c:v>754.19</c:v>
                </c:pt>
                <c:pt idx="1559">
                  <c:v>754.44</c:v>
                </c:pt>
                <c:pt idx="1560">
                  <c:v>754.69</c:v>
                </c:pt>
                <c:pt idx="1561">
                  <c:v>754.94</c:v>
                </c:pt>
                <c:pt idx="1562">
                  <c:v>755.2</c:v>
                </c:pt>
                <c:pt idx="1563">
                  <c:v>755.45</c:v>
                </c:pt>
                <c:pt idx="1564">
                  <c:v>755.7</c:v>
                </c:pt>
                <c:pt idx="1565">
                  <c:v>755.95</c:v>
                </c:pt>
                <c:pt idx="1566">
                  <c:v>756.21</c:v>
                </c:pt>
                <c:pt idx="1567">
                  <c:v>756.46</c:v>
                </c:pt>
                <c:pt idx="1568">
                  <c:v>756.71</c:v>
                </c:pt>
                <c:pt idx="1569">
                  <c:v>756.96</c:v>
                </c:pt>
                <c:pt idx="1570">
                  <c:v>757.22</c:v>
                </c:pt>
                <c:pt idx="1571">
                  <c:v>757.47</c:v>
                </c:pt>
                <c:pt idx="1572">
                  <c:v>757.72</c:v>
                </c:pt>
                <c:pt idx="1573">
                  <c:v>757.97</c:v>
                </c:pt>
                <c:pt idx="1574">
                  <c:v>758.23</c:v>
                </c:pt>
                <c:pt idx="1575">
                  <c:v>758.48</c:v>
                </c:pt>
                <c:pt idx="1576">
                  <c:v>758.73</c:v>
                </c:pt>
                <c:pt idx="1577">
                  <c:v>758.99</c:v>
                </c:pt>
                <c:pt idx="1578">
                  <c:v>759.24</c:v>
                </c:pt>
                <c:pt idx="1579">
                  <c:v>759.49</c:v>
                </c:pt>
                <c:pt idx="1580">
                  <c:v>759.74</c:v>
                </c:pt>
                <c:pt idx="1581">
                  <c:v>760</c:v>
                </c:pt>
                <c:pt idx="1582">
                  <c:v>760.25</c:v>
                </c:pt>
                <c:pt idx="1583">
                  <c:v>760.5</c:v>
                </c:pt>
                <c:pt idx="1584">
                  <c:v>760.75</c:v>
                </c:pt>
                <c:pt idx="1585">
                  <c:v>761.01</c:v>
                </c:pt>
                <c:pt idx="1586">
                  <c:v>761.26</c:v>
                </c:pt>
                <c:pt idx="1587">
                  <c:v>761.51</c:v>
                </c:pt>
                <c:pt idx="1588">
                  <c:v>761.76</c:v>
                </c:pt>
                <c:pt idx="1589">
                  <c:v>762.02</c:v>
                </c:pt>
                <c:pt idx="1590">
                  <c:v>762.27</c:v>
                </c:pt>
                <c:pt idx="1591">
                  <c:v>762.52</c:v>
                </c:pt>
                <c:pt idx="1592">
                  <c:v>762.77</c:v>
                </c:pt>
                <c:pt idx="1593">
                  <c:v>763.02</c:v>
                </c:pt>
                <c:pt idx="1594">
                  <c:v>763.28</c:v>
                </c:pt>
                <c:pt idx="1595">
                  <c:v>763.53</c:v>
                </c:pt>
                <c:pt idx="1596">
                  <c:v>763.78</c:v>
                </c:pt>
                <c:pt idx="1597">
                  <c:v>764.03</c:v>
                </c:pt>
                <c:pt idx="1598">
                  <c:v>764.29</c:v>
                </c:pt>
                <c:pt idx="1599">
                  <c:v>764.54</c:v>
                </c:pt>
                <c:pt idx="1600">
                  <c:v>764.79</c:v>
                </c:pt>
                <c:pt idx="1601">
                  <c:v>765.04</c:v>
                </c:pt>
                <c:pt idx="1602">
                  <c:v>765.3</c:v>
                </c:pt>
                <c:pt idx="1603">
                  <c:v>765.55</c:v>
                </c:pt>
                <c:pt idx="1604">
                  <c:v>765.8</c:v>
                </c:pt>
                <c:pt idx="1605">
                  <c:v>766.05</c:v>
                </c:pt>
                <c:pt idx="1606">
                  <c:v>766.31</c:v>
                </c:pt>
                <c:pt idx="1607">
                  <c:v>766.56</c:v>
                </c:pt>
                <c:pt idx="1608">
                  <c:v>766.81</c:v>
                </c:pt>
                <c:pt idx="1609">
                  <c:v>767.06</c:v>
                </c:pt>
                <c:pt idx="1610">
                  <c:v>767.31</c:v>
                </c:pt>
                <c:pt idx="1611">
                  <c:v>767.57</c:v>
                </c:pt>
                <c:pt idx="1612">
                  <c:v>767.82</c:v>
                </c:pt>
                <c:pt idx="1613">
                  <c:v>768.07</c:v>
                </c:pt>
                <c:pt idx="1614">
                  <c:v>768.32</c:v>
                </c:pt>
                <c:pt idx="1615">
                  <c:v>768.58</c:v>
                </c:pt>
                <c:pt idx="1616">
                  <c:v>768.83</c:v>
                </c:pt>
                <c:pt idx="1617">
                  <c:v>769.08</c:v>
                </c:pt>
                <c:pt idx="1618">
                  <c:v>769.33</c:v>
                </c:pt>
                <c:pt idx="1619">
                  <c:v>769.58</c:v>
                </c:pt>
                <c:pt idx="1620">
                  <c:v>769.84</c:v>
                </c:pt>
                <c:pt idx="1621">
                  <c:v>770.09</c:v>
                </c:pt>
                <c:pt idx="1622">
                  <c:v>770.34</c:v>
                </c:pt>
                <c:pt idx="1623">
                  <c:v>770.59</c:v>
                </c:pt>
                <c:pt idx="1624">
                  <c:v>770.84</c:v>
                </c:pt>
                <c:pt idx="1625">
                  <c:v>771.1</c:v>
                </c:pt>
                <c:pt idx="1626">
                  <c:v>771.35</c:v>
                </c:pt>
                <c:pt idx="1627">
                  <c:v>771.6</c:v>
                </c:pt>
                <c:pt idx="1628">
                  <c:v>771.85</c:v>
                </c:pt>
                <c:pt idx="1629">
                  <c:v>772.11</c:v>
                </c:pt>
                <c:pt idx="1630">
                  <c:v>772.36</c:v>
                </c:pt>
                <c:pt idx="1631">
                  <c:v>772.61</c:v>
                </c:pt>
                <c:pt idx="1632">
                  <c:v>772.86</c:v>
                </c:pt>
                <c:pt idx="1633">
                  <c:v>773.11</c:v>
                </c:pt>
                <c:pt idx="1634">
                  <c:v>773.37</c:v>
                </c:pt>
                <c:pt idx="1635">
                  <c:v>773.62</c:v>
                </c:pt>
                <c:pt idx="1636">
                  <c:v>773.87</c:v>
                </c:pt>
                <c:pt idx="1637">
                  <c:v>774.12</c:v>
                </c:pt>
                <c:pt idx="1638">
                  <c:v>774.37</c:v>
                </c:pt>
                <c:pt idx="1639">
                  <c:v>774.63</c:v>
                </c:pt>
                <c:pt idx="1640">
                  <c:v>774.88</c:v>
                </c:pt>
                <c:pt idx="1641">
                  <c:v>775.13</c:v>
                </c:pt>
                <c:pt idx="1642">
                  <c:v>775.38</c:v>
                </c:pt>
                <c:pt idx="1643">
                  <c:v>775.63</c:v>
                </c:pt>
                <c:pt idx="1644">
                  <c:v>775.89</c:v>
                </c:pt>
                <c:pt idx="1645">
                  <c:v>776.14</c:v>
                </c:pt>
                <c:pt idx="1646">
                  <c:v>776.39</c:v>
                </c:pt>
                <c:pt idx="1647">
                  <c:v>776.64</c:v>
                </c:pt>
                <c:pt idx="1648">
                  <c:v>776.89</c:v>
                </c:pt>
                <c:pt idx="1649">
                  <c:v>777.14</c:v>
                </c:pt>
                <c:pt idx="1650">
                  <c:v>777.4</c:v>
                </c:pt>
                <c:pt idx="1651">
                  <c:v>777.65</c:v>
                </c:pt>
                <c:pt idx="1652">
                  <c:v>777.9</c:v>
                </c:pt>
                <c:pt idx="1653">
                  <c:v>778.15</c:v>
                </c:pt>
                <c:pt idx="1654">
                  <c:v>778.4</c:v>
                </c:pt>
                <c:pt idx="1655">
                  <c:v>778.66</c:v>
                </c:pt>
                <c:pt idx="1656">
                  <c:v>778.91</c:v>
                </c:pt>
                <c:pt idx="1657">
                  <c:v>779.16</c:v>
                </c:pt>
                <c:pt idx="1658">
                  <c:v>779.41</c:v>
                </c:pt>
                <c:pt idx="1659">
                  <c:v>779.66</c:v>
                </c:pt>
                <c:pt idx="1660">
                  <c:v>779.92</c:v>
                </c:pt>
                <c:pt idx="1661">
                  <c:v>780.17</c:v>
                </c:pt>
                <c:pt idx="1662">
                  <c:v>780.42</c:v>
                </c:pt>
                <c:pt idx="1663">
                  <c:v>780.67</c:v>
                </c:pt>
                <c:pt idx="1664">
                  <c:v>780.92</c:v>
                </c:pt>
                <c:pt idx="1665">
                  <c:v>781.17</c:v>
                </c:pt>
                <c:pt idx="1666">
                  <c:v>781.43</c:v>
                </c:pt>
                <c:pt idx="1667">
                  <c:v>781.68</c:v>
                </c:pt>
                <c:pt idx="1668">
                  <c:v>781.93</c:v>
                </c:pt>
                <c:pt idx="1669">
                  <c:v>782.18</c:v>
                </c:pt>
                <c:pt idx="1670">
                  <c:v>782.43</c:v>
                </c:pt>
                <c:pt idx="1671">
                  <c:v>782.68</c:v>
                </c:pt>
                <c:pt idx="1672">
                  <c:v>782.94</c:v>
                </c:pt>
                <c:pt idx="1673">
                  <c:v>783.19</c:v>
                </c:pt>
                <c:pt idx="1674">
                  <c:v>783.44</c:v>
                </c:pt>
                <c:pt idx="1675">
                  <c:v>783.69</c:v>
                </c:pt>
                <c:pt idx="1676">
                  <c:v>783.94</c:v>
                </c:pt>
                <c:pt idx="1677">
                  <c:v>784.19</c:v>
                </c:pt>
                <c:pt idx="1678">
                  <c:v>784.45</c:v>
                </c:pt>
                <c:pt idx="1679">
                  <c:v>784.7</c:v>
                </c:pt>
                <c:pt idx="1680">
                  <c:v>784.95</c:v>
                </c:pt>
                <c:pt idx="1681">
                  <c:v>785.2</c:v>
                </c:pt>
                <c:pt idx="1682">
                  <c:v>785.45</c:v>
                </c:pt>
                <c:pt idx="1683">
                  <c:v>785.7</c:v>
                </c:pt>
                <c:pt idx="1684">
                  <c:v>785.96</c:v>
                </c:pt>
                <c:pt idx="1685">
                  <c:v>786.21</c:v>
                </c:pt>
                <c:pt idx="1686">
                  <c:v>786.46</c:v>
                </c:pt>
                <c:pt idx="1687">
                  <c:v>786.71</c:v>
                </c:pt>
                <c:pt idx="1688">
                  <c:v>786.96</c:v>
                </c:pt>
                <c:pt idx="1689">
                  <c:v>787.21</c:v>
                </c:pt>
                <c:pt idx="1690">
                  <c:v>787.47</c:v>
                </c:pt>
                <c:pt idx="1691">
                  <c:v>787.72</c:v>
                </c:pt>
                <c:pt idx="1692">
                  <c:v>787.97</c:v>
                </c:pt>
                <c:pt idx="1693">
                  <c:v>788.22</c:v>
                </c:pt>
                <c:pt idx="1694">
                  <c:v>788.47</c:v>
                </c:pt>
                <c:pt idx="1695">
                  <c:v>788.72</c:v>
                </c:pt>
                <c:pt idx="1696">
                  <c:v>788.97</c:v>
                </c:pt>
                <c:pt idx="1697">
                  <c:v>789.23</c:v>
                </c:pt>
                <c:pt idx="1698">
                  <c:v>789.48</c:v>
                </c:pt>
                <c:pt idx="1699">
                  <c:v>789.73</c:v>
                </c:pt>
                <c:pt idx="1700">
                  <c:v>789.98</c:v>
                </c:pt>
                <c:pt idx="1701">
                  <c:v>790.23</c:v>
                </c:pt>
                <c:pt idx="1702">
                  <c:v>790.48</c:v>
                </c:pt>
                <c:pt idx="1703">
                  <c:v>790.73</c:v>
                </c:pt>
                <c:pt idx="1704">
                  <c:v>790.99</c:v>
                </c:pt>
                <c:pt idx="1705">
                  <c:v>791.24</c:v>
                </c:pt>
                <c:pt idx="1706">
                  <c:v>791.49</c:v>
                </c:pt>
                <c:pt idx="1707">
                  <c:v>791.74</c:v>
                </c:pt>
                <c:pt idx="1708">
                  <c:v>791.99</c:v>
                </c:pt>
                <c:pt idx="1709">
                  <c:v>792.24</c:v>
                </c:pt>
                <c:pt idx="1710">
                  <c:v>792.49</c:v>
                </c:pt>
                <c:pt idx="1711">
                  <c:v>792.74</c:v>
                </c:pt>
                <c:pt idx="1712">
                  <c:v>793</c:v>
                </c:pt>
                <c:pt idx="1713">
                  <c:v>793.25</c:v>
                </c:pt>
                <c:pt idx="1714">
                  <c:v>793.5</c:v>
                </c:pt>
                <c:pt idx="1715">
                  <c:v>793.75</c:v>
                </c:pt>
                <c:pt idx="1716">
                  <c:v>794</c:v>
                </c:pt>
                <c:pt idx="1717">
                  <c:v>794.25</c:v>
                </c:pt>
                <c:pt idx="1718">
                  <c:v>794.5</c:v>
                </c:pt>
                <c:pt idx="1719">
                  <c:v>794.76</c:v>
                </c:pt>
                <c:pt idx="1720">
                  <c:v>795.01</c:v>
                </c:pt>
                <c:pt idx="1721">
                  <c:v>795.26</c:v>
                </c:pt>
                <c:pt idx="1722">
                  <c:v>795.51</c:v>
                </c:pt>
                <c:pt idx="1723">
                  <c:v>795.76</c:v>
                </c:pt>
                <c:pt idx="1724">
                  <c:v>796.01</c:v>
                </c:pt>
                <c:pt idx="1725">
                  <c:v>796.26</c:v>
                </c:pt>
                <c:pt idx="1726">
                  <c:v>796.51</c:v>
                </c:pt>
                <c:pt idx="1727">
                  <c:v>796.77</c:v>
                </c:pt>
                <c:pt idx="1728">
                  <c:v>797.02</c:v>
                </c:pt>
                <c:pt idx="1729">
                  <c:v>797.27</c:v>
                </c:pt>
                <c:pt idx="1730">
                  <c:v>797.52</c:v>
                </c:pt>
                <c:pt idx="1731">
                  <c:v>797.77</c:v>
                </c:pt>
                <c:pt idx="1732">
                  <c:v>798.02</c:v>
                </c:pt>
                <c:pt idx="1733">
                  <c:v>798.27</c:v>
                </c:pt>
                <c:pt idx="1734">
                  <c:v>798.52</c:v>
                </c:pt>
                <c:pt idx="1735">
                  <c:v>798.77</c:v>
                </c:pt>
                <c:pt idx="1736">
                  <c:v>799.03</c:v>
                </c:pt>
                <c:pt idx="1737">
                  <c:v>799.28</c:v>
                </c:pt>
                <c:pt idx="1738">
                  <c:v>799.53</c:v>
                </c:pt>
                <c:pt idx="1739">
                  <c:v>799.78</c:v>
                </c:pt>
                <c:pt idx="1740">
                  <c:v>800.03</c:v>
                </c:pt>
                <c:pt idx="1741">
                  <c:v>800.28</c:v>
                </c:pt>
                <c:pt idx="1742">
                  <c:v>800.53</c:v>
                </c:pt>
                <c:pt idx="1743">
                  <c:v>800.78</c:v>
                </c:pt>
                <c:pt idx="1744">
                  <c:v>801.03</c:v>
                </c:pt>
                <c:pt idx="1745">
                  <c:v>801.28</c:v>
                </c:pt>
                <c:pt idx="1746">
                  <c:v>801.54</c:v>
                </c:pt>
                <c:pt idx="1747">
                  <c:v>801.79</c:v>
                </c:pt>
                <c:pt idx="1748">
                  <c:v>802.04</c:v>
                </c:pt>
                <c:pt idx="1749">
                  <c:v>802.29</c:v>
                </c:pt>
                <c:pt idx="1750">
                  <c:v>802.54</c:v>
                </c:pt>
                <c:pt idx="1751">
                  <c:v>802.79</c:v>
                </c:pt>
                <c:pt idx="1752">
                  <c:v>803.04</c:v>
                </c:pt>
                <c:pt idx="1753">
                  <c:v>803.29</c:v>
                </c:pt>
                <c:pt idx="1754">
                  <c:v>803.54</c:v>
                </c:pt>
                <c:pt idx="1755">
                  <c:v>803.79</c:v>
                </c:pt>
                <c:pt idx="1756">
                  <c:v>804.05</c:v>
                </c:pt>
                <c:pt idx="1757">
                  <c:v>804.3</c:v>
                </c:pt>
                <c:pt idx="1758">
                  <c:v>804.55</c:v>
                </c:pt>
                <c:pt idx="1759">
                  <c:v>804.8</c:v>
                </c:pt>
                <c:pt idx="1760">
                  <c:v>805.05</c:v>
                </c:pt>
                <c:pt idx="1761">
                  <c:v>805.3</c:v>
                </c:pt>
                <c:pt idx="1762">
                  <c:v>805.55</c:v>
                </c:pt>
                <c:pt idx="1763">
                  <c:v>805.8</c:v>
                </c:pt>
                <c:pt idx="1764">
                  <c:v>806.05</c:v>
                </c:pt>
                <c:pt idx="1765">
                  <c:v>806.3</c:v>
                </c:pt>
                <c:pt idx="1766">
                  <c:v>806.55</c:v>
                </c:pt>
                <c:pt idx="1767">
                  <c:v>806.81</c:v>
                </c:pt>
                <c:pt idx="1768">
                  <c:v>807.06</c:v>
                </c:pt>
                <c:pt idx="1769">
                  <c:v>807.31</c:v>
                </c:pt>
                <c:pt idx="1770">
                  <c:v>807.56</c:v>
                </c:pt>
                <c:pt idx="1771">
                  <c:v>807.81</c:v>
                </c:pt>
                <c:pt idx="1772">
                  <c:v>808.06</c:v>
                </c:pt>
                <c:pt idx="1773">
                  <c:v>808.31</c:v>
                </c:pt>
                <c:pt idx="1774">
                  <c:v>808.56</c:v>
                </c:pt>
                <c:pt idx="1775">
                  <c:v>808.81</c:v>
                </c:pt>
                <c:pt idx="1776">
                  <c:v>809.06</c:v>
                </c:pt>
                <c:pt idx="1777">
                  <c:v>809.31</c:v>
                </c:pt>
                <c:pt idx="1778">
                  <c:v>809.56</c:v>
                </c:pt>
                <c:pt idx="1779">
                  <c:v>809.81</c:v>
                </c:pt>
                <c:pt idx="1780">
                  <c:v>810.06</c:v>
                </c:pt>
                <c:pt idx="1781">
                  <c:v>810.32</c:v>
                </c:pt>
                <c:pt idx="1782">
                  <c:v>810.57</c:v>
                </c:pt>
                <c:pt idx="1783">
                  <c:v>810.82</c:v>
                </c:pt>
                <c:pt idx="1784">
                  <c:v>811.07</c:v>
                </c:pt>
                <c:pt idx="1785">
                  <c:v>811.32</c:v>
                </c:pt>
                <c:pt idx="1786">
                  <c:v>811.57</c:v>
                </c:pt>
                <c:pt idx="1787">
                  <c:v>811.82</c:v>
                </c:pt>
                <c:pt idx="1788">
                  <c:v>812.07</c:v>
                </c:pt>
                <c:pt idx="1789">
                  <c:v>812.32</c:v>
                </c:pt>
                <c:pt idx="1790">
                  <c:v>812.57</c:v>
                </c:pt>
                <c:pt idx="1791">
                  <c:v>812.82</c:v>
                </c:pt>
                <c:pt idx="1792">
                  <c:v>813.07</c:v>
                </c:pt>
                <c:pt idx="1793">
                  <c:v>813.32</c:v>
                </c:pt>
                <c:pt idx="1794">
                  <c:v>813.57</c:v>
                </c:pt>
                <c:pt idx="1795">
                  <c:v>813.82</c:v>
                </c:pt>
                <c:pt idx="1796">
                  <c:v>814.07</c:v>
                </c:pt>
                <c:pt idx="1797">
                  <c:v>814.33</c:v>
                </c:pt>
                <c:pt idx="1798">
                  <c:v>814.58</c:v>
                </c:pt>
                <c:pt idx="1799">
                  <c:v>814.83</c:v>
                </c:pt>
                <c:pt idx="1800">
                  <c:v>815.08</c:v>
                </c:pt>
                <c:pt idx="1801">
                  <c:v>815.33</c:v>
                </c:pt>
                <c:pt idx="1802">
                  <c:v>815.58</c:v>
                </c:pt>
                <c:pt idx="1803">
                  <c:v>815.83</c:v>
                </c:pt>
                <c:pt idx="1804">
                  <c:v>816.08</c:v>
                </c:pt>
                <c:pt idx="1805">
                  <c:v>816.33</c:v>
                </c:pt>
                <c:pt idx="1806">
                  <c:v>816.58</c:v>
                </c:pt>
                <c:pt idx="1807">
                  <c:v>816.83</c:v>
                </c:pt>
                <c:pt idx="1808">
                  <c:v>817.08</c:v>
                </c:pt>
                <c:pt idx="1809">
                  <c:v>817.33</c:v>
                </c:pt>
                <c:pt idx="1810">
                  <c:v>817.58</c:v>
                </c:pt>
                <c:pt idx="1811">
                  <c:v>817.83</c:v>
                </c:pt>
                <c:pt idx="1812">
                  <c:v>818.08</c:v>
                </c:pt>
                <c:pt idx="1813">
                  <c:v>818.33</c:v>
                </c:pt>
                <c:pt idx="1814">
                  <c:v>818.58</c:v>
                </c:pt>
                <c:pt idx="1815">
                  <c:v>818.83</c:v>
                </c:pt>
                <c:pt idx="1816">
                  <c:v>819.08</c:v>
                </c:pt>
                <c:pt idx="1817">
                  <c:v>819.33</c:v>
                </c:pt>
                <c:pt idx="1818">
                  <c:v>819.58</c:v>
                </c:pt>
                <c:pt idx="1819">
                  <c:v>819.84</c:v>
                </c:pt>
                <c:pt idx="1820">
                  <c:v>820.09</c:v>
                </c:pt>
                <c:pt idx="1821">
                  <c:v>820.34</c:v>
                </c:pt>
                <c:pt idx="1822">
                  <c:v>820.59</c:v>
                </c:pt>
                <c:pt idx="1823">
                  <c:v>820.84</c:v>
                </c:pt>
                <c:pt idx="1824">
                  <c:v>821.09</c:v>
                </c:pt>
                <c:pt idx="1825">
                  <c:v>821.34</c:v>
                </c:pt>
                <c:pt idx="1826">
                  <c:v>821.59</c:v>
                </c:pt>
                <c:pt idx="1827">
                  <c:v>821.84</c:v>
                </c:pt>
                <c:pt idx="1828">
                  <c:v>822.09</c:v>
                </c:pt>
                <c:pt idx="1829">
                  <c:v>822.34</c:v>
                </c:pt>
                <c:pt idx="1830">
                  <c:v>822.59</c:v>
                </c:pt>
                <c:pt idx="1831">
                  <c:v>822.84</c:v>
                </c:pt>
                <c:pt idx="1832">
                  <c:v>823.09</c:v>
                </c:pt>
                <c:pt idx="1833">
                  <c:v>823.34</c:v>
                </c:pt>
                <c:pt idx="1834">
                  <c:v>823.59</c:v>
                </c:pt>
                <c:pt idx="1835">
                  <c:v>823.84</c:v>
                </c:pt>
                <c:pt idx="1836">
                  <c:v>824.09</c:v>
                </c:pt>
                <c:pt idx="1837">
                  <c:v>824.34</c:v>
                </c:pt>
                <c:pt idx="1838">
                  <c:v>824.59</c:v>
                </c:pt>
                <c:pt idx="1839">
                  <c:v>824.84</c:v>
                </c:pt>
                <c:pt idx="1840">
                  <c:v>825.09</c:v>
                </c:pt>
                <c:pt idx="1841">
                  <c:v>825.34</c:v>
                </c:pt>
                <c:pt idx="1842">
                  <c:v>825.59</c:v>
                </c:pt>
                <c:pt idx="1843">
                  <c:v>825.84</c:v>
                </c:pt>
                <c:pt idx="1844">
                  <c:v>826.09</c:v>
                </c:pt>
                <c:pt idx="1845">
                  <c:v>826.34</c:v>
                </c:pt>
                <c:pt idx="1846">
                  <c:v>826.59</c:v>
                </c:pt>
                <c:pt idx="1847">
                  <c:v>826.84</c:v>
                </c:pt>
                <c:pt idx="1848">
                  <c:v>827.09</c:v>
                </c:pt>
                <c:pt idx="1849">
                  <c:v>827.34</c:v>
                </c:pt>
                <c:pt idx="1850">
                  <c:v>827.59</c:v>
                </c:pt>
                <c:pt idx="1851">
                  <c:v>827.84</c:v>
                </c:pt>
                <c:pt idx="1852">
                  <c:v>828.09</c:v>
                </c:pt>
                <c:pt idx="1853">
                  <c:v>828.34</c:v>
                </c:pt>
                <c:pt idx="1854">
                  <c:v>828.59</c:v>
                </c:pt>
                <c:pt idx="1855">
                  <c:v>828.84</c:v>
                </c:pt>
                <c:pt idx="1856">
                  <c:v>829.09</c:v>
                </c:pt>
                <c:pt idx="1857">
                  <c:v>829.34</c:v>
                </c:pt>
                <c:pt idx="1858">
                  <c:v>829.59</c:v>
                </c:pt>
                <c:pt idx="1859">
                  <c:v>829.84</c:v>
                </c:pt>
                <c:pt idx="1860">
                  <c:v>830.09</c:v>
                </c:pt>
                <c:pt idx="1861">
                  <c:v>830.34</c:v>
                </c:pt>
                <c:pt idx="1862">
                  <c:v>830.59</c:v>
                </c:pt>
                <c:pt idx="1863">
                  <c:v>830.84</c:v>
                </c:pt>
                <c:pt idx="1864">
                  <c:v>831.09</c:v>
                </c:pt>
                <c:pt idx="1865">
                  <c:v>831.34</c:v>
                </c:pt>
                <c:pt idx="1866">
                  <c:v>831.59</c:v>
                </c:pt>
                <c:pt idx="1867">
                  <c:v>831.84</c:v>
                </c:pt>
                <c:pt idx="1868">
                  <c:v>832.09</c:v>
                </c:pt>
                <c:pt idx="1869">
                  <c:v>832.34</c:v>
                </c:pt>
                <c:pt idx="1870">
                  <c:v>832.59</c:v>
                </c:pt>
                <c:pt idx="1871">
                  <c:v>832.84</c:v>
                </c:pt>
                <c:pt idx="1872">
                  <c:v>833.09</c:v>
                </c:pt>
                <c:pt idx="1873">
                  <c:v>833.34</c:v>
                </c:pt>
                <c:pt idx="1874">
                  <c:v>833.59</c:v>
                </c:pt>
                <c:pt idx="1875">
                  <c:v>833.84</c:v>
                </c:pt>
                <c:pt idx="1876">
                  <c:v>834.09</c:v>
                </c:pt>
                <c:pt idx="1877">
                  <c:v>834.34</c:v>
                </c:pt>
                <c:pt idx="1878">
                  <c:v>834.59</c:v>
                </c:pt>
                <c:pt idx="1879">
                  <c:v>834.84</c:v>
                </c:pt>
                <c:pt idx="1880">
                  <c:v>835.09</c:v>
                </c:pt>
                <c:pt idx="1881">
                  <c:v>835.34</c:v>
                </c:pt>
                <c:pt idx="1882">
                  <c:v>835.59</c:v>
                </c:pt>
                <c:pt idx="1883">
                  <c:v>835.84</c:v>
                </c:pt>
                <c:pt idx="1884">
                  <c:v>836.09</c:v>
                </c:pt>
                <c:pt idx="1885">
                  <c:v>836.34</c:v>
                </c:pt>
                <c:pt idx="1886">
                  <c:v>836.59</c:v>
                </c:pt>
                <c:pt idx="1887">
                  <c:v>836.84</c:v>
                </c:pt>
                <c:pt idx="1888">
                  <c:v>837.09</c:v>
                </c:pt>
                <c:pt idx="1889">
                  <c:v>837.34</c:v>
                </c:pt>
                <c:pt idx="1890">
                  <c:v>837.59</c:v>
                </c:pt>
                <c:pt idx="1891">
                  <c:v>837.84</c:v>
                </c:pt>
                <c:pt idx="1892">
                  <c:v>838.09</c:v>
                </c:pt>
                <c:pt idx="1893">
                  <c:v>838.34</c:v>
                </c:pt>
                <c:pt idx="1894">
                  <c:v>838.58</c:v>
                </c:pt>
                <c:pt idx="1895">
                  <c:v>838.83</c:v>
                </c:pt>
                <c:pt idx="1896">
                  <c:v>839.08</c:v>
                </c:pt>
                <c:pt idx="1897">
                  <c:v>839.33</c:v>
                </c:pt>
                <c:pt idx="1898">
                  <c:v>839.58</c:v>
                </c:pt>
                <c:pt idx="1899">
                  <c:v>839.83</c:v>
                </c:pt>
                <c:pt idx="1900">
                  <c:v>840.08</c:v>
                </c:pt>
                <c:pt idx="1901">
                  <c:v>840.33</c:v>
                </c:pt>
                <c:pt idx="1902">
                  <c:v>840.58</c:v>
                </c:pt>
                <c:pt idx="1903">
                  <c:v>840.83</c:v>
                </c:pt>
                <c:pt idx="1904">
                  <c:v>841.08</c:v>
                </c:pt>
                <c:pt idx="1905">
                  <c:v>841.33</c:v>
                </c:pt>
                <c:pt idx="1906">
                  <c:v>841.58</c:v>
                </c:pt>
                <c:pt idx="1907">
                  <c:v>841.83</c:v>
                </c:pt>
                <c:pt idx="1908">
                  <c:v>842.08</c:v>
                </c:pt>
                <c:pt idx="1909">
                  <c:v>842.33</c:v>
                </c:pt>
                <c:pt idx="1910">
                  <c:v>842.58</c:v>
                </c:pt>
                <c:pt idx="1911">
                  <c:v>842.83</c:v>
                </c:pt>
                <c:pt idx="1912">
                  <c:v>843.08</c:v>
                </c:pt>
                <c:pt idx="1913">
                  <c:v>843.33</c:v>
                </c:pt>
                <c:pt idx="1914">
                  <c:v>843.58</c:v>
                </c:pt>
                <c:pt idx="1915">
                  <c:v>843.83</c:v>
                </c:pt>
                <c:pt idx="1916">
                  <c:v>844.07</c:v>
                </c:pt>
                <c:pt idx="1917">
                  <c:v>844.32</c:v>
                </c:pt>
                <c:pt idx="1918">
                  <c:v>844.57</c:v>
                </c:pt>
                <c:pt idx="1919">
                  <c:v>844.82</c:v>
                </c:pt>
                <c:pt idx="1920">
                  <c:v>845.07</c:v>
                </c:pt>
                <c:pt idx="1921">
                  <c:v>845.32</c:v>
                </c:pt>
                <c:pt idx="1922">
                  <c:v>845.57</c:v>
                </c:pt>
                <c:pt idx="1923">
                  <c:v>845.82</c:v>
                </c:pt>
                <c:pt idx="1924">
                  <c:v>846.07</c:v>
                </c:pt>
                <c:pt idx="1925">
                  <c:v>846.32</c:v>
                </c:pt>
                <c:pt idx="1926">
                  <c:v>846.57</c:v>
                </c:pt>
                <c:pt idx="1927">
                  <c:v>846.82</c:v>
                </c:pt>
                <c:pt idx="1928">
                  <c:v>847.07</c:v>
                </c:pt>
                <c:pt idx="1929">
                  <c:v>847.32</c:v>
                </c:pt>
                <c:pt idx="1930">
                  <c:v>847.57</c:v>
                </c:pt>
                <c:pt idx="1931">
                  <c:v>847.82</c:v>
                </c:pt>
                <c:pt idx="1932">
                  <c:v>848.06</c:v>
                </c:pt>
                <c:pt idx="1933">
                  <c:v>848.31</c:v>
                </c:pt>
                <c:pt idx="1934">
                  <c:v>848.56</c:v>
                </c:pt>
                <c:pt idx="1935">
                  <c:v>848.81</c:v>
                </c:pt>
                <c:pt idx="1936">
                  <c:v>849.06</c:v>
                </c:pt>
                <c:pt idx="1937">
                  <c:v>849.31</c:v>
                </c:pt>
                <c:pt idx="1938">
                  <c:v>849.56</c:v>
                </c:pt>
                <c:pt idx="1939">
                  <c:v>849.81</c:v>
                </c:pt>
                <c:pt idx="1940">
                  <c:v>850.06</c:v>
                </c:pt>
                <c:pt idx="1941">
                  <c:v>850.31</c:v>
                </c:pt>
                <c:pt idx="1942">
                  <c:v>850.56</c:v>
                </c:pt>
                <c:pt idx="1943">
                  <c:v>850.81</c:v>
                </c:pt>
                <c:pt idx="1944">
                  <c:v>851.06</c:v>
                </c:pt>
                <c:pt idx="1945">
                  <c:v>851.3</c:v>
                </c:pt>
                <c:pt idx="1946">
                  <c:v>851.55</c:v>
                </c:pt>
                <c:pt idx="1947">
                  <c:v>851.8</c:v>
                </c:pt>
                <c:pt idx="1948">
                  <c:v>852.05</c:v>
                </c:pt>
                <c:pt idx="1949">
                  <c:v>852.3</c:v>
                </c:pt>
                <c:pt idx="1950">
                  <c:v>852.55</c:v>
                </c:pt>
                <c:pt idx="1951">
                  <c:v>852.8</c:v>
                </c:pt>
                <c:pt idx="1952">
                  <c:v>853.05</c:v>
                </c:pt>
                <c:pt idx="1953">
                  <c:v>853.3</c:v>
                </c:pt>
                <c:pt idx="1954">
                  <c:v>853.55</c:v>
                </c:pt>
                <c:pt idx="1955">
                  <c:v>853.8</c:v>
                </c:pt>
                <c:pt idx="1956">
                  <c:v>854.04</c:v>
                </c:pt>
                <c:pt idx="1957">
                  <c:v>854.29</c:v>
                </c:pt>
                <c:pt idx="1958">
                  <c:v>854.54</c:v>
                </c:pt>
                <c:pt idx="1959">
                  <c:v>854.79</c:v>
                </c:pt>
                <c:pt idx="1960">
                  <c:v>855.04</c:v>
                </c:pt>
                <c:pt idx="1961">
                  <c:v>855.29</c:v>
                </c:pt>
                <c:pt idx="1962">
                  <c:v>855.54</c:v>
                </c:pt>
                <c:pt idx="1963">
                  <c:v>855.79</c:v>
                </c:pt>
                <c:pt idx="1964">
                  <c:v>856.04</c:v>
                </c:pt>
                <c:pt idx="1965">
                  <c:v>856.29</c:v>
                </c:pt>
                <c:pt idx="1966">
                  <c:v>856.54</c:v>
                </c:pt>
                <c:pt idx="1967">
                  <c:v>856.78</c:v>
                </c:pt>
                <c:pt idx="1968">
                  <c:v>857.03</c:v>
                </c:pt>
                <c:pt idx="1969">
                  <c:v>857.28</c:v>
                </c:pt>
                <c:pt idx="1970">
                  <c:v>857.53</c:v>
                </c:pt>
                <c:pt idx="1971">
                  <c:v>857.78</c:v>
                </c:pt>
                <c:pt idx="1972">
                  <c:v>858.03</c:v>
                </c:pt>
                <c:pt idx="1973">
                  <c:v>858.28</c:v>
                </c:pt>
                <c:pt idx="1974">
                  <c:v>858.53</c:v>
                </c:pt>
                <c:pt idx="1975">
                  <c:v>858.78</c:v>
                </c:pt>
                <c:pt idx="1976">
                  <c:v>859.02</c:v>
                </c:pt>
                <c:pt idx="1977">
                  <c:v>859.27</c:v>
                </c:pt>
                <c:pt idx="1978">
                  <c:v>859.52</c:v>
                </c:pt>
                <c:pt idx="1979">
                  <c:v>859.77</c:v>
                </c:pt>
                <c:pt idx="1980">
                  <c:v>860.02</c:v>
                </c:pt>
                <c:pt idx="1981">
                  <c:v>860.27</c:v>
                </c:pt>
                <c:pt idx="1982">
                  <c:v>860.52</c:v>
                </c:pt>
                <c:pt idx="1983">
                  <c:v>860.77</c:v>
                </c:pt>
                <c:pt idx="1984">
                  <c:v>861.02</c:v>
                </c:pt>
                <c:pt idx="1985">
                  <c:v>861.26</c:v>
                </c:pt>
                <c:pt idx="1986">
                  <c:v>861.51</c:v>
                </c:pt>
                <c:pt idx="1987">
                  <c:v>861.76</c:v>
                </c:pt>
                <c:pt idx="1988">
                  <c:v>862.01</c:v>
                </c:pt>
                <c:pt idx="1989">
                  <c:v>862.26</c:v>
                </c:pt>
                <c:pt idx="1990">
                  <c:v>862.51</c:v>
                </c:pt>
                <c:pt idx="1991">
                  <c:v>862.76</c:v>
                </c:pt>
                <c:pt idx="1992">
                  <c:v>863.01</c:v>
                </c:pt>
                <c:pt idx="1993">
                  <c:v>863.25</c:v>
                </c:pt>
                <c:pt idx="1994">
                  <c:v>863.5</c:v>
                </c:pt>
                <c:pt idx="1995">
                  <c:v>863.75</c:v>
                </c:pt>
                <c:pt idx="1996">
                  <c:v>864</c:v>
                </c:pt>
                <c:pt idx="1997">
                  <c:v>864.25</c:v>
                </c:pt>
                <c:pt idx="1998">
                  <c:v>864.5</c:v>
                </c:pt>
                <c:pt idx="1999">
                  <c:v>864.75</c:v>
                </c:pt>
                <c:pt idx="2000">
                  <c:v>865</c:v>
                </c:pt>
                <c:pt idx="2001">
                  <c:v>865.24</c:v>
                </c:pt>
                <c:pt idx="2002">
                  <c:v>865.49</c:v>
                </c:pt>
                <c:pt idx="2003">
                  <c:v>865.74</c:v>
                </c:pt>
                <c:pt idx="2004">
                  <c:v>865.99</c:v>
                </c:pt>
                <c:pt idx="2005">
                  <c:v>866.24</c:v>
                </c:pt>
                <c:pt idx="2006">
                  <c:v>866.49</c:v>
                </c:pt>
                <c:pt idx="2007">
                  <c:v>866.74</c:v>
                </c:pt>
                <c:pt idx="2008">
                  <c:v>866.98</c:v>
                </c:pt>
                <c:pt idx="2009">
                  <c:v>867.23</c:v>
                </c:pt>
                <c:pt idx="2010">
                  <c:v>867.48</c:v>
                </c:pt>
                <c:pt idx="2011">
                  <c:v>867.73</c:v>
                </c:pt>
                <c:pt idx="2012">
                  <c:v>867.98</c:v>
                </c:pt>
                <c:pt idx="2013">
                  <c:v>868.23</c:v>
                </c:pt>
                <c:pt idx="2014">
                  <c:v>868.48</c:v>
                </c:pt>
                <c:pt idx="2015">
                  <c:v>868.72</c:v>
                </c:pt>
                <c:pt idx="2016">
                  <c:v>868.97</c:v>
                </c:pt>
                <c:pt idx="2017">
                  <c:v>869.22</c:v>
                </c:pt>
                <c:pt idx="2018">
                  <c:v>869.47</c:v>
                </c:pt>
                <c:pt idx="2019">
                  <c:v>869.72</c:v>
                </c:pt>
                <c:pt idx="2020">
                  <c:v>869.97</c:v>
                </c:pt>
                <c:pt idx="2021">
                  <c:v>870.21</c:v>
                </c:pt>
                <c:pt idx="2022">
                  <c:v>870.46</c:v>
                </c:pt>
                <c:pt idx="2023">
                  <c:v>870.71</c:v>
                </c:pt>
                <c:pt idx="2024">
                  <c:v>870.96</c:v>
                </c:pt>
                <c:pt idx="2025">
                  <c:v>871.21</c:v>
                </c:pt>
                <c:pt idx="2026">
                  <c:v>871.46</c:v>
                </c:pt>
                <c:pt idx="2027">
                  <c:v>871.71</c:v>
                </c:pt>
                <c:pt idx="2028">
                  <c:v>871.95</c:v>
                </c:pt>
                <c:pt idx="2029">
                  <c:v>872.2</c:v>
                </c:pt>
                <c:pt idx="2030">
                  <c:v>872.45</c:v>
                </c:pt>
                <c:pt idx="2031">
                  <c:v>872.7</c:v>
                </c:pt>
                <c:pt idx="2032">
                  <c:v>872.95</c:v>
                </c:pt>
                <c:pt idx="2033">
                  <c:v>873.2</c:v>
                </c:pt>
                <c:pt idx="2034">
                  <c:v>873.44</c:v>
                </c:pt>
                <c:pt idx="2035">
                  <c:v>873.69</c:v>
                </c:pt>
                <c:pt idx="2036">
                  <c:v>873.94</c:v>
                </c:pt>
                <c:pt idx="2037">
                  <c:v>874.19</c:v>
                </c:pt>
                <c:pt idx="2038">
                  <c:v>874.44</c:v>
                </c:pt>
                <c:pt idx="2039">
                  <c:v>874.69</c:v>
                </c:pt>
                <c:pt idx="2040">
                  <c:v>874.93</c:v>
                </c:pt>
                <c:pt idx="2041">
                  <c:v>875.18</c:v>
                </c:pt>
                <c:pt idx="2042">
                  <c:v>875.43</c:v>
                </c:pt>
                <c:pt idx="2043">
                  <c:v>875.68</c:v>
                </c:pt>
                <c:pt idx="2044">
                  <c:v>875.93</c:v>
                </c:pt>
                <c:pt idx="2045">
                  <c:v>876.18</c:v>
                </c:pt>
                <c:pt idx="2046">
                  <c:v>876.42</c:v>
                </c:pt>
                <c:pt idx="2047">
                  <c:v>876.67</c:v>
                </c:pt>
                <c:pt idx="2048">
                  <c:v>876.92</c:v>
                </c:pt>
                <c:pt idx="2049">
                  <c:v>877.17</c:v>
                </c:pt>
                <c:pt idx="2050">
                  <c:v>877.42</c:v>
                </c:pt>
                <c:pt idx="2051">
                  <c:v>877.66</c:v>
                </c:pt>
                <c:pt idx="2052">
                  <c:v>877.91</c:v>
                </c:pt>
                <c:pt idx="2053">
                  <c:v>878.16</c:v>
                </c:pt>
                <c:pt idx="2054">
                  <c:v>878.41</c:v>
                </c:pt>
                <c:pt idx="2055">
                  <c:v>878.66</c:v>
                </c:pt>
                <c:pt idx="2056">
                  <c:v>878.91</c:v>
                </c:pt>
                <c:pt idx="2057">
                  <c:v>879.15</c:v>
                </c:pt>
                <c:pt idx="2058">
                  <c:v>879.4</c:v>
                </c:pt>
                <c:pt idx="2059">
                  <c:v>879.65</c:v>
                </c:pt>
                <c:pt idx="2060">
                  <c:v>879.9</c:v>
                </c:pt>
                <c:pt idx="2061">
                  <c:v>880.15</c:v>
                </c:pt>
                <c:pt idx="2062">
                  <c:v>880.39</c:v>
                </c:pt>
                <c:pt idx="2063">
                  <c:v>880.64</c:v>
                </c:pt>
                <c:pt idx="2064">
                  <c:v>880.89</c:v>
                </c:pt>
                <c:pt idx="2065">
                  <c:v>881.14</c:v>
                </c:pt>
                <c:pt idx="2066">
                  <c:v>881.39</c:v>
                </c:pt>
                <c:pt idx="2067">
                  <c:v>881.63</c:v>
                </c:pt>
                <c:pt idx="2068">
                  <c:v>881.88</c:v>
                </c:pt>
                <c:pt idx="2069">
                  <c:v>882.13</c:v>
                </c:pt>
                <c:pt idx="2070">
                  <c:v>882.38</c:v>
                </c:pt>
                <c:pt idx="2071">
                  <c:v>882.63</c:v>
                </c:pt>
                <c:pt idx="2072">
                  <c:v>882.87</c:v>
                </c:pt>
                <c:pt idx="2073">
                  <c:v>883.12</c:v>
                </c:pt>
                <c:pt idx="2074">
                  <c:v>883.37</c:v>
                </c:pt>
                <c:pt idx="2075">
                  <c:v>883.62</c:v>
                </c:pt>
                <c:pt idx="2076">
                  <c:v>883.87</c:v>
                </c:pt>
                <c:pt idx="2077">
                  <c:v>884.11</c:v>
                </c:pt>
                <c:pt idx="2078">
                  <c:v>884.36</c:v>
                </c:pt>
                <c:pt idx="2079">
                  <c:v>884.61</c:v>
                </c:pt>
                <c:pt idx="2080">
                  <c:v>884.86</c:v>
                </c:pt>
                <c:pt idx="2081">
                  <c:v>885.11</c:v>
                </c:pt>
                <c:pt idx="2082">
                  <c:v>885.35</c:v>
                </c:pt>
                <c:pt idx="2083">
                  <c:v>885.6</c:v>
                </c:pt>
                <c:pt idx="2084">
                  <c:v>885.85</c:v>
                </c:pt>
                <c:pt idx="2085">
                  <c:v>886.1</c:v>
                </c:pt>
                <c:pt idx="2086">
                  <c:v>886.35</c:v>
                </c:pt>
                <c:pt idx="2087">
                  <c:v>886.59</c:v>
                </c:pt>
                <c:pt idx="2088">
                  <c:v>886.84</c:v>
                </c:pt>
                <c:pt idx="2089">
                  <c:v>887.09</c:v>
                </c:pt>
                <c:pt idx="2090">
                  <c:v>887.34</c:v>
                </c:pt>
                <c:pt idx="2091">
                  <c:v>887.58</c:v>
                </c:pt>
                <c:pt idx="2092">
                  <c:v>887.83</c:v>
                </c:pt>
                <c:pt idx="2093">
                  <c:v>888.08</c:v>
                </c:pt>
                <c:pt idx="2094">
                  <c:v>888.33</c:v>
                </c:pt>
                <c:pt idx="2095">
                  <c:v>888.58</c:v>
                </c:pt>
                <c:pt idx="2096">
                  <c:v>888.82</c:v>
                </c:pt>
                <c:pt idx="2097">
                  <c:v>889.07</c:v>
                </c:pt>
                <c:pt idx="2098">
                  <c:v>889.32</c:v>
                </c:pt>
                <c:pt idx="2099">
                  <c:v>889.57</c:v>
                </c:pt>
                <c:pt idx="2100">
                  <c:v>889.81</c:v>
                </c:pt>
                <c:pt idx="2101">
                  <c:v>890.06</c:v>
                </c:pt>
                <c:pt idx="2102">
                  <c:v>890.31</c:v>
                </c:pt>
                <c:pt idx="2103">
                  <c:v>890.56</c:v>
                </c:pt>
                <c:pt idx="2104">
                  <c:v>890.8</c:v>
                </c:pt>
                <c:pt idx="2105">
                  <c:v>891.05</c:v>
                </c:pt>
                <c:pt idx="2106">
                  <c:v>891.3</c:v>
                </c:pt>
                <c:pt idx="2107">
                  <c:v>891.55</c:v>
                </c:pt>
                <c:pt idx="2108">
                  <c:v>891.8</c:v>
                </c:pt>
                <c:pt idx="2109">
                  <c:v>892.04</c:v>
                </c:pt>
                <c:pt idx="2110">
                  <c:v>892.29</c:v>
                </c:pt>
                <c:pt idx="2111">
                  <c:v>892.54</c:v>
                </c:pt>
                <c:pt idx="2112">
                  <c:v>892.79</c:v>
                </c:pt>
                <c:pt idx="2113">
                  <c:v>893.03</c:v>
                </c:pt>
                <c:pt idx="2114">
                  <c:v>893.28</c:v>
                </c:pt>
                <c:pt idx="2115">
                  <c:v>893.53</c:v>
                </c:pt>
                <c:pt idx="2116">
                  <c:v>893.78</c:v>
                </c:pt>
                <c:pt idx="2117">
                  <c:v>894.02</c:v>
                </c:pt>
                <c:pt idx="2118">
                  <c:v>894.27</c:v>
                </c:pt>
                <c:pt idx="2119">
                  <c:v>894.52</c:v>
                </c:pt>
                <c:pt idx="2120">
                  <c:v>894.77</c:v>
                </c:pt>
                <c:pt idx="2121">
                  <c:v>895.01</c:v>
                </c:pt>
                <c:pt idx="2122">
                  <c:v>895.26</c:v>
                </c:pt>
                <c:pt idx="2123">
                  <c:v>895.51</c:v>
                </c:pt>
                <c:pt idx="2124">
                  <c:v>895.76</c:v>
                </c:pt>
                <c:pt idx="2125">
                  <c:v>896</c:v>
                </c:pt>
                <c:pt idx="2126">
                  <c:v>896.25</c:v>
                </c:pt>
                <c:pt idx="2127">
                  <c:v>896.5</c:v>
                </c:pt>
                <c:pt idx="2128">
                  <c:v>896.75</c:v>
                </c:pt>
                <c:pt idx="2129">
                  <c:v>896.99</c:v>
                </c:pt>
                <c:pt idx="2130">
                  <c:v>897.24</c:v>
                </c:pt>
                <c:pt idx="2131">
                  <c:v>897.49</c:v>
                </c:pt>
                <c:pt idx="2132">
                  <c:v>897.74</c:v>
                </c:pt>
                <c:pt idx="2133">
                  <c:v>897.98</c:v>
                </c:pt>
                <c:pt idx="2134">
                  <c:v>898.23</c:v>
                </c:pt>
                <c:pt idx="2135">
                  <c:v>898.48</c:v>
                </c:pt>
                <c:pt idx="2136">
                  <c:v>898.73</c:v>
                </c:pt>
                <c:pt idx="2137">
                  <c:v>898.97</c:v>
                </c:pt>
                <c:pt idx="2138">
                  <c:v>899.22</c:v>
                </c:pt>
                <c:pt idx="2139">
                  <c:v>899.47</c:v>
                </c:pt>
                <c:pt idx="2140">
                  <c:v>899.72</c:v>
                </c:pt>
                <c:pt idx="2141">
                  <c:v>899.96</c:v>
                </c:pt>
                <c:pt idx="2142">
                  <c:v>900.21</c:v>
                </c:pt>
                <c:pt idx="2143">
                  <c:v>900.46</c:v>
                </c:pt>
                <c:pt idx="2144">
                  <c:v>900.7</c:v>
                </c:pt>
                <c:pt idx="2145">
                  <c:v>900.95</c:v>
                </c:pt>
                <c:pt idx="2146">
                  <c:v>901.2</c:v>
                </c:pt>
                <c:pt idx="2147">
                  <c:v>901.45</c:v>
                </c:pt>
                <c:pt idx="2148">
                  <c:v>901.69</c:v>
                </c:pt>
                <c:pt idx="2149">
                  <c:v>901.94</c:v>
                </c:pt>
                <c:pt idx="2150">
                  <c:v>902.19</c:v>
                </c:pt>
                <c:pt idx="2151">
                  <c:v>902.44</c:v>
                </c:pt>
                <c:pt idx="2152">
                  <c:v>902.68</c:v>
                </c:pt>
                <c:pt idx="2153">
                  <c:v>902.93</c:v>
                </c:pt>
                <c:pt idx="2154">
                  <c:v>903.18</c:v>
                </c:pt>
                <c:pt idx="2155">
                  <c:v>903.42</c:v>
                </c:pt>
                <c:pt idx="2156">
                  <c:v>903.67</c:v>
                </c:pt>
                <c:pt idx="2157">
                  <c:v>903.92</c:v>
                </c:pt>
                <c:pt idx="2158">
                  <c:v>904.17</c:v>
                </c:pt>
                <c:pt idx="2159">
                  <c:v>904.41</c:v>
                </c:pt>
                <c:pt idx="2160">
                  <c:v>904.66</c:v>
                </c:pt>
                <c:pt idx="2161">
                  <c:v>904.91</c:v>
                </c:pt>
                <c:pt idx="2162">
                  <c:v>905.15</c:v>
                </c:pt>
                <c:pt idx="2163">
                  <c:v>905.4</c:v>
                </c:pt>
                <c:pt idx="2164">
                  <c:v>905.65</c:v>
                </c:pt>
                <c:pt idx="2165">
                  <c:v>905.9</c:v>
                </c:pt>
                <c:pt idx="2166">
                  <c:v>906.14</c:v>
                </c:pt>
                <c:pt idx="2167">
                  <c:v>906.39</c:v>
                </c:pt>
                <c:pt idx="2168">
                  <c:v>906.64</c:v>
                </c:pt>
                <c:pt idx="2169">
                  <c:v>906.88</c:v>
                </c:pt>
                <c:pt idx="2170">
                  <c:v>907.13</c:v>
                </c:pt>
                <c:pt idx="2171">
                  <c:v>907.38</c:v>
                </c:pt>
                <c:pt idx="2172">
                  <c:v>907.63</c:v>
                </c:pt>
                <c:pt idx="2173">
                  <c:v>907.87</c:v>
                </c:pt>
                <c:pt idx="2174">
                  <c:v>908.12</c:v>
                </c:pt>
                <c:pt idx="2175">
                  <c:v>908.37</c:v>
                </c:pt>
                <c:pt idx="2176">
                  <c:v>908.61</c:v>
                </c:pt>
                <c:pt idx="2177">
                  <c:v>908.86</c:v>
                </c:pt>
                <c:pt idx="2178">
                  <c:v>909.11</c:v>
                </c:pt>
                <c:pt idx="2179">
                  <c:v>909.35</c:v>
                </c:pt>
                <c:pt idx="2180">
                  <c:v>909.6</c:v>
                </c:pt>
                <c:pt idx="2181">
                  <c:v>909.85</c:v>
                </c:pt>
                <c:pt idx="2182">
                  <c:v>910.1</c:v>
                </c:pt>
                <c:pt idx="2183">
                  <c:v>910.34</c:v>
                </c:pt>
                <c:pt idx="2184">
                  <c:v>910.59</c:v>
                </c:pt>
                <c:pt idx="2185">
                  <c:v>910.84</c:v>
                </c:pt>
                <c:pt idx="2186">
                  <c:v>911.08</c:v>
                </c:pt>
                <c:pt idx="2187">
                  <c:v>911.33</c:v>
                </c:pt>
                <c:pt idx="2188">
                  <c:v>911.58</c:v>
                </c:pt>
                <c:pt idx="2189">
                  <c:v>911.82</c:v>
                </c:pt>
                <c:pt idx="2190">
                  <c:v>912.07</c:v>
                </c:pt>
                <c:pt idx="2191">
                  <c:v>912.32</c:v>
                </c:pt>
                <c:pt idx="2192">
                  <c:v>912.56</c:v>
                </c:pt>
                <c:pt idx="2193">
                  <c:v>912.81</c:v>
                </c:pt>
                <c:pt idx="2194">
                  <c:v>913.06</c:v>
                </c:pt>
                <c:pt idx="2195">
                  <c:v>913.3</c:v>
                </c:pt>
                <c:pt idx="2196">
                  <c:v>913.55</c:v>
                </c:pt>
                <c:pt idx="2197">
                  <c:v>913.8</c:v>
                </c:pt>
                <c:pt idx="2198">
                  <c:v>914.05</c:v>
                </c:pt>
                <c:pt idx="2199">
                  <c:v>914.29</c:v>
                </c:pt>
                <c:pt idx="2200">
                  <c:v>914.54</c:v>
                </c:pt>
                <c:pt idx="2201">
                  <c:v>914.79</c:v>
                </c:pt>
                <c:pt idx="2202">
                  <c:v>915.03</c:v>
                </c:pt>
                <c:pt idx="2203">
                  <c:v>915.28</c:v>
                </c:pt>
                <c:pt idx="2204">
                  <c:v>915.53</c:v>
                </c:pt>
                <c:pt idx="2205">
                  <c:v>915.77</c:v>
                </c:pt>
                <c:pt idx="2206">
                  <c:v>916.02</c:v>
                </c:pt>
                <c:pt idx="2207">
                  <c:v>916.27</c:v>
                </c:pt>
                <c:pt idx="2208">
                  <c:v>916.51</c:v>
                </c:pt>
                <c:pt idx="2209">
                  <c:v>916.76</c:v>
                </c:pt>
                <c:pt idx="2210">
                  <c:v>917.01</c:v>
                </c:pt>
                <c:pt idx="2211">
                  <c:v>917.25</c:v>
                </c:pt>
                <c:pt idx="2212">
                  <c:v>917.5</c:v>
                </c:pt>
                <c:pt idx="2213">
                  <c:v>917.75</c:v>
                </c:pt>
                <c:pt idx="2214">
                  <c:v>917.99</c:v>
                </c:pt>
                <c:pt idx="2215">
                  <c:v>918.24</c:v>
                </c:pt>
                <c:pt idx="2216">
                  <c:v>918.49</c:v>
                </c:pt>
                <c:pt idx="2217">
                  <c:v>918.73</c:v>
                </c:pt>
                <c:pt idx="2218">
                  <c:v>918.98</c:v>
                </c:pt>
                <c:pt idx="2219">
                  <c:v>919.23</c:v>
                </c:pt>
                <c:pt idx="2220">
                  <c:v>919.47</c:v>
                </c:pt>
                <c:pt idx="2221">
                  <c:v>919.72</c:v>
                </c:pt>
                <c:pt idx="2222">
                  <c:v>919.97</c:v>
                </c:pt>
                <c:pt idx="2223">
                  <c:v>920.21</c:v>
                </c:pt>
                <c:pt idx="2224">
                  <c:v>920.46</c:v>
                </c:pt>
                <c:pt idx="2225">
                  <c:v>920.7</c:v>
                </c:pt>
                <c:pt idx="2226">
                  <c:v>920.95</c:v>
                </c:pt>
                <c:pt idx="2227">
                  <c:v>921.2</c:v>
                </c:pt>
                <c:pt idx="2228">
                  <c:v>921.44</c:v>
                </c:pt>
                <c:pt idx="2229">
                  <c:v>921.69</c:v>
                </c:pt>
                <c:pt idx="2230">
                  <c:v>921.94</c:v>
                </c:pt>
                <c:pt idx="2231">
                  <c:v>922.18</c:v>
                </c:pt>
                <c:pt idx="2232">
                  <c:v>922.43</c:v>
                </c:pt>
                <c:pt idx="2233">
                  <c:v>922.68</c:v>
                </c:pt>
                <c:pt idx="2234">
                  <c:v>922.92</c:v>
                </c:pt>
                <c:pt idx="2235">
                  <c:v>923.17</c:v>
                </c:pt>
                <c:pt idx="2236">
                  <c:v>923.42</c:v>
                </c:pt>
                <c:pt idx="2237">
                  <c:v>923.66</c:v>
                </c:pt>
                <c:pt idx="2238">
                  <c:v>923.91</c:v>
                </c:pt>
                <c:pt idx="2239">
                  <c:v>924.16</c:v>
                </c:pt>
                <c:pt idx="2240">
                  <c:v>924.4</c:v>
                </c:pt>
                <c:pt idx="2241">
                  <c:v>924.65</c:v>
                </c:pt>
                <c:pt idx="2242">
                  <c:v>924.89</c:v>
                </c:pt>
                <c:pt idx="2243">
                  <c:v>925.14</c:v>
                </c:pt>
                <c:pt idx="2244">
                  <c:v>925.39</c:v>
                </c:pt>
                <c:pt idx="2245">
                  <c:v>925.63</c:v>
                </c:pt>
                <c:pt idx="2246">
                  <c:v>925.88</c:v>
                </c:pt>
                <c:pt idx="2247">
                  <c:v>926.13</c:v>
                </c:pt>
                <c:pt idx="2248">
                  <c:v>926.37</c:v>
                </c:pt>
                <c:pt idx="2249">
                  <c:v>926.62</c:v>
                </c:pt>
                <c:pt idx="2250">
                  <c:v>926.87</c:v>
                </c:pt>
                <c:pt idx="2251">
                  <c:v>927.11</c:v>
                </c:pt>
                <c:pt idx="2252">
                  <c:v>927.36</c:v>
                </c:pt>
                <c:pt idx="2253">
                  <c:v>927.6</c:v>
                </c:pt>
                <c:pt idx="2254">
                  <c:v>927.85</c:v>
                </c:pt>
                <c:pt idx="2255">
                  <c:v>928.1</c:v>
                </c:pt>
                <c:pt idx="2256">
                  <c:v>928.34</c:v>
                </c:pt>
                <c:pt idx="2257">
                  <c:v>928.59</c:v>
                </c:pt>
                <c:pt idx="2258">
                  <c:v>928.84</c:v>
                </c:pt>
                <c:pt idx="2259">
                  <c:v>929.08</c:v>
                </c:pt>
                <c:pt idx="2260">
                  <c:v>929.33</c:v>
                </c:pt>
                <c:pt idx="2261">
                  <c:v>929.57</c:v>
                </c:pt>
                <c:pt idx="2262">
                  <c:v>929.82</c:v>
                </c:pt>
                <c:pt idx="2263">
                  <c:v>930.07</c:v>
                </c:pt>
                <c:pt idx="2264">
                  <c:v>930.31</c:v>
                </c:pt>
                <c:pt idx="2265">
                  <c:v>930.56</c:v>
                </c:pt>
                <c:pt idx="2266">
                  <c:v>930.8</c:v>
                </c:pt>
                <c:pt idx="2267">
                  <c:v>931.05</c:v>
                </c:pt>
                <c:pt idx="2268">
                  <c:v>931.3</c:v>
                </c:pt>
                <c:pt idx="2269">
                  <c:v>931.54</c:v>
                </c:pt>
                <c:pt idx="2270">
                  <c:v>931.79</c:v>
                </c:pt>
                <c:pt idx="2271">
                  <c:v>932.04</c:v>
                </c:pt>
                <c:pt idx="2272">
                  <c:v>932.28</c:v>
                </c:pt>
                <c:pt idx="2273">
                  <c:v>932.53</c:v>
                </c:pt>
                <c:pt idx="2274">
                  <c:v>932.77</c:v>
                </c:pt>
                <c:pt idx="2275">
                  <c:v>933.02</c:v>
                </c:pt>
                <c:pt idx="2276">
                  <c:v>933.27</c:v>
                </c:pt>
                <c:pt idx="2277">
                  <c:v>933.51</c:v>
                </c:pt>
                <c:pt idx="2278">
                  <c:v>933.76</c:v>
                </c:pt>
                <c:pt idx="2279">
                  <c:v>934</c:v>
                </c:pt>
                <c:pt idx="2280">
                  <c:v>934.25</c:v>
                </c:pt>
                <c:pt idx="2281">
                  <c:v>934.5</c:v>
                </c:pt>
                <c:pt idx="2282">
                  <c:v>934.74</c:v>
                </c:pt>
                <c:pt idx="2283">
                  <c:v>934.99</c:v>
                </c:pt>
                <c:pt idx="2284">
                  <c:v>935.23</c:v>
                </c:pt>
                <c:pt idx="2285">
                  <c:v>935.48</c:v>
                </c:pt>
                <c:pt idx="2286">
                  <c:v>935.73</c:v>
                </c:pt>
                <c:pt idx="2287">
                  <c:v>935.97</c:v>
                </c:pt>
                <c:pt idx="2288">
                  <c:v>936.22</c:v>
                </c:pt>
                <c:pt idx="2289">
                  <c:v>936.46</c:v>
                </c:pt>
                <c:pt idx="2290">
                  <c:v>936.71</c:v>
                </c:pt>
                <c:pt idx="2291">
                  <c:v>936.96</c:v>
                </c:pt>
                <c:pt idx="2292">
                  <c:v>937.2</c:v>
                </c:pt>
                <c:pt idx="2293">
                  <c:v>937.45</c:v>
                </c:pt>
                <c:pt idx="2294">
                  <c:v>937.69</c:v>
                </c:pt>
                <c:pt idx="2295">
                  <c:v>937.94</c:v>
                </c:pt>
                <c:pt idx="2296">
                  <c:v>938.18</c:v>
                </c:pt>
                <c:pt idx="2297">
                  <c:v>938.43</c:v>
                </c:pt>
                <c:pt idx="2298">
                  <c:v>938.68</c:v>
                </c:pt>
                <c:pt idx="2299">
                  <c:v>938.92</c:v>
                </c:pt>
                <c:pt idx="2300">
                  <c:v>939.17</c:v>
                </c:pt>
                <c:pt idx="2301">
                  <c:v>939.41</c:v>
                </c:pt>
                <c:pt idx="2302">
                  <c:v>939.66</c:v>
                </c:pt>
                <c:pt idx="2303">
                  <c:v>939.91</c:v>
                </c:pt>
                <c:pt idx="2304">
                  <c:v>940.15</c:v>
                </c:pt>
                <c:pt idx="2305">
                  <c:v>940.4</c:v>
                </c:pt>
                <c:pt idx="2306">
                  <c:v>940.64</c:v>
                </c:pt>
                <c:pt idx="2307">
                  <c:v>940.89</c:v>
                </c:pt>
                <c:pt idx="2308">
                  <c:v>941.13</c:v>
                </c:pt>
                <c:pt idx="2309">
                  <c:v>941.38</c:v>
                </c:pt>
                <c:pt idx="2310">
                  <c:v>941.63</c:v>
                </c:pt>
                <c:pt idx="2311">
                  <c:v>941.87</c:v>
                </c:pt>
                <c:pt idx="2312">
                  <c:v>942.12</c:v>
                </c:pt>
                <c:pt idx="2313">
                  <c:v>942.36</c:v>
                </c:pt>
                <c:pt idx="2314">
                  <c:v>942.61</c:v>
                </c:pt>
                <c:pt idx="2315">
                  <c:v>942.85</c:v>
                </c:pt>
                <c:pt idx="2316">
                  <c:v>943.1</c:v>
                </c:pt>
                <c:pt idx="2317">
                  <c:v>943.35</c:v>
                </c:pt>
                <c:pt idx="2318">
                  <c:v>943.59</c:v>
                </c:pt>
                <c:pt idx="2319">
                  <c:v>943.84</c:v>
                </c:pt>
                <c:pt idx="2320">
                  <c:v>944.08</c:v>
                </c:pt>
                <c:pt idx="2321">
                  <c:v>944.33</c:v>
                </c:pt>
                <c:pt idx="2322">
                  <c:v>944.57</c:v>
                </c:pt>
                <c:pt idx="2323">
                  <c:v>944.82</c:v>
                </c:pt>
                <c:pt idx="2324">
                  <c:v>945.06</c:v>
                </c:pt>
                <c:pt idx="2325">
                  <c:v>945.31</c:v>
                </c:pt>
                <c:pt idx="2326">
                  <c:v>945.56</c:v>
                </c:pt>
                <c:pt idx="2327">
                  <c:v>945.8</c:v>
                </c:pt>
                <c:pt idx="2328">
                  <c:v>946.05</c:v>
                </c:pt>
                <c:pt idx="2329">
                  <c:v>946.29</c:v>
                </c:pt>
                <c:pt idx="2330">
                  <c:v>946.54</c:v>
                </c:pt>
                <c:pt idx="2331">
                  <c:v>946.78</c:v>
                </c:pt>
                <c:pt idx="2332">
                  <c:v>947.03</c:v>
                </c:pt>
                <c:pt idx="2333">
                  <c:v>947.27</c:v>
                </c:pt>
                <c:pt idx="2334">
                  <c:v>947.52</c:v>
                </c:pt>
                <c:pt idx="2335">
                  <c:v>947.77</c:v>
                </c:pt>
                <c:pt idx="2336">
                  <c:v>948.01</c:v>
                </c:pt>
                <c:pt idx="2337">
                  <c:v>948.26</c:v>
                </c:pt>
                <c:pt idx="2338">
                  <c:v>948.5</c:v>
                </c:pt>
                <c:pt idx="2339">
                  <c:v>948.75</c:v>
                </c:pt>
                <c:pt idx="2340">
                  <c:v>948.99</c:v>
                </c:pt>
                <c:pt idx="2341">
                  <c:v>949.24</c:v>
                </c:pt>
                <c:pt idx="2342">
                  <c:v>949.48</c:v>
                </c:pt>
                <c:pt idx="2343">
                  <c:v>949.73</c:v>
                </c:pt>
                <c:pt idx="2344">
                  <c:v>949.97</c:v>
                </c:pt>
                <c:pt idx="2345">
                  <c:v>950.22</c:v>
                </c:pt>
                <c:pt idx="2346">
                  <c:v>950.47</c:v>
                </c:pt>
                <c:pt idx="2347">
                  <c:v>950.71</c:v>
                </c:pt>
                <c:pt idx="2348">
                  <c:v>950.96</c:v>
                </c:pt>
                <c:pt idx="2349">
                  <c:v>951.2</c:v>
                </c:pt>
                <c:pt idx="2350">
                  <c:v>951.45</c:v>
                </c:pt>
                <c:pt idx="2351">
                  <c:v>951.69</c:v>
                </c:pt>
                <c:pt idx="2352">
                  <c:v>951.94</c:v>
                </c:pt>
                <c:pt idx="2353">
                  <c:v>952.18</c:v>
                </c:pt>
                <c:pt idx="2354">
                  <c:v>952.43</c:v>
                </c:pt>
                <c:pt idx="2355">
                  <c:v>952.67</c:v>
                </c:pt>
                <c:pt idx="2356">
                  <c:v>952.92</c:v>
                </c:pt>
                <c:pt idx="2357">
                  <c:v>953.16</c:v>
                </c:pt>
                <c:pt idx="2358">
                  <c:v>953.41</c:v>
                </c:pt>
                <c:pt idx="2359">
                  <c:v>953.65</c:v>
                </c:pt>
                <c:pt idx="2360">
                  <c:v>953.9</c:v>
                </c:pt>
                <c:pt idx="2361">
                  <c:v>954.14</c:v>
                </c:pt>
                <c:pt idx="2362">
                  <c:v>954.39</c:v>
                </c:pt>
                <c:pt idx="2363">
                  <c:v>954.64</c:v>
                </c:pt>
                <c:pt idx="2364">
                  <c:v>954.88</c:v>
                </c:pt>
                <c:pt idx="2365">
                  <c:v>955.13</c:v>
                </c:pt>
                <c:pt idx="2366">
                  <c:v>955.37</c:v>
                </c:pt>
                <c:pt idx="2367">
                  <c:v>955.62</c:v>
                </c:pt>
                <c:pt idx="2368">
                  <c:v>955.86</c:v>
                </c:pt>
                <c:pt idx="2369">
                  <c:v>956.11</c:v>
                </c:pt>
                <c:pt idx="2370">
                  <c:v>956.35</c:v>
                </c:pt>
                <c:pt idx="2371">
                  <c:v>956.6</c:v>
                </c:pt>
                <c:pt idx="2372">
                  <c:v>956.84</c:v>
                </c:pt>
                <c:pt idx="2373">
                  <c:v>957.09</c:v>
                </c:pt>
                <c:pt idx="2374">
                  <c:v>957.33</c:v>
                </c:pt>
                <c:pt idx="2375">
                  <c:v>957.58</c:v>
                </c:pt>
                <c:pt idx="2376">
                  <c:v>957.82</c:v>
                </c:pt>
                <c:pt idx="2377">
                  <c:v>958.07</c:v>
                </c:pt>
                <c:pt idx="2378">
                  <c:v>958.31</c:v>
                </c:pt>
                <c:pt idx="2379">
                  <c:v>958.56</c:v>
                </c:pt>
                <c:pt idx="2380">
                  <c:v>958.8</c:v>
                </c:pt>
                <c:pt idx="2381">
                  <c:v>959.05</c:v>
                </c:pt>
                <c:pt idx="2382">
                  <c:v>959.29</c:v>
                </c:pt>
                <c:pt idx="2383">
                  <c:v>959.54</c:v>
                </c:pt>
                <c:pt idx="2384">
                  <c:v>959.78</c:v>
                </c:pt>
                <c:pt idx="2385">
                  <c:v>960.03</c:v>
                </c:pt>
                <c:pt idx="2386">
                  <c:v>960.27</c:v>
                </c:pt>
                <c:pt idx="2387">
                  <c:v>960.52</c:v>
                </c:pt>
                <c:pt idx="2388">
                  <c:v>960.76</c:v>
                </c:pt>
                <c:pt idx="2389">
                  <c:v>961.01</c:v>
                </c:pt>
                <c:pt idx="2390">
                  <c:v>961.25</c:v>
                </c:pt>
                <c:pt idx="2391">
                  <c:v>961.5</c:v>
                </c:pt>
                <c:pt idx="2392">
                  <c:v>961.74</c:v>
                </c:pt>
                <c:pt idx="2393">
                  <c:v>961.99</c:v>
                </c:pt>
                <c:pt idx="2394">
                  <c:v>962.23</c:v>
                </c:pt>
                <c:pt idx="2395">
                  <c:v>962.48</c:v>
                </c:pt>
                <c:pt idx="2396">
                  <c:v>962.72</c:v>
                </c:pt>
                <c:pt idx="2397">
                  <c:v>962.97</c:v>
                </c:pt>
                <c:pt idx="2398">
                  <c:v>963.21</c:v>
                </c:pt>
                <c:pt idx="2399">
                  <c:v>963.46</c:v>
                </c:pt>
                <c:pt idx="2400">
                  <c:v>963.7</c:v>
                </c:pt>
                <c:pt idx="2401">
                  <c:v>963.95</c:v>
                </c:pt>
                <c:pt idx="2402">
                  <c:v>964.19</c:v>
                </c:pt>
                <c:pt idx="2403">
                  <c:v>964.44</c:v>
                </c:pt>
                <c:pt idx="2404">
                  <c:v>964.68</c:v>
                </c:pt>
                <c:pt idx="2405">
                  <c:v>964.93</c:v>
                </c:pt>
                <c:pt idx="2406">
                  <c:v>965.17</c:v>
                </c:pt>
                <c:pt idx="2407">
                  <c:v>965.42</c:v>
                </c:pt>
                <c:pt idx="2408">
                  <c:v>965.66</c:v>
                </c:pt>
                <c:pt idx="2409">
                  <c:v>965.9</c:v>
                </c:pt>
                <c:pt idx="2410">
                  <c:v>966.15</c:v>
                </c:pt>
                <c:pt idx="2411">
                  <c:v>966.39</c:v>
                </c:pt>
                <c:pt idx="2412">
                  <c:v>966.64</c:v>
                </c:pt>
                <c:pt idx="2413">
                  <c:v>966.88</c:v>
                </c:pt>
                <c:pt idx="2414">
                  <c:v>967.13</c:v>
                </c:pt>
                <c:pt idx="2415">
                  <c:v>967.37</c:v>
                </c:pt>
                <c:pt idx="2416">
                  <c:v>967.62</c:v>
                </c:pt>
                <c:pt idx="2417">
                  <c:v>967.86</c:v>
                </c:pt>
                <c:pt idx="2418">
                  <c:v>968.11</c:v>
                </c:pt>
                <c:pt idx="2419">
                  <c:v>968.35</c:v>
                </c:pt>
                <c:pt idx="2420">
                  <c:v>968.6</c:v>
                </c:pt>
                <c:pt idx="2421">
                  <c:v>968.84</c:v>
                </c:pt>
                <c:pt idx="2422">
                  <c:v>969.09</c:v>
                </c:pt>
                <c:pt idx="2423">
                  <c:v>969.33</c:v>
                </c:pt>
                <c:pt idx="2424">
                  <c:v>969.58</c:v>
                </c:pt>
                <c:pt idx="2425">
                  <c:v>969.82</c:v>
                </c:pt>
                <c:pt idx="2426">
                  <c:v>970.06</c:v>
                </c:pt>
                <c:pt idx="2427">
                  <c:v>970.31</c:v>
                </c:pt>
                <c:pt idx="2428">
                  <c:v>970.55</c:v>
                </c:pt>
                <c:pt idx="2429">
                  <c:v>970.8</c:v>
                </c:pt>
                <c:pt idx="2430">
                  <c:v>971.04</c:v>
                </c:pt>
                <c:pt idx="2431">
                  <c:v>971.29</c:v>
                </c:pt>
                <c:pt idx="2432">
                  <c:v>971.53</c:v>
                </c:pt>
                <c:pt idx="2433">
                  <c:v>971.78</c:v>
                </c:pt>
                <c:pt idx="2434">
                  <c:v>972.02</c:v>
                </c:pt>
                <c:pt idx="2435">
                  <c:v>972.27</c:v>
                </c:pt>
                <c:pt idx="2436">
                  <c:v>972.51</c:v>
                </c:pt>
                <c:pt idx="2437">
                  <c:v>972.75</c:v>
                </c:pt>
                <c:pt idx="2438">
                  <c:v>973</c:v>
                </c:pt>
                <c:pt idx="2439">
                  <c:v>973.24</c:v>
                </c:pt>
                <c:pt idx="2440">
                  <c:v>973.49</c:v>
                </c:pt>
                <c:pt idx="2441">
                  <c:v>973.73</c:v>
                </c:pt>
                <c:pt idx="2442">
                  <c:v>973.98</c:v>
                </c:pt>
                <c:pt idx="2443">
                  <c:v>974.22</c:v>
                </c:pt>
                <c:pt idx="2444">
                  <c:v>974.47</c:v>
                </c:pt>
                <c:pt idx="2445">
                  <c:v>974.71</c:v>
                </c:pt>
                <c:pt idx="2446">
                  <c:v>974.95</c:v>
                </c:pt>
                <c:pt idx="2447">
                  <c:v>975.2</c:v>
                </c:pt>
                <c:pt idx="2448">
                  <c:v>975.44</c:v>
                </c:pt>
                <c:pt idx="2449">
                  <c:v>975.69</c:v>
                </c:pt>
                <c:pt idx="2450">
                  <c:v>975.93</c:v>
                </c:pt>
                <c:pt idx="2451">
                  <c:v>976.18</c:v>
                </c:pt>
                <c:pt idx="2452">
                  <c:v>976.42</c:v>
                </c:pt>
                <c:pt idx="2453">
                  <c:v>976.67</c:v>
                </c:pt>
                <c:pt idx="2454">
                  <c:v>976.91</c:v>
                </c:pt>
                <c:pt idx="2455">
                  <c:v>977.15</c:v>
                </c:pt>
                <c:pt idx="2456">
                  <c:v>977.4</c:v>
                </c:pt>
                <c:pt idx="2457">
                  <c:v>977.64</c:v>
                </c:pt>
                <c:pt idx="2458">
                  <c:v>977.89</c:v>
                </c:pt>
                <c:pt idx="2459">
                  <c:v>978.13</c:v>
                </c:pt>
                <c:pt idx="2460">
                  <c:v>978.38</c:v>
                </c:pt>
                <c:pt idx="2461">
                  <c:v>978.62</c:v>
                </c:pt>
                <c:pt idx="2462">
                  <c:v>978.86</c:v>
                </c:pt>
                <c:pt idx="2463">
                  <c:v>979.11</c:v>
                </c:pt>
                <c:pt idx="2464">
                  <c:v>979.35</c:v>
                </c:pt>
                <c:pt idx="2465">
                  <c:v>979.6</c:v>
                </c:pt>
                <c:pt idx="2466">
                  <c:v>979.84</c:v>
                </c:pt>
                <c:pt idx="2467">
                  <c:v>980.08</c:v>
                </c:pt>
                <c:pt idx="2468">
                  <c:v>980.33</c:v>
                </c:pt>
                <c:pt idx="2469">
                  <c:v>980.57</c:v>
                </c:pt>
                <c:pt idx="2470">
                  <c:v>980.82</c:v>
                </c:pt>
                <c:pt idx="2471">
                  <c:v>981.06</c:v>
                </c:pt>
                <c:pt idx="2472">
                  <c:v>981.31</c:v>
                </c:pt>
                <c:pt idx="2473">
                  <c:v>981.55</c:v>
                </c:pt>
                <c:pt idx="2474">
                  <c:v>981.79</c:v>
                </c:pt>
                <c:pt idx="2475">
                  <c:v>982.04</c:v>
                </c:pt>
                <c:pt idx="2476">
                  <c:v>982.28</c:v>
                </c:pt>
                <c:pt idx="2477">
                  <c:v>982.53</c:v>
                </c:pt>
                <c:pt idx="2478">
                  <c:v>982.77</c:v>
                </c:pt>
                <c:pt idx="2479">
                  <c:v>983.01</c:v>
                </c:pt>
                <c:pt idx="2480">
                  <c:v>983.26</c:v>
                </c:pt>
                <c:pt idx="2481">
                  <c:v>983.5</c:v>
                </c:pt>
                <c:pt idx="2482">
                  <c:v>983.75</c:v>
                </c:pt>
                <c:pt idx="2483">
                  <c:v>983.99</c:v>
                </c:pt>
                <c:pt idx="2484">
                  <c:v>984.23</c:v>
                </c:pt>
                <c:pt idx="2485">
                  <c:v>984.48</c:v>
                </c:pt>
                <c:pt idx="2486">
                  <c:v>984.72</c:v>
                </c:pt>
                <c:pt idx="2487">
                  <c:v>984.97</c:v>
                </c:pt>
                <c:pt idx="2488">
                  <c:v>985.21</c:v>
                </c:pt>
                <c:pt idx="2489">
                  <c:v>985.45</c:v>
                </c:pt>
                <c:pt idx="2490">
                  <c:v>985.7</c:v>
                </c:pt>
                <c:pt idx="2491">
                  <c:v>985.94</c:v>
                </c:pt>
                <c:pt idx="2492">
                  <c:v>986.19</c:v>
                </c:pt>
                <c:pt idx="2493">
                  <c:v>986.43</c:v>
                </c:pt>
                <c:pt idx="2494">
                  <c:v>986.67</c:v>
                </c:pt>
                <c:pt idx="2495">
                  <c:v>986.92</c:v>
                </c:pt>
                <c:pt idx="2496">
                  <c:v>987.16</c:v>
                </c:pt>
                <c:pt idx="2497">
                  <c:v>987.41</c:v>
                </c:pt>
                <c:pt idx="2498">
                  <c:v>987.65</c:v>
                </c:pt>
                <c:pt idx="2499">
                  <c:v>987.89</c:v>
                </c:pt>
                <c:pt idx="2500">
                  <c:v>988.14</c:v>
                </c:pt>
                <c:pt idx="2501">
                  <c:v>988.38</c:v>
                </c:pt>
                <c:pt idx="2502">
                  <c:v>988.63</c:v>
                </c:pt>
                <c:pt idx="2503">
                  <c:v>988.87</c:v>
                </c:pt>
                <c:pt idx="2504">
                  <c:v>989.11</c:v>
                </c:pt>
                <c:pt idx="2505">
                  <c:v>989.36</c:v>
                </c:pt>
                <c:pt idx="2506">
                  <c:v>989.6</c:v>
                </c:pt>
                <c:pt idx="2507">
                  <c:v>989.85</c:v>
                </c:pt>
                <c:pt idx="2508">
                  <c:v>990.09</c:v>
                </c:pt>
                <c:pt idx="2509">
                  <c:v>990.33</c:v>
                </c:pt>
                <c:pt idx="2510">
                  <c:v>990.58</c:v>
                </c:pt>
                <c:pt idx="2511">
                  <c:v>990.82</c:v>
                </c:pt>
                <c:pt idx="2512">
                  <c:v>991.06</c:v>
                </c:pt>
                <c:pt idx="2513">
                  <c:v>991.31</c:v>
                </c:pt>
                <c:pt idx="2514">
                  <c:v>991.55</c:v>
                </c:pt>
                <c:pt idx="2515">
                  <c:v>991.8</c:v>
                </c:pt>
                <c:pt idx="2516">
                  <c:v>992.04</c:v>
                </c:pt>
                <c:pt idx="2517">
                  <c:v>992.28</c:v>
                </c:pt>
                <c:pt idx="2518">
                  <c:v>992.53</c:v>
                </c:pt>
                <c:pt idx="2519">
                  <c:v>992.77</c:v>
                </c:pt>
                <c:pt idx="2520">
                  <c:v>993.01</c:v>
                </c:pt>
                <c:pt idx="2521">
                  <c:v>993.26</c:v>
                </c:pt>
                <c:pt idx="2522">
                  <c:v>993.5</c:v>
                </c:pt>
                <c:pt idx="2523">
                  <c:v>993.74</c:v>
                </c:pt>
                <c:pt idx="2524">
                  <c:v>993.99</c:v>
                </c:pt>
                <c:pt idx="2525">
                  <c:v>994.23</c:v>
                </c:pt>
                <c:pt idx="2526">
                  <c:v>994.48</c:v>
                </c:pt>
                <c:pt idx="2527">
                  <c:v>994.72</c:v>
                </c:pt>
                <c:pt idx="2528">
                  <c:v>994.96</c:v>
                </c:pt>
                <c:pt idx="2529">
                  <c:v>995.21</c:v>
                </c:pt>
                <c:pt idx="2530">
                  <c:v>995.45</c:v>
                </c:pt>
                <c:pt idx="2531">
                  <c:v>995.69</c:v>
                </c:pt>
                <c:pt idx="2532">
                  <c:v>995.94</c:v>
                </c:pt>
                <c:pt idx="2533">
                  <c:v>996.18</c:v>
                </c:pt>
                <c:pt idx="2534">
                  <c:v>996.42</c:v>
                </c:pt>
                <c:pt idx="2535">
                  <c:v>996.67</c:v>
                </c:pt>
                <c:pt idx="2536">
                  <c:v>996.91</c:v>
                </c:pt>
                <c:pt idx="2537">
                  <c:v>997.16</c:v>
                </c:pt>
                <c:pt idx="2538">
                  <c:v>997.4</c:v>
                </c:pt>
                <c:pt idx="2539">
                  <c:v>997.64</c:v>
                </c:pt>
                <c:pt idx="2540">
                  <c:v>997.89</c:v>
                </c:pt>
                <c:pt idx="2541">
                  <c:v>998.13</c:v>
                </c:pt>
                <c:pt idx="2542">
                  <c:v>998.37</c:v>
                </c:pt>
                <c:pt idx="2543">
                  <c:v>998.62</c:v>
                </c:pt>
                <c:pt idx="2544">
                  <c:v>998.86</c:v>
                </c:pt>
                <c:pt idx="2545">
                  <c:v>999.1</c:v>
                </c:pt>
                <c:pt idx="2546">
                  <c:v>999.35</c:v>
                </c:pt>
                <c:pt idx="2547">
                  <c:v>999.59</c:v>
                </c:pt>
                <c:pt idx="2548">
                  <c:v>999.83</c:v>
                </c:pt>
                <c:pt idx="2549">
                  <c:v>1000.08</c:v>
                </c:pt>
                <c:pt idx="2550">
                  <c:v>1000.32</c:v>
                </c:pt>
                <c:pt idx="2551">
                  <c:v>1000.56</c:v>
                </c:pt>
                <c:pt idx="2552">
                  <c:v>1000.81</c:v>
                </c:pt>
                <c:pt idx="2553">
                  <c:v>1001.05</c:v>
                </c:pt>
                <c:pt idx="2554">
                  <c:v>1001.29</c:v>
                </c:pt>
                <c:pt idx="2555">
                  <c:v>1001.54</c:v>
                </c:pt>
                <c:pt idx="2556">
                  <c:v>1001.78</c:v>
                </c:pt>
                <c:pt idx="2557">
                  <c:v>1002.02</c:v>
                </c:pt>
                <c:pt idx="2558">
                  <c:v>1002.27</c:v>
                </c:pt>
                <c:pt idx="2559">
                  <c:v>1002.51</c:v>
                </c:pt>
                <c:pt idx="2560">
                  <c:v>1002.75</c:v>
                </c:pt>
                <c:pt idx="2561">
                  <c:v>1003</c:v>
                </c:pt>
                <c:pt idx="2562">
                  <c:v>1003.24</c:v>
                </c:pt>
                <c:pt idx="2563">
                  <c:v>1003.48</c:v>
                </c:pt>
                <c:pt idx="2564">
                  <c:v>1003.73</c:v>
                </c:pt>
                <c:pt idx="2565">
                  <c:v>1003.97</c:v>
                </c:pt>
                <c:pt idx="2566">
                  <c:v>1004.21</c:v>
                </c:pt>
                <c:pt idx="2567">
                  <c:v>1004.46</c:v>
                </c:pt>
                <c:pt idx="2568">
                  <c:v>1004.7</c:v>
                </c:pt>
                <c:pt idx="2569">
                  <c:v>1004.94</c:v>
                </c:pt>
                <c:pt idx="2570">
                  <c:v>1005.19</c:v>
                </c:pt>
                <c:pt idx="2571">
                  <c:v>1005.43</c:v>
                </c:pt>
                <c:pt idx="2572">
                  <c:v>1005.67</c:v>
                </c:pt>
                <c:pt idx="2573">
                  <c:v>1005.92</c:v>
                </c:pt>
                <c:pt idx="2574">
                  <c:v>1006.16</c:v>
                </c:pt>
                <c:pt idx="2575">
                  <c:v>1006.4</c:v>
                </c:pt>
                <c:pt idx="2576">
                  <c:v>1006.64</c:v>
                </c:pt>
                <c:pt idx="2577">
                  <c:v>1006.89</c:v>
                </c:pt>
                <c:pt idx="2578">
                  <c:v>1007.13</c:v>
                </c:pt>
                <c:pt idx="2579">
                  <c:v>1007.37</c:v>
                </c:pt>
                <c:pt idx="2580">
                  <c:v>1007.62</c:v>
                </c:pt>
                <c:pt idx="2581">
                  <c:v>1007.86</c:v>
                </c:pt>
                <c:pt idx="2582">
                  <c:v>1008.1</c:v>
                </c:pt>
                <c:pt idx="2583">
                  <c:v>1008.35</c:v>
                </c:pt>
                <c:pt idx="2584">
                  <c:v>1008.59</c:v>
                </c:pt>
                <c:pt idx="2585">
                  <c:v>1008.83</c:v>
                </c:pt>
                <c:pt idx="2586">
                  <c:v>1009.08</c:v>
                </c:pt>
                <c:pt idx="2587">
                  <c:v>1009.32</c:v>
                </c:pt>
                <c:pt idx="2588">
                  <c:v>1009.56</c:v>
                </c:pt>
                <c:pt idx="2589">
                  <c:v>1009.8</c:v>
                </c:pt>
                <c:pt idx="2590">
                  <c:v>1010.05</c:v>
                </c:pt>
                <c:pt idx="2591">
                  <c:v>1010.29</c:v>
                </c:pt>
                <c:pt idx="2592">
                  <c:v>1010.53</c:v>
                </c:pt>
                <c:pt idx="2593">
                  <c:v>1010.78</c:v>
                </c:pt>
                <c:pt idx="2594">
                  <c:v>1011.02</c:v>
                </c:pt>
                <c:pt idx="2595">
                  <c:v>1011.26</c:v>
                </c:pt>
                <c:pt idx="2596">
                  <c:v>1011.51</c:v>
                </c:pt>
                <c:pt idx="2597">
                  <c:v>1011.75</c:v>
                </c:pt>
                <c:pt idx="2598">
                  <c:v>1011.99</c:v>
                </c:pt>
                <c:pt idx="2599">
                  <c:v>1012.23</c:v>
                </c:pt>
                <c:pt idx="2600">
                  <c:v>1012.48</c:v>
                </c:pt>
                <c:pt idx="2601">
                  <c:v>1012.72</c:v>
                </c:pt>
                <c:pt idx="2602">
                  <c:v>1012.96</c:v>
                </c:pt>
                <c:pt idx="2603">
                  <c:v>1013.21</c:v>
                </c:pt>
                <c:pt idx="2604">
                  <c:v>1013.45</c:v>
                </c:pt>
                <c:pt idx="2605">
                  <c:v>1013.69</c:v>
                </c:pt>
                <c:pt idx="2606">
                  <c:v>1013.93</c:v>
                </c:pt>
                <c:pt idx="2607">
                  <c:v>1014.18</c:v>
                </c:pt>
                <c:pt idx="2608">
                  <c:v>1014.42</c:v>
                </c:pt>
                <c:pt idx="2609">
                  <c:v>1014.66</c:v>
                </c:pt>
                <c:pt idx="2610">
                  <c:v>1014.91</c:v>
                </c:pt>
                <c:pt idx="2611">
                  <c:v>1015.15</c:v>
                </c:pt>
                <c:pt idx="2612">
                  <c:v>1015.39</c:v>
                </c:pt>
                <c:pt idx="2613">
                  <c:v>1015.63</c:v>
                </c:pt>
                <c:pt idx="2614">
                  <c:v>1015.88</c:v>
                </c:pt>
                <c:pt idx="2615">
                  <c:v>1016.12</c:v>
                </c:pt>
                <c:pt idx="2616">
                  <c:v>1016.36</c:v>
                </c:pt>
                <c:pt idx="2617">
                  <c:v>1016.61</c:v>
                </c:pt>
                <c:pt idx="2618">
                  <c:v>1016.85</c:v>
                </c:pt>
                <c:pt idx="2619">
                  <c:v>1017.09</c:v>
                </c:pt>
                <c:pt idx="2620">
                  <c:v>1017.33</c:v>
                </c:pt>
                <c:pt idx="2621">
                  <c:v>1017.58</c:v>
                </c:pt>
                <c:pt idx="2622">
                  <c:v>1017.82</c:v>
                </c:pt>
                <c:pt idx="2623">
                  <c:v>1018.06</c:v>
                </c:pt>
                <c:pt idx="2624">
                  <c:v>1018.3</c:v>
                </c:pt>
                <c:pt idx="2625">
                  <c:v>1018.55</c:v>
                </c:pt>
                <c:pt idx="2626">
                  <c:v>1018.79</c:v>
                </c:pt>
                <c:pt idx="2627">
                  <c:v>1019.03</c:v>
                </c:pt>
                <c:pt idx="2628">
                  <c:v>1019.27</c:v>
                </c:pt>
                <c:pt idx="2629">
                  <c:v>1019.52</c:v>
                </c:pt>
                <c:pt idx="2630">
                  <c:v>1019.76</c:v>
                </c:pt>
                <c:pt idx="2631">
                  <c:v>1020</c:v>
                </c:pt>
                <c:pt idx="2632">
                  <c:v>1020.25</c:v>
                </c:pt>
                <c:pt idx="2633">
                  <c:v>1020.49</c:v>
                </c:pt>
                <c:pt idx="2634">
                  <c:v>1020.73</c:v>
                </c:pt>
                <c:pt idx="2635">
                  <c:v>1020.97</c:v>
                </c:pt>
                <c:pt idx="2636">
                  <c:v>1021.22</c:v>
                </c:pt>
                <c:pt idx="2637">
                  <c:v>1021.46</c:v>
                </c:pt>
                <c:pt idx="2638">
                  <c:v>1021.7</c:v>
                </c:pt>
                <c:pt idx="2639">
                  <c:v>1021.94</c:v>
                </c:pt>
                <c:pt idx="2640">
                  <c:v>1022.19</c:v>
                </c:pt>
                <c:pt idx="2641">
                  <c:v>1022.43</c:v>
                </c:pt>
                <c:pt idx="2642">
                  <c:v>1022.67</c:v>
                </c:pt>
                <c:pt idx="2643">
                  <c:v>1022.91</c:v>
                </c:pt>
                <c:pt idx="2644">
                  <c:v>1023.16</c:v>
                </c:pt>
                <c:pt idx="2645">
                  <c:v>1023.4</c:v>
                </c:pt>
                <c:pt idx="2646">
                  <c:v>1023.64</c:v>
                </c:pt>
                <c:pt idx="2647">
                  <c:v>1023.88</c:v>
                </c:pt>
                <c:pt idx="2648">
                  <c:v>1024.1300000000001</c:v>
                </c:pt>
                <c:pt idx="2649">
                  <c:v>1024.3699999999999</c:v>
                </c:pt>
                <c:pt idx="2650">
                  <c:v>1024.6099999999999</c:v>
                </c:pt>
                <c:pt idx="2651">
                  <c:v>1024.8499999999999</c:v>
                </c:pt>
                <c:pt idx="2652">
                  <c:v>1025.0899999999999</c:v>
                </c:pt>
                <c:pt idx="2653">
                  <c:v>1025.3399999999999</c:v>
                </c:pt>
                <c:pt idx="2654">
                  <c:v>1025.58</c:v>
                </c:pt>
                <c:pt idx="2655">
                  <c:v>1025.82</c:v>
                </c:pt>
                <c:pt idx="2656">
                  <c:v>1026.06</c:v>
                </c:pt>
                <c:pt idx="2657">
                  <c:v>1026.31</c:v>
                </c:pt>
                <c:pt idx="2658">
                  <c:v>1026.55</c:v>
                </c:pt>
                <c:pt idx="2659">
                  <c:v>1026.79</c:v>
                </c:pt>
                <c:pt idx="2660">
                  <c:v>1027.03</c:v>
                </c:pt>
                <c:pt idx="2661">
                  <c:v>1027.28</c:v>
                </c:pt>
                <c:pt idx="2662">
                  <c:v>1027.52</c:v>
                </c:pt>
                <c:pt idx="2663">
                  <c:v>1027.76</c:v>
                </c:pt>
                <c:pt idx="2664">
                  <c:v>1028</c:v>
                </c:pt>
                <c:pt idx="2665">
                  <c:v>1028.25</c:v>
                </c:pt>
                <c:pt idx="2666">
                  <c:v>1028.49</c:v>
                </c:pt>
                <c:pt idx="2667">
                  <c:v>1028.73</c:v>
                </c:pt>
                <c:pt idx="2668">
                  <c:v>1028.97</c:v>
                </c:pt>
                <c:pt idx="2669">
                  <c:v>1029.21</c:v>
                </c:pt>
                <c:pt idx="2670">
                  <c:v>1029.46</c:v>
                </c:pt>
                <c:pt idx="2671">
                  <c:v>1029.7</c:v>
                </c:pt>
                <c:pt idx="2672">
                  <c:v>1029.94</c:v>
                </c:pt>
                <c:pt idx="2673">
                  <c:v>1030.18</c:v>
                </c:pt>
                <c:pt idx="2674">
                  <c:v>1030.42</c:v>
                </c:pt>
                <c:pt idx="2675">
                  <c:v>1030.67</c:v>
                </c:pt>
                <c:pt idx="2676">
                  <c:v>1030.9100000000001</c:v>
                </c:pt>
                <c:pt idx="2677">
                  <c:v>1031.1500000000001</c:v>
                </c:pt>
                <c:pt idx="2678">
                  <c:v>1031.3900000000001</c:v>
                </c:pt>
                <c:pt idx="2679">
                  <c:v>1031.6400000000001</c:v>
                </c:pt>
                <c:pt idx="2680">
                  <c:v>1031.8800000000001</c:v>
                </c:pt>
                <c:pt idx="2681">
                  <c:v>1032.1199999999999</c:v>
                </c:pt>
                <c:pt idx="2682">
                  <c:v>1032.3599999999999</c:v>
                </c:pt>
                <c:pt idx="2683">
                  <c:v>1032.5999999999999</c:v>
                </c:pt>
                <c:pt idx="2684">
                  <c:v>1032.8499999999999</c:v>
                </c:pt>
                <c:pt idx="2685">
                  <c:v>1033.0899999999999</c:v>
                </c:pt>
                <c:pt idx="2686">
                  <c:v>1033.33</c:v>
                </c:pt>
                <c:pt idx="2687">
                  <c:v>1033.57</c:v>
                </c:pt>
                <c:pt idx="2688">
                  <c:v>1033.81</c:v>
                </c:pt>
                <c:pt idx="2689">
                  <c:v>1034.06</c:v>
                </c:pt>
                <c:pt idx="2690">
                  <c:v>1034.3</c:v>
                </c:pt>
                <c:pt idx="2691">
                  <c:v>1034.54</c:v>
                </c:pt>
                <c:pt idx="2692">
                  <c:v>1034.78</c:v>
                </c:pt>
                <c:pt idx="2693">
                  <c:v>1035.02</c:v>
                </c:pt>
                <c:pt idx="2694">
                  <c:v>1035.27</c:v>
                </c:pt>
                <c:pt idx="2695">
                  <c:v>1035.51</c:v>
                </c:pt>
                <c:pt idx="2696">
                  <c:v>1035.75</c:v>
                </c:pt>
                <c:pt idx="2697">
                  <c:v>1035.99</c:v>
                </c:pt>
                <c:pt idx="2698">
                  <c:v>1036.23</c:v>
                </c:pt>
                <c:pt idx="2699">
                  <c:v>1036.48</c:v>
                </c:pt>
                <c:pt idx="2700">
                  <c:v>1036.72</c:v>
                </c:pt>
                <c:pt idx="2701">
                  <c:v>1036.96</c:v>
                </c:pt>
                <c:pt idx="2702">
                  <c:v>1037.2</c:v>
                </c:pt>
                <c:pt idx="2703">
                  <c:v>1037.44</c:v>
                </c:pt>
                <c:pt idx="2704">
                  <c:v>1037.69</c:v>
                </c:pt>
                <c:pt idx="2705">
                  <c:v>1037.93</c:v>
                </c:pt>
                <c:pt idx="2706">
                  <c:v>1038.17</c:v>
                </c:pt>
                <c:pt idx="2707">
                  <c:v>1038.4100000000001</c:v>
                </c:pt>
                <c:pt idx="2708">
                  <c:v>1038.6500000000001</c:v>
                </c:pt>
                <c:pt idx="2709">
                  <c:v>1038.8900000000001</c:v>
                </c:pt>
                <c:pt idx="2710">
                  <c:v>1039.1400000000001</c:v>
                </c:pt>
                <c:pt idx="2711">
                  <c:v>1039.3800000000001</c:v>
                </c:pt>
                <c:pt idx="2712">
                  <c:v>1039.6199999999999</c:v>
                </c:pt>
                <c:pt idx="2713">
                  <c:v>1039.8599999999999</c:v>
                </c:pt>
                <c:pt idx="2714">
                  <c:v>1040.0999999999999</c:v>
                </c:pt>
                <c:pt idx="2715">
                  <c:v>1040.3499999999999</c:v>
                </c:pt>
                <c:pt idx="2716">
                  <c:v>1040.5899999999999</c:v>
                </c:pt>
                <c:pt idx="2717">
                  <c:v>1040.83</c:v>
                </c:pt>
                <c:pt idx="2718">
                  <c:v>1041.07</c:v>
                </c:pt>
                <c:pt idx="2719">
                  <c:v>1041.31</c:v>
                </c:pt>
                <c:pt idx="2720">
                  <c:v>1041.55</c:v>
                </c:pt>
                <c:pt idx="2721">
                  <c:v>1041.8</c:v>
                </c:pt>
                <c:pt idx="2722">
                  <c:v>1042.04</c:v>
                </c:pt>
                <c:pt idx="2723">
                  <c:v>1042.28</c:v>
                </c:pt>
                <c:pt idx="2724">
                  <c:v>1042.52</c:v>
                </c:pt>
                <c:pt idx="2725">
                  <c:v>1042.76</c:v>
                </c:pt>
                <c:pt idx="2726">
                  <c:v>1043</c:v>
                </c:pt>
                <c:pt idx="2727">
                  <c:v>1043.25</c:v>
                </c:pt>
                <c:pt idx="2728">
                  <c:v>1043.49</c:v>
                </c:pt>
                <c:pt idx="2729">
                  <c:v>1043.73</c:v>
                </c:pt>
                <c:pt idx="2730">
                  <c:v>1043.97</c:v>
                </c:pt>
                <c:pt idx="2731">
                  <c:v>1044.21</c:v>
                </c:pt>
                <c:pt idx="2732">
                  <c:v>1044.45</c:v>
                </c:pt>
                <c:pt idx="2733">
                  <c:v>1044.7</c:v>
                </c:pt>
                <c:pt idx="2734">
                  <c:v>1044.94</c:v>
                </c:pt>
                <c:pt idx="2735">
                  <c:v>1045.18</c:v>
                </c:pt>
                <c:pt idx="2736">
                  <c:v>1045.42</c:v>
                </c:pt>
                <c:pt idx="2737">
                  <c:v>1045.6600000000001</c:v>
                </c:pt>
                <c:pt idx="2738">
                  <c:v>1045.9000000000001</c:v>
                </c:pt>
                <c:pt idx="2739">
                  <c:v>1046.1500000000001</c:v>
                </c:pt>
                <c:pt idx="2740">
                  <c:v>1046.3900000000001</c:v>
                </c:pt>
                <c:pt idx="2741">
                  <c:v>1046.6300000000001</c:v>
                </c:pt>
                <c:pt idx="2742">
                  <c:v>1046.8699999999999</c:v>
                </c:pt>
                <c:pt idx="2743">
                  <c:v>1047.1099999999999</c:v>
                </c:pt>
                <c:pt idx="2744">
                  <c:v>1047.3499999999999</c:v>
                </c:pt>
                <c:pt idx="2745">
                  <c:v>1047.5899999999999</c:v>
                </c:pt>
                <c:pt idx="2746">
                  <c:v>1047.8399999999999</c:v>
                </c:pt>
                <c:pt idx="2747">
                  <c:v>1048.08</c:v>
                </c:pt>
                <c:pt idx="2748">
                  <c:v>1048.32</c:v>
                </c:pt>
                <c:pt idx="2749">
                  <c:v>1048.56</c:v>
                </c:pt>
                <c:pt idx="2750">
                  <c:v>1048.8</c:v>
                </c:pt>
                <c:pt idx="2751">
                  <c:v>1049.04</c:v>
                </c:pt>
                <c:pt idx="2752">
                  <c:v>1049.28</c:v>
                </c:pt>
                <c:pt idx="2753">
                  <c:v>1049.53</c:v>
                </c:pt>
                <c:pt idx="2754">
                  <c:v>1049.77</c:v>
                </c:pt>
                <c:pt idx="2755">
                  <c:v>1050.01</c:v>
                </c:pt>
                <c:pt idx="2756">
                  <c:v>1050.25</c:v>
                </c:pt>
                <c:pt idx="2757">
                  <c:v>1050.49</c:v>
                </c:pt>
                <c:pt idx="2758">
                  <c:v>1050.73</c:v>
                </c:pt>
                <c:pt idx="2759">
                  <c:v>1050.97</c:v>
                </c:pt>
                <c:pt idx="2760">
                  <c:v>1051.21</c:v>
                </c:pt>
                <c:pt idx="2761">
                  <c:v>1051.46</c:v>
                </c:pt>
                <c:pt idx="2762">
                  <c:v>1051.7</c:v>
                </c:pt>
                <c:pt idx="2763">
                  <c:v>1051.94</c:v>
                </c:pt>
                <c:pt idx="2764">
                  <c:v>1052.18</c:v>
                </c:pt>
                <c:pt idx="2765">
                  <c:v>1052.42</c:v>
                </c:pt>
                <c:pt idx="2766">
                  <c:v>1052.6600000000001</c:v>
                </c:pt>
                <c:pt idx="2767">
                  <c:v>1052.9000000000001</c:v>
                </c:pt>
                <c:pt idx="2768">
                  <c:v>1053.1500000000001</c:v>
                </c:pt>
                <c:pt idx="2769">
                  <c:v>1053.3900000000001</c:v>
                </c:pt>
                <c:pt idx="2770">
                  <c:v>1053.6300000000001</c:v>
                </c:pt>
                <c:pt idx="2771">
                  <c:v>1053.8699999999999</c:v>
                </c:pt>
                <c:pt idx="2772">
                  <c:v>1054.1099999999999</c:v>
                </c:pt>
                <c:pt idx="2773">
                  <c:v>1054.3499999999999</c:v>
                </c:pt>
                <c:pt idx="2774">
                  <c:v>1054.5899999999999</c:v>
                </c:pt>
                <c:pt idx="2775">
                  <c:v>1054.83</c:v>
                </c:pt>
                <c:pt idx="2776">
                  <c:v>1055.07</c:v>
                </c:pt>
                <c:pt idx="2777">
                  <c:v>1055.32</c:v>
                </c:pt>
                <c:pt idx="2778">
                  <c:v>1055.56</c:v>
                </c:pt>
                <c:pt idx="2779">
                  <c:v>1055.8</c:v>
                </c:pt>
                <c:pt idx="2780">
                  <c:v>1056.04</c:v>
                </c:pt>
                <c:pt idx="2781">
                  <c:v>1056.28</c:v>
                </c:pt>
                <c:pt idx="2782">
                  <c:v>1056.52</c:v>
                </c:pt>
                <c:pt idx="2783">
                  <c:v>1056.76</c:v>
                </c:pt>
                <c:pt idx="2784">
                  <c:v>1057</c:v>
                </c:pt>
                <c:pt idx="2785">
                  <c:v>1057.24</c:v>
                </c:pt>
                <c:pt idx="2786">
                  <c:v>1057.49</c:v>
                </c:pt>
                <c:pt idx="2787">
                  <c:v>1057.73</c:v>
                </c:pt>
                <c:pt idx="2788">
                  <c:v>1057.97</c:v>
                </c:pt>
                <c:pt idx="2789">
                  <c:v>1058.21</c:v>
                </c:pt>
                <c:pt idx="2790">
                  <c:v>1058.45</c:v>
                </c:pt>
                <c:pt idx="2791">
                  <c:v>1058.69</c:v>
                </c:pt>
                <c:pt idx="2792">
                  <c:v>1058.93</c:v>
                </c:pt>
                <c:pt idx="2793">
                  <c:v>1059.17</c:v>
                </c:pt>
                <c:pt idx="2794">
                  <c:v>1059.4100000000001</c:v>
                </c:pt>
                <c:pt idx="2795">
                  <c:v>1059.6500000000001</c:v>
                </c:pt>
                <c:pt idx="2796">
                  <c:v>1059.9000000000001</c:v>
                </c:pt>
                <c:pt idx="2797">
                  <c:v>1060.1400000000001</c:v>
                </c:pt>
                <c:pt idx="2798">
                  <c:v>1060.3800000000001</c:v>
                </c:pt>
                <c:pt idx="2799">
                  <c:v>1060.6199999999999</c:v>
                </c:pt>
                <c:pt idx="2800">
                  <c:v>1060.8599999999999</c:v>
                </c:pt>
                <c:pt idx="2801">
                  <c:v>1061.0999999999999</c:v>
                </c:pt>
                <c:pt idx="2802">
                  <c:v>1061.3399999999999</c:v>
                </c:pt>
                <c:pt idx="2803">
                  <c:v>1061.58</c:v>
                </c:pt>
                <c:pt idx="2804">
                  <c:v>1061.82</c:v>
                </c:pt>
                <c:pt idx="2805">
                  <c:v>1062.06</c:v>
                </c:pt>
                <c:pt idx="2806">
                  <c:v>1062.3</c:v>
                </c:pt>
                <c:pt idx="2807">
                  <c:v>1062.55</c:v>
                </c:pt>
                <c:pt idx="2808">
                  <c:v>1062.79</c:v>
                </c:pt>
                <c:pt idx="2809">
                  <c:v>1063.03</c:v>
                </c:pt>
                <c:pt idx="2810">
                  <c:v>1063.27</c:v>
                </c:pt>
                <c:pt idx="2811">
                  <c:v>1063.51</c:v>
                </c:pt>
                <c:pt idx="2812">
                  <c:v>1063.75</c:v>
                </c:pt>
                <c:pt idx="2813">
                  <c:v>1063.99</c:v>
                </c:pt>
                <c:pt idx="2814">
                  <c:v>1064.23</c:v>
                </c:pt>
                <c:pt idx="2815">
                  <c:v>1064.47</c:v>
                </c:pt>
                <c:pt idx="2816">
                  <c:v>1064.71</c:v>
                </c:pt>
                <c:pt idx="2817">
                  <c:v>1064.95</c:v>
                </c:pt>
                <c:pt idx="2818">
                  <c:v>1065.19</c:v>
                </c:pt>
                <c:pt idx="2819">
                  <c:v>1065.44</c:v>
                </c:pt>
                <c:pt idx="2820">
                  <c:v>1065.68</c:v>
                </c:pt>
                <c:pt idx="2821">
                  <c:v>1065.92</c:v>
                </c:pt>
                <c:pt idx="2822">
                  <c:v>1066.1600000000001</c:v>
                </c:pt>
                <c:pt idx="2823">
                  <c:v>1066.4000000000001</c:v>
                </c:pt>
                <c:pt idx="2824">
                  <c:v>1066.6400000000001</c:v>
                </c:pt>
                <c:pt idx="2825">
                  <c:v>1066.8800000000001</c:v>
                </c:pt>
                <c:pt idx="2826">
                  <c:v>1067.1199999999999</c:v>
                </c:pt>
                <c:pt idx="2827">
                  <c:v>1067.3599999999999</c:v>
                </c:pt>
                <c:pt idx="2828">
                  <c:v>1067.5999999999999</c:v>
                </c:pt>
                <c:pt idx="2829">
                  <c:v>1067.8399999999999</c:v>
                </c:pt>
                <c:pt idx="2830">
                  <c:v>1068.08</c:v>
                </c:pt>
                <c:pt idx="2831">
                  <c:v>1068.32</c:v>
                </c:pt>
                <c:pt idx="2832">
                  <c:v>1068.56</c:v>
                </c:pt>
                <c:pt idx="2833">
                  <c:v>1068.8</c:v>
                </c:pt>
                <c:pt idx="2834">
                  <c:v>1069.04</c:v>
                </c:pt>
                <c:pt idx="2835">
                  <c:v>1069.29</c:v>
                </c:pt>
                <c:pt idx="2836">
                  <c:v>1069.53</c:v>
                </c:pt>
                <c:pt idx="2837">
                  <c:v>1069.77</c:v>
                </c:pt>
                <c:pt idx="2838">
                  <c:v>1070.01</c:v>
                </c:pt>
                <c:pt idx="2839">
                  <c:v>1070.25</c:v>
                </c:pt>
                <c:pt idx="2840">
                  <c:v>1070.49</c:v>
                </c:pt>
                <c:pt idx="2841">
                  <c:v>1070.73</c:v>
                </c:pt>
                <c:pt idx="2842">
                  <c:v>1070.97</c:v>
                </c:pt>
                <c:pt idx="2843">
                  <c:v>1071.21</c:v>
                </c:pt>
                <c:pt idx="2844">
                  <c:v>1071.45</c:v>
                </c:pt>
                <c:pt idx="2845">
                  <c:v>1071.69</c:v>
                </c:pt>
                <c:pt idx="2846">
                  <c:v>1071.93</c:v>
                </c:pt>
                <c:pt idx="2847">
                  <c:v>1072.17</c:v>
                </c:pt>
                <c:pt idx="2848">
                  <c:v>1072.4100000000001</c:v>
                </c:pt>
                <c:pt idx="2849">
                  <c:v>1072.6500000000001</c:v>
                </c:pt>
                <c:pt idx="2850">
                  <c:v>1072.8900000000001</c:v>
                </c:pt>
                <c:pt idx="2851">
                  <c:v>1073.1300000000001</c:v>
                </c:pt>
                <c:pt idx="2852">
                  <c:v>1073.3699999999999</c:v>
                </c:pt>
                <c:pt idx="2853">
                  <c:v>1073.6099999999999</c:v>
                </c:pt>
                <c:pt idx="2854">
                  <c:v>1073.8499999999999</c:v>
                </c:pt>
                <c:pt idx="2855">
                  <c:v>1074.0899999999999</c:v>
                </c:pt>
                <c:pt idx="2856">
                  <c:v>1074.3399999999999</c:v>
                </c:pt>
                <c:pt idx="2857">
                  <c:v>1074.58</c:v>
                </c:pt>
                <c:pt idx="2858">
                  <c:v>1074.82</c:v>
                </c:pt>
                <c:pt idx="2859">
                  <c:v>1075.06</c:v>
                </c:pt>
                <c:pt idx="2860">
                  <c:v>1075.3</c:v>
                </c:pt>
                <c:pt idx="2861">
                  <c:v>1075.54</c:v>
                </c:pt>
                <c:pt idx="2862">
                  <c:v>1075.78</c:v>
                </c:pt>
                <c:pt idx="2863">
                  <c:v>1076.02</c:v>
                </c:pt>
                <c:pt idx="2864">
                  <c:v>1076.26</c:v>
                </c:pt>
                <c:pt idx="2865">
                  <c:v>1076.5</c:v>
                </c:pt>
                <c:pt idx="2866">
                  <c:v>1076.74</c:v>
                </c:pt>
                <c:pt idx="2867">
                  <c:v>1076.98</c:v>
                </c:pt>
                <c:pt idx="2868">
                  <c:v>1077.22</c:v>
                </c:pt>
                <c:pt idx="2869">
                  <c:v>1077.46</c:v>
                </c:pt>
                <c:pt idx="2870">
                  <c:v>1077.7</c:v>
                </c:pt>
                <c:pt idx="2871">
                  <c:v>1077.94</c:v>
                </c:pt>
                <c:pt idx="2872">
                  <c:v>1078.18</c:v>
                </c:pt>
                <c:pt idx="2873">
                  <c:v>1078.42</c:v>
                </c:pt>
                <c:pt idx="2874">
                  <c:v>1078.6600000000001</c:v>
                </c:pt>
                <c:pt idx="2875">
                  <c:v>1078.9000000000001</c:v>
                </c:pt>
                <c:pt idx="2876">
                  <c:v>1079.1400000000001</c:v>
                </c:pt>
                <c:pt idx="2877">
                  <c:v>1079.3800000000001</c:v>
                </c:pt>
                <c:pt idx="2878">
                  <c:v>1079.6199999999999</c:v>
                </c:pt>
                <c:pt idx="2879">
                  <c:v>1079.8599999999999</c:v>
                </c:pt>
                <c:pt idx="2880">
                  <c:v>1080.0999999999999</c:v>
                </c:pt>
                <c:pt idx="2881">
                  <c:v>1080.3399999999999</c:v>
                </c:pt>
                <c:pt idx="2882">
                  <c:v>1080.58</c:v>
                </c:pt>
                <c:pt idx="2883">
                  <c:v>1080.82</c:v>
                </c:pt>
                <c:pt idx="2884">
                  <c:v>1081.06</c:v>
                </c:pt>
                <c:pt idx="2885">
                  <c:v>1081.3</c:v>
                </c:pt>
                <c:pt idx="2886">
                  <c:v>1081.54</c:v>
                </c:pt>
                <c:pt idx="2887">
                  <c:v>1081.78</c:v>
                </c:pt>
                <c:pt idx="2888">
                  <c:v>1082.02</c:v>
                </c:pt>
                <c:pt idx="2889">
                  <c:v>1082.26</c:v>
                </c:pt>
                <c:pt idx="2890">
                  <c:v>1082.5</c:v>
                </c:pt>
                <c:pt idx="2891">
                  <c:v>1082.74</c:v>
                </c:pt>
                <c:pt idx="2892">
                  <c:v>1082.98</c:v>
                </c:pt>
                <c:pt idx="2893">
                  <c:v>1083.22</c:v>
                </c:pt>
                <c:pt idx="2894">
                  <c:v>1083.46</c:v>
                </c:pt>
                <c:pt idx="2895">
                  <c:v>1083.7</c:v>
                </c:pt>
                <c:pt idx="2896">
                  <c:v>1083.94</c:v>
                </c:pt>
                <c:pt idx="2897">
                  <c:v>1084.18</c:v>
                </c:pt>
                <c:pt idx="2898">
                  <c:v>1084.42</c:v>
                </c:pt>
                <c:pt idx="2899">
                  <c:v>1084.6600000000001</c:v>
                </c:pt>
                <c:pt idx="2900">
                  <c:v>1084.9000000000001</c:v>
                </c:pt>
                <c:pt idx="2901">
                  <c:v>1085.1400000000001</c:v>
                </c:pt>
                <c:pt idx="2902">
                  <c:v>1085.3800000000001</c:v>
                </c:pt>
                <c:pt idx="2903">
                  <c:v>1085.6199999999999</c:v>
                </c:pt>
                <c:pt idx="2904">
                  <c:v>1085.8599999999999</c:v>
                </c:pt>
                <c:pt idx="2905">
                  <c:v>1086.0999999999999</c:v>
                </c:pt>
                <c:pt idx="2906">
                  <c:v>1086.3399999999999</c:v>
                </c:pt>
                <c:pt idx="2907">
                  <c:v>1086.58</c:v>
                </c:pt>
                <c:pt idx="2908">
                  <c:v>1086.82</c:v>
                </c:pt>
                <c:pt idx="2909">
                  <c:v>1087.06</c:v>
                </c:pt>
                <c:pt idx="2910">
                  <c:v>1087.3</c:v>
                </c:pt>
                <c:pt idx="2911">
                  <c:v>1087.54</c:v>
                </c:pt>
                <c:pt idx="2912">
                  <c:v>1087.78</c:v>
                </c:pt>
                <c:pt idx="2913">
                  <c:v>1088.02</c:v>
                </c:pt>
                <c:pt idx="2914">
                  <c:v>1088.26</c:v>
                </c:pt>
                <c:pt idx="2915">
                  <c:v>1088.5</c:v>
                </c:pt>
                <c:pt idx="2916">
                  <c:v>1088.74</c:v>
                </c:pt>
                <c:pt idx="2917">
                  <c:v>1088.98</c:v>
                </c:pt>
                <c:pt idx="2918">
                  <c:v>1089.22</c:v>
                </c:pt>
                <c:pt idx="2919">
                  <c:v>1089.46</c:v>
                </c:pt>
                <c:pt idx="2920">
                  <c:v>1089.7</c:v>
                </c:pt>
                <c:pt idx="2921">
                  <c:v>1089.94</c:v>
                </c:pt>
                <c:pt idx="2922">
                  <c:v>1090.18</c:v>
                </c:pt>
                <c:pt idx="2923">
                  <c:v>1090.42</c:v>
                </c:pt>
                <c:pt idx="2924">
                  <c:v>1090.6600000000001</c:v>
                </c:pt>
                <c:pt idx="2925">
                  <c:v>1090.9000000000001</c:v>
                </c:pt>
                <c:pt idx="2926">
                  <c:v>1091.1400000000001</c:v>
                </c:pt>
                <c:pt idx="2927">
                  <c:v>1091.3800000000001</c:v>
                </c:pt>
                <c:pt idx="2928">
                  <c:v>1091.6099999999999</c:v>
                </c:pt>
                <c:pt idx="2929">
                  <c:v>1091.8499999999999</c:v>
                </c:pt>
                <c:pt idx="2930">
                  <c:v>1092.0899999999999</c:v>
                </c:pt>
                <c:pt idx="2931">
                  <c:v>1092.33</c:v>
                </c:pt>
                <c:pt idx="2932">
                  <c:v>1092.57</c:v>
                </c:pt>
                <c:pt idx="2933">
                  <c:v>1092.81</c:v>
                </c:pt>
                <c:pt idx="2934">
                  <c:v>1093.05</c:v>
                </c:pt>
                <c:pt idx="2935">
                  <c:v>1093.29</c:v>
                </c:pt>
                <c:pt idx="2936">
                  <c:v>1093.53</c:v>
                </c:pt>
                <c:pt idx="2937">
                  <c:v>1093.77</c:v>
                </c:pt>
                <c:pt idx="2938">
                  <c:v>1094.01</c:v>
                </c:pt>
                <c:pt idx="2939">
                  <c:v>1094.25</c:v>
                </c:pt>
                <c:pt idx="2940">
                  <c:v>1094.49</c:v>
                </c:pt>
                <c:pt idx="2941">
                  <c:v>1094.73</c:v>
                </c:pt>
                <c:pt idx="2942">
                  <c:v>1094.97</c:v>
                </c:pt>
                <c:pt idx="2943">
                  <c:v>1095.21</c:v>
                </c:pt>
                <c:pt idx="2944">
                  <c:v>1095.45</c:v>
                </c:pt>
                <c:pt idx="2945">
                  <c:v>1095.69</c:v>
                </c:pt>
                <c:pt idx="2946">
                  <c:v>1095.93</c:v>
                </c:pt>
                <c:pt idx="2947">
                  <c:v>1096.17</c:v>
                </c:pt>
                <c:pt idx="2948">
                  <c:v>1096.4100000000001</c:v>
                </c:pt>
                <c:pt idx="2949">
                  <c:v>1096.6400000000001</c:v>
                </c:pt>
                <c:pt idx="2950">
                  <c:v>1096.8800000000001</c:v>
                </c:pt>
                <c:pt idx="2951">
                  <c:v>1097.1199999999999</c:v>
                </c:pt>
                <c:pt idx="2952">
                  <c:v>1097.3599999999999</c:v>
                </c:pt>
                <c:pt idx="2953">
                  <c:v>1097.5999999999999</c:v>
                </c:pt>
                <c:pt idx="2954">
                  <c:v>1097.8399999999999</c:v>
                </c:pt>
                <c:pt idx="2955">
                  <c:v>1098.08</c:v>
                </c:pt>
                <c:pt idx="2956">
                  <c:v>1098.32</c:v>
                </c:pt>
                <c:pt idx="2957">
                  <c:v>1098.56</c:v>
                </c:pt>
                <c:pt idx="2958">
                  <c:v>1098.8</c:v>
                </c:pt>
                <c:pt idx="2959">
                  <c:v>1099.04</c:v>
                </c:pt>
                <c:pt idx="2960">
                  <c:v>1099.28</c:v>
                </c:pt>
                <c:pt idx="2961">
                  <c:v>1099.52</c:v>
                </c:pt>
                <c:pt idx="2962">
                  <c:v>1099.76</c:v>
                </c:pt>
                <c:pt idx="2963">
                  <c:v>1100</c:v>
                </c:pt>
              </c:numCache>
            </c:numRef>
          </c:xVal>
          <c:yVal>
            <c:numRef>
              <c:f>Sheet1!$H$9:$H$2972</c:f>
              <c:numCache>
                <c:formatCode>General</c:formatCode>
                <c:ptCount val="2964"/>
                <c:pt idx="0">
                  <c:v>5.0374918032786873</c:v>
                </c:pt>
                <c:pt idx="1">
                  <c:v>5.0297704918032773</c:v>
                </c:pt>
                <c:pt idx="2">
                  <c:v>4.9478032786885233</c:v>
                </c:pt>
                <c:pt idx="3">
                  <c:v>5.0261475409836054</c:v>
                </c:pt>
                <c:pt idx="4">
                  <c:v>5.0843934426229493</c:v>
                </c:pt>
                <c:pt idx="5">
                  <c:v>5.1216885245901622</c:v>
                </c:pt>
                <c:pt idx="6">
                  <c:v>5.2803770491803261</c:v>
                </c:pt>
                <c:pt idx="7">
                  <c:v>5.2220491803278675</c:v>
                </c:pt>
                <c:pt idx="8">
                  <c:v>5.2419999999999982</c:v>
                </c:pt>
                <c:pt idx="9">
                  <c:v>5.2938688524590152</c:v>
                </c:pt>
                <c:pt idx="10">
                  <c:v>5.1943934426229497</c:v>
                </c:pt>
                <c:pt idx="11">
                  <c:v>5.0916229508196711</c:v>
                </c:pt>
                <c:pt idx="12">
                  <c:v>5.2311967213114743</c:v>
                </c:pt>
                <c:pt idx="13">
                  <c:v>5.2229508196721328</c:v>
                </c:pt>
                <c:pt idx="14">
                  <c:v>5.074131147540986</c:v>
                </c:pt>
                <c:pt idx="15">
                  <c:v>4.8438196721311488</c:v>
                </c:pt>
                <c:pt idx="16">
                  <c:v>4.6604590163934434</c:v>
                </c:pt>
                <c:pt idx="17">
                  <c:v>4.4623278688524612</c:v>
                </c:pt>
                <c:pt idx="18">
                  <c:v>4.3353606557377065</c:v>
                </c:pt>
                <c:pt idx="19">
                  <c:v>4.5125409836065575</c:v>
                </c:pt>
                <c:pt idx="20">
                  <c:v>4.5498852459016392</c:v>
                </c:pt>
                <c:pt idx="21">
                  <c:v>4.6141311475409843</c:v>
                </c:pt>
                <c:pt idx="22">
                  <c:v>4.4841803278688523</c:v>
                </c:pt>
                <c:pt idx="23">
                  <c:v>4.3762295081967215</c:v>
                </c:pt>
                <c:pt idx="24">
                  <c:v>4.1992295081967219</c:v>
                </c:pt>
                <c:pt idx="25">
                  <c:v>4.1841147540983608</c:v>
                </c:pt>
                <c:pt idx="26">
                  <c:v>4.0648360655737719</c:v>
                </c:pt>
                <c:pt idx="27">
                  <c:v>4.1316065573770508</c:v>
                </c:pt>
                <c:pt idx="28">
                  <c:v>4.1398852459016409</c:v>
                </c:pt>
                <c:pt idx="29">
                  <c:v>4.2416557377049191</c:v>
                </c:pt>
                <c:pt idx="30">
                  <c:v>4.3027377049180346</c:v>
                </c:pt>
                <c:pt idx="31">
                  <c:v>4.3370000000000015</c:v>
                </c:pt>
                <c:pt idx="32">
                  <c:v>4.2104426229508212</c:v>
                </c:pt>
                <c:pt idx="33">
                  <c:v>4.1512459016393448</c:v>
                </c:pt>
                <c:pt idx="34">
                  <c:v>4.0829344262295093</c:v>
                </c:pt>
                <c:pt idx="35">
                  <c:v>3.9512295081967217</c:v>
                </c:pt>
                <c:pt idx="36">
                  <c:v>4.1344098360655739</c:v>
                </c:pt>
                <c:pt idx="37">
                  <c:v>4.1883934426229521</c:v>
                </c:pt>
                <c:pt idx="38">
                  <c:v>4.1854918032786887</c:v>
                </c:pt>
                <c:pt idx="39">
                  <c:v>4.2534426229508204</c:v>
                </c:pt>
                <c:pt idx="40">
                  <c:v>4.4794754098360672</c:v>
                </c:pt>
                <c:pt idx="41">
                  <c:v>4.4517213114754099</c:v>
                </c:pt>
                <c:pt idx="42">
                  <c:v>4.3890163934426223</c:v>
                </c:pt>
                <c:pt idx="43">
                  <c:v>4.3267868852459017</c:v>
                </c:pt>
                <c:pt idx="44">
                  <c:v>4.185393442622952</c:v>
                </c:pt>
                <c:pt idx="45">
                  <c:v>4.0257540983606566</c:v>
                </c:pt>
                <c:pt idx="46">
                  <c:v>3.9590327868852473</c:v>
                </c:pt>
                <c:pt idx="47">
                  <c:v>3.9902786885245911</c:v>
                </c:pt>
                <c:pt idx="48">
                  <c:v>4.0733770491803289</c:v>
                </c:pt>
                <c:pt idx="49">
                  <c:v>4.2163770491803287</c:v>
                </c:pt>
                <c:pt idx="50">
                  <c:v>4.3288196721311483</c:v>
                </c:pt>
                <c:pt idx="51">
                  <c:v>4.3271311475409844</c:v>
                </c:pt>
                <c:pt idx="52">
                  <c:v>4.2413606557377053</c:v>
                </c:pt>
                <c:pt idx="53">
                  <c:v>4.187918032786885</c:v>
                </c:pt>
                <c:pt idx="54">
                  <c:v>4.0391147540983603</c:v>
                </c:pt>
                <c:pt idx="55">
                  <c:v>3.840245901639344</c:v>
                </c:pt>
                <c:pt idx="56">
                  <c:v>3.8749508196721312</c:v>
                </c:pt>
                <c:pt idx="57">
                  <c:v>3.8824098360655737</c:v>
                </c:pt>
                <c:pt idx="58">
                  <c:v>3.9856229508196725</c:v>
                </c:pt>
                <c:pt idx="59">
                  <c:v>4.069</c:v>
                </c:pt>
                <c:pt idx="60">
                  <c:v>4.2371803278688516</c:v>
                </c:pt>
                <c:pt idx="61">
                  <c:v>4.2753606557377051</c:v>
                </c:pt>
                <c:pt idx="62">
                  <c:v>4.3735737704918032</c:v>
                </c:pt>
                <c:pt idx="63">
                  <c:v>4.5003770491803285</c:v>
                </c:pt>
                <c:pt idx="64">
                  <c:v>4.5477377049180339</c:v>
                </c:pt>
                <c:pt idx="65">
                  <c:v>4.4593934426229511</c:v>
                </c:pt>
                <c:pt idx="66">
                  <c:v>4.3605081967213115</c:v>
                </c:pt>
                <c:pt idx="67">
                  <c:v>4.2074262295081972</c:v>
                </c:pt>
                <c:pt idx="68">
                  <c:v>4.081967213114754</c:v>
                </c:pt>
                <c:pt idx="69">
                  <c:v>4.0527213114754099</c:v>
                </c:pt>
                <c:pt idx="70">
                  <c:v>3.9326885245901635</c:v>
                </c:pt>
                <c:pt idx="71">
                  <c:v>4.0112622950819672</c:v>
                </c:pt>
                <c:pt idx="72">
                  <c:v>4.0569344262295077</c:v>
                </c:pt>
                <c:pt idx="73">
                  <c:v>3.976950819672131</c:v>
                </c:pt>
                <c:pt idx="74">
                  <c:v>3.839967213114754</c:v>
                </c:pt>
                <c:pt idx="75">
                  <c:v>3.8046393442622954</c:v>
                </c:pt>
                <c:pt idx="76">
                  <c:v>3.9458688524590171</c:v>
                </c:pt>
                <c:pt idx="77">
                  <c:v>4.054901639344263</c:v>
                </c:pt>
                <c:pt idx="78">
                  <c:v>4.166065573770493</c:v>
                </c:pt>
                <c:pt idx="79">
                  <c:v>4.14788524590164</c:v>
                </c:pt>
                <c:pt idx="80">
                  <c:v>4.1651639344262303</c:v>
                </c:pt>
                <c:pt idx="81">
                  <c:v>4.2379180327868857</c:v>
                </c:pt>
                <c:pt idx="82">
                  <c:v>4.2653770491803282</c:v>
                </c:pt>
                <c:pt idx="83">
                  <c:v>4.3552786885245904</c:v>
                </c:pt>
                <c:pt idx="84">
                  <c:v>4.4184754098360655</c:v>
                </c:pt>
                <c:pt idx="85">
                  <c:v>4.6017540983606562</c:v>
                </c:pt>
                <c:pt idx="86">
                  <c:v>4.6484754098360668</c:v>
                </c:pt>
                <c:pt idx="87">
                  <c:v>4.644557377049181</c:v>
                </c:pt>
                <c:pt idx="88">
                  <c:v>4.6251147540983606</c:v>
                </c:pt>
                <c:pt idx="89">
                  <c:v>4.6089016393442614</c:v>
                </c:pt>
                <c:pt idx="90">
                  <c:v>4.5580655737704907</c:v>
                </c:pt>
                <c:pt idx="91">
                  <c:v>4.4954262295081948</c:v>
                </c:pt>
                <c:pt idx="92">
                  <c:v>4.4955573770491792</c:v>
                </c:pt>
                <c:pt idx="93">
                  <c:v>4.5932622950819653</c:v>
                </c:pt>
                <c:pt idx="94">
                  <c:v>4.5816557377049163</c:v>
                </c:pt>
                <c:pt idx="95">
                  <c:v>4.6431967213114742</c:v>
                </c:pt>
                <c:pt idx="96">
                  <c:v>4.7907704918032774</c:v>
                </c:pt>
                <c:pt idx="97">
                  <c:v>4.7904918032786874</c:v>
                </c:pt>
                <c:pt idx="98">
                  <c:v>4.7459836065573757</c:v>
                </c:pt>
                <c:pt idx="99">
                  <c:v>4.7421147540983606</c:v>
                </c:pt>
                <c:pt idx="100">
                  <c:v>4.7994590163934427</c:v>
                </c:pt>
                <c:pt idx="101">
                  <c:v>4.8055245901639347</c:v>
                </c:pt>
                <c:pt idx="102">
                  <c:v>4.8659016393442629</c:v>
                </c:pt>
                <c:pt idx="103">
                  <c:v>4.8989016393442624</c:v>
                </c:pt>
                <c:pt idx="104">
                  <c:v>4.8771147540983621</c:v>
                </c:pt>
                <c:pt idx="105">
                  <c:v>4.9357377049180338</c:v>
                </c:pt>
                <c:pt idx="106">
                  <c:v>4.9699836065573777</c:v>
                </c:pt>
                <c:pt idx="107">
                  <c:v>4.9951311475409845</c:v>
                </c:pt>
                <c:pt idx="108">
                  <c:v>4.9410983606557375</c:v>
                </c:pt>
                <c:pt idx="109">
                  <c:v>4.8068852459016389</c:v>
                </c:pt>
                <c:pt idx="110">
                  <c:v>4.7647213114754097</c:v>
                </c:pt>
                <c:pt idx="111">
                  <c:v>4.710311475409835</c:v>
                </c:pt>
                <c:pt idx="112">
                  <c:v>4.7656557377049165</c:v>
                </c:pt>
                <c:pt idx="113">
                  <c:v>4.7606885245901633</c:v>
                </c:pt>
                <c:pt idx="114">
                  <c:v>4.7269016393442618</c:v>
                </c:pt>
                <c:pt idx="115">
                  <c:v>4.7331311475409814</c:v>
                </c:pt>
                <c:pt idx="116">
                  <c:v>4.768016393442621</c:v>
                </c:pt>
                <c:pt idx="117">
                  <c:v>4.7021147540983588</c:v>
                </c:pt>
                <c:pt idx="118">
                  <c:v>4.6351967213114751</c:v>
                </c:pt>
                <c:pt idx="119">
                  <c:v>4.661491803278687</c:v>
                </c:pt>
                <c:pt idx="120">
                  <c:v>4.7206721311475395</c:v>
                </c:pt>
                <c:pt idx="121">
                  <c:v>4.6740655737704895</c:v>
                </c:pt>
                <c:pt idx="122">
                  <c:v>4.5826229508196716</c:v>
                </c:pt>
                <c:pt idx="123">
                  <c:v>4.5240655737704918</c:v>
                </c:pt>
                <c:pt idx="124">
                  <c:v>4.502475409836066</c:v>
                </c:pt>
                <c:pt idx="125">
                  <c:v>4.4672786885245905</c:v>
                </c:pt>
                <c:pt idx="126">
                  <c:v>4.5189344262295075</c:v>
                </c:pt>
                <c:pt idx="127">
                  <c:v>4.5502786885245889</c:v>
                </c:pt>
                <c:pt idx="128">
                  <c:v>4.6197213114754101</c:v>
                </c:pt>
                <c:pt idx="129">
                  <c:v>4.7521803278688521</c:v>
                </c:pt>
                <c:pt idx="130">
                  <c:v>4.8556721311475401</c:v>
                </c:pt>
                <c:pt idx="131">
                  <c:v>4.881901639344262</c:v>
                </c:pt>
                <c:pt idx="132">
                  <c:v>4.8380983606557368</c:v>
                </c:pt>
                <c:pt idx="133">
                  <c:v>4.8678524590163939</c:v>
                </c:pt>
                <c:pt idx="134">
                  <c:v>4.9043442622950826</c:v>
                </c:pt>
                <c:pt idx="135">
                  <c:v>4.9563278688524601</c:v>
                </c:pt>
                <c:pt idx="136">
                  <c:v>4.958557377049182</c:v>
                </c:pt>
                <c:pt idx="137">
                  <c:v>4.9035081967213126</c:v>
                </c:pt>
                <c:pt idx="138">
                  <c:v>4.8836393442622965</c:v>
                </c:pt>
                <c:pt idx="139">
                  <c:v>4.9178688524590175</c:v>
                </c:pt>
                <c:pt idx="140">
                  <c:v>4.9632622950819671</c:v>
                </c:pt>
                <c:pt idx="141">
                  <c:v>4.9679344262295091</c:v>
                </c:pt>
                <c:pt idx="142">
                  <c:v>4.9777213114754097</c:v>
                </c:pt>
                <c:pt idx="143">
                  <c:v>4.9164754098360648</c:v>
                </c:pt>
                <c:pt idx="144">
                  <c:v>4.8879836065573752</c:v>
                </c:pt>
                <c:pt idx="145">
                  <c:v>4.8392622950819648</c:v>
                </c:pt>
                <c:pt idx="146">
                  <c:v>4.8379016393442607</c:v>
                </c:pt>
                <c:pt idx="147">
                  <c:v>4.861459016393443</c:v>
                </c:pt>
                <c:pt idx="148">
                  <c:v>4.9000327868852454</c:v>
                </c:pt>
                <c:pt idx="149">
                  <c:v>4.9142131147540997</c:v>
                </c:pt>
                <c:pt idx="150">
                  <c:v>4.9375901639344288</c:v>
                </c:pt>
                <c:pt idx="151">
                  <c:v>4.9598032786885264</c:v>
                </c:pt>
                <c:pt idx="152">
                  <c:v>5.0637377049180348</c:v>
                </c:pt>
                <c:pt idx="153">
                  <c:v>5.1161967213114776</c:v>
                </c:pt>
                <c:pt idx="154">
                  <c:v>5.12493442622951</c:v>
                </c:pt>
                <c:pt idx="155">
                  <c:v>5.1370163934426243</c:v>
                </c:pt>
                <c:pt idx="156">
                  <c:v>5.1335081967213121</c:v>
                </c:pt>
                <c:pt idx="157">
                  <c:v>5.129934426229509</c:v>
                </c:pt>
                <c:pt idx="158">
                  <c:v>5.1782786885245899</c:v>
                </c:pt>
                <c:pt idx="159">
                  <c:v>5.2049016393442624</c:v>
                </c:pt>
                <c:pt idx="160">
                  <c:v>5.2197868852459015</c:v>
                </c:pt>
                <c:pt idx="161">
                  <c:v>5.2086721311475408</c:v>
                </c:pt>
                <c:pt idx="162">
                  <c:v>5.1592950819672119</c:v>
                </c:pt>
                <c:pt idx="163">
                  <c:v>5.0975737704918025</c:v>
                </c:pt>
                <c:pt idx="164">
                  <c:v>5.0469016393442612</c:v>
                </c:pt>
                <c:pt idx="165">
                  <c:v>5.0321639344262286</c:v>
                </c:pt>
                <c:pt idx="166">
                  <c:v>5.0295245901639332</c:v>
                </c:pt>
                <c:pt idx="167">
                  <c:v>5.0247049180327847</c:v>
                </c:pt>
                <c:pt idx="168">
                  <c:v>5.0194262295081957</c:v>
                </c:pt>
                <c:pt idx="169">
                  <c:v>5.0171147540983592</c:v>
                </c:pt>
                <c:pt idx="170">
                  <c:v>5.0490655737704904</c:v>
                </c:pt>
                <c:pt idx="171">
                  <c:v>5.055803278688523</c:v>
                </c:pt>
                <c:pt idx="172">
                  <c:v>5.0448524590163926</c:v>
                </c:pt>
                <c:pt idx="173">
                  <c:v>5.0164590163934415</c:v>
                </c:pt>
                <c:pt idx="174">
                  <c:v>4.9449344262295067</c:v>
                </c:pt>
                <c:pt idx="175">
                  <c:v>4.9169016393442613</c:v>
                </c:pt>
                <c:pt idx="176">
                  <c:v>4.9737704918032781</c:v>
                </c:pt>
                <c:pt idx="177">
                  <c:v>4.9943934426229495</c:v>
                </c:pt>
                <c:pt idx="178">
                  <c:v>5.029311475409834</c:v>
                </c:pt>
                <c:pt idx="179">
                  <c:v>5.0788196721311456</c:v>
                </c:pt>
                <c:pt idx="180">
                  <c:v>5.0840163934426217</c:v>
                </c:pt>
                <c:pt idx="181">
                  <c:v>5.0346721311475395</c:v>
                </c:pt>
                <c:pt idx="182">
                  <c:v>5.0603770491803282</c:v>
                </c:pt>
                <c:pt idx="183">
                  <c:v>5.1317540983606555</c:v>
                </c:pt>
                <c:pt idx="184">
                  <c:v>5.1330819672131129</c:v>
                </c:pt>
                <c:pt idx="185">
                  <c:v>5.1115901639344248</c:v>
                </c:pt>
                <c:pt idx="186">
                  <c:v>5.1091147540983579</c:v>
                </c:pt>
                <c:pt idx="187">
                  <c:v>5.1043770491803251</c:v>
                </c:pt>
                <c:pt idx="188">
                  <c:v>5.1566721311475394</c:v>
                </c:pt>
                <c:pt idx="189">
                  <c:v>5.1430983606557357</c:v>
                </c:pt>
                <c:pt idx="190">
                  <c:v>5.0946065573770474</c:v>
                </c:pt>
                <c:pt idx="191">
                  <c:v>5.0596393442622922</c:v>
                </c:pt>
                <c:pt idx="192">
                  <c:v>5.0633606557377027</c:v>
                </c:pt>
                <c:pt idx="193">
                  <c:v>5.0477213114754065</c:v>
                </c:pt>
                <c:pt idx="194">
                  <c:v>5.0136393442622911</c:v>
                </c:pt>
                <c:pt idx="195">
                  <c:v>5.0866229508196694</c:v>
                </c:pt>
                <c:pt idx="196">
                  <c:v>5.1039672131147533</c:v>
                </c:pt>
                <c:pt idx="197">
                  <c:v>5.0848360655737679</c:v>
                </c:pt>
                <c:pt idx="198">
                  <c:v>5.0842131147540961</c:v>
                </c:pt>
                <c:pt idx="199">
                  <c:v>5.1055409836065557</c:v>
                </c:pt>
                <c:pt idx="200">
                  <c:v>5.0442786885245887</c:v>
                </c:pt>
                <c:pt idx="201">
                  <c:v>4.9983606557377041</c:v>
                </c:pt>
                <c:pt idx="202">
                  <c:v>5.0280163934426216</c:v>
                </c:pt>
                <c:pt idx="203">
                  <c:v>5.0512131147540984</c:v>
                </c:pt>
                <c:pt idx="204">
                  <c:v>5.058524590163934</c:v>
                </c:pt>
                <c:pt idx="205">
                  <c:v>5.0729836065573775</c:v>
                </c:pt>
                <c:pt idx="206">
                  <c:v>5.1198524590163927</c:v>
                </c:pt>
                <c:pt idx="207">
                  <c:v>5.1058360655737705</c:v>
                </c:pt>
                <c:pt idx="208">
                  <c:v>5.1323114754098356</c:v>
                </c:pt>
                <c:pt idx="209">
                  <c:v>5.114540983606557</c:v>
                </c:pt>
                <c:pt idx="210">
                  <c:v>5.1007540983606559</c:v>
                </c:pt>
                <c:pt idx="211">
                  <c:v>5.1020163934426233</c:v>
                </c:pt>
                <c:pt idx="212">
                  <c:v>5.0897049180327878</c:v>
                </c:pt>
                <c:pt idx="213">
                  <c:v>5.0441639344262308</c:v>
                </c:pt>
                <c:pt idx="214">
                  <c:v>5.0138524590163946</c:v>
                </c:pt>
                <c:pt idx="215">
                  <c:v>5.0108524590163936</c:v>
                </c:pt>
                <c:pt idx="216">
                  <c:v>5.0299836065573782</c:v>
                </c:pt>
                <c:pt idx="217">
                  <c:v>5.083065573770492</c:v>
                </c:pt>
                <c:pt idx="218">
                  <c:v>5.1458852459016402</c:v>
                </c:pt>
                <c:pt idx="219">
                  <c:v>5.1485081967213127</c:v>
                </c:pt>
                <c:pt idx="220">
                  <c:v>5.1258852459016406</c:v>
                </c:pt>
                <c:pt idx="221">
                  <c:v>5.1578196721311489</c:v>
                </c:pt>
                <c:pt idx="222">
                  <c:v>5.1637540983606574</c:v>
                </c:pt>
                <c:pt idx="223">
                  <c:v>5.1693278688524593</c:v>
                </c:pt>
                <c:pt idx="224">
                  <c:v>5.1446229508196719</c:v>
                </c:pt>
                <c:pt idx="225">
                  <c:v>5.1663114754098354</c:v>
                </c:pt>
                <c:pt idx="226">
                  <c:v>5.2176885245901641</c:v>
                </c:pt>
                <c:pt idx="227">
                  <c:v>5.2038688524590153</c:v>
                </c:pt>
                <c:pt idx="228">
                  <c:v>5.1875901639344244</c:v>
                </c:pt>
                <c:pt idx="229">
                  <c:v>5.2069508196721292</c:v>
                </c:pt>
                <c:pt idx="230">
                  <c:v>5.221639344262293</c:v>
                </c:pt>
                <c:pt idx="231">
                  <c:v>5.2457704918032784</c:v>
                </c:pt>
                <c:pt idx="232">
                  <c:v>5.2804590163934408</c:v>
                </c:pt>
                <c:pt idx="233">
                  <c:v>5.2772950819672104</c:v>
                </c:pt>
                <c:pt idx="234">
                  <c:v>5.2651803278688512</c:v>
                </c:pt>
                <c:pt idx="235">
                  <c:v>5.277885245901639</c:v>
                </c:pt>
                <c:pt idx="236">
                  <c:v>5.2885245901639335</c:v>
                </c:pt>
                <c:pt idx="237">
                  <c:v>5.2868032786885237</c:v>
                </c:pt>
                <c:pt idx="238">
                  <c:v>5.3025245901639337</c:v>
                </c:pt>
                <c:pt idx="239">
                  <c:v>5.3102131147540987</c:v>
                </c:pt>
                <c:pt idx="240">
                  <c:v>5.3378852459016395</c:v>
                </c:pt>
                <c:pt idx="241">
                  <c:v>5.3285409836065574</c:v>
                </c:pt>
                <c:pt idx="242">
                  <c:v>5.3448196721311474</c:v>
                </c:pt>
                <c:pt idx="243">
                  <c:v>5.3369180327868859</c:v>
                </c:pt>
                <c:pt idx="244">
                  <c:v>5.3297540983606559</c:v>
                </c:pt>
                <c:pt idx="245">
                  <c:v>5.3329672131147543</c:v>
                </c:pt>
                <c:pt idx="246">
                  <c:v>5.357065573770492</c:v>
                </c:pt>
                <c:pt idx="247">
                  <c:v>5.3767377049180336</c:v>
                </c:pt>
                <c:pt idx="248">
                  <c:v>5.415540983606558</c:v>
                </c:pt>
                <c:pt idx="249">
                  <c:v>5.4258360655737716</c:v>
                </c:pt>
                <c:pt idx="250">
                  <c:v>5.4537213114754115</c:v>
                </c:pt>
                <c:pt idx="251">
                  <c:v>5.4835737704918044</c:v>
                </c:pt>
                <c:pt idx="252">
                  <c:v>5.5047213114754108</c:v>
                </c:pt>
                <c:pt idx="253">
                  <c:v>5.5203114754098372</c:v>
                </c:pt>
                <c:pt idx="254">
                  <c:v>5.5547049180327885</c:v>
                </c:pt>
                <c:pt idx="255">
                  <c:v>5.5543770491803288</c:v>
                </c:pt>
                <c:pt idx="256">
                  <c:v>5.5032622950819681</c:v>
                </c:pt>
                <c:pt idx="257">
                  <c:v>5.5119180327868857</c:v>
                </c:pt>
                <c:pt idx="258">
                  <c:v>5.5484262295081974</c:v>
                </c:pt>
                <c:pt idx="259">
                  <c:v>5.5710163934426236</c:v>
                </c:pt>
                <c:pt idx="260">
                  <c:v>5.5565737704918039</c:v>
                </c:pt>
                <c:pt idx="261">
                  <c:v>5.5647540983606554</c:v>
                </c:pt>
                <c:pt idx="262">
                  <c:v>5.5775245901639341</c:v>
                </c:pt>
                <c:pt idx="263">
                  <c:v>5.5733278688524592</c:v>
                </c:pt>
                <c:pt idx="264">
                  <c:v>5.5418032786885245</c:v>
                </c:pt>
                <c:pt idx="265">
                  <c:v>5.5199672131147546</c:v>
                </c:pt>
                <c:pt idx="266">
                  <c:v>5.5080491803278697</c:v>
                </c:pt>
                <c:pt idx="267">
                  <c:v>5.5158852459016403</c:v>
                </c:pt>
                <c:pt idx="268">
                  <c:v>5.5466557377049179</c:v>
                </c:pt>
                <c:pt idx="269">
                  <c:v>5.5313114754098365</c:v>
                </c:pt>
                <c:pt idx="270">
                  <c:v>5.5128360655737705</c:v>
                </c:pt>
                <c:pt idx="271">
                  <c:v>5.499114754098362</c:v>
                </c:pt>
                <c:pt idx="272">
                  <c:v>5.4918524590163944</c:v>
                </c:pt>
                <c:pt idx="273">
                  <c:v>5.4947868852459019</c:v>
                </c:pt>
                <c:pt idx="274">
                  <c:v>5.5050655737704925</c:v>
                </c:pt>
                <c:pt idx="275">
                  <c:v>5.4907704918032803</c:v>
                </c:pt>
                <c:pt idx="276">
                  <c:v>5.500540983606558</c:v>
                </c:pt>
                <c:pt idx="277">
                  <c:v>5.4986393442622958</c:v>
                </c:pt>
                <c:pt idx="278">
                  <c:v>5.4766885245901644</c:v>
                </c:pt>
                <c:pt idx="279">
                  <c:v>5.4477704918032792</c:v>
                </c:pt>
                <c:pt idx="280">
                  <c:v>5.4346393442622949</c:v>
                </c:pt>
                <c:pt idx="281">
                  <c:v>5.442885245901639</c:v>
                </c:pt>
                <c:pt idx="282">
                  <c:v>5.4226065573770486</c:v>
                </c:pt>
                <c:pt idx="283">
                  <c:v>5.4181147540983599</c:v>
                </c:pt>
                <c:pt idx="284">
                  <c:v>5.4300655737704906</c:v>
                </c:pt>
                <c:pt idx="285">
                  <c:v>5.468606557377047</c:v>
                </c:pt>
                <c:pt idx="286">
                  <c:v>5.4940327868852448</c:v>
                </c:pt>
                <c:pt idx="287">
                  <c:v>5.4838852459016394</c:v>
                </c:pt>
                <c:pt idx="288">
                  <c:v>5.5015737704918024</c:v>
                </c:pt>
                <c:pt idx="289">
                  <c:v>5.5303934426229517</c:v>
                </c:pt>
                <c:pt idx="290">
                  <c:v>5.5277049180327875</c:v>
                </c:pt>
                <c:pt idx="291">
                  <c:v>5.5207213114754117</c:v>
                </c:pt>
                <c:pt idx="292">
                  <c:v>5.5353278688524608</c:v>
                </c:pt>
                <c:pt idx="293">
                  <c:v>5.5172786885245895</c:v>
                </c:pt>
                <c:pt idx="294">
                  <c:v>5.5266885245901642</c:v>
                </c:pt>
                <c:pt idx="295">
                  <c:v>5.5439508196721325</c:v>
                </c:pt>
                <c:pt idx="296">
                  <c:v>5.5829836065573781</c:v>
                </c:pt>
                <c:pt idx="297">
                  <c:v>5.6180327868852462</c:v>
                </c:pt>
                <c:pt idx="298">
                  <c:v>5.6418524590163948</c:v>
                </c:pt>
                <c:pt idx="299">
                  <c:v>5.6661147540983618</c:v>
                </c:pt>
                <c:pt idx="300">
                  <c:v>5.6882622950819686</c:v>
                </c:pt>
                <c:pt idx="301">
                  <c:v>5.6817868852459039</c:v>
                </c:pt>
                <c:pt idx="302">
                  <c:v>5.6988032786885245</c:v>
                </c:pt>
                <c:pt idx="303">
                  <c:v>5.7047213114754109</c:v>
                </c:pt>
                <c:pt idx="304">
                  <c:v>5.6998360655737716</c:v>
                </c:pt>
                <c:pt idx="305">
                  <c:v>5.6809508196721312</c:v>
                </c:pt>
                <c:pt idx="306">
                  <c:v>5.6829836065573769</c:v>
                </c:pt>
                <c:pt idx="307">
                  <c:v>5.6623278688524588</c:v>
                </c:pt>
                <c:pt idx="308">
                  <c:v>5.6560327868852456</c:v>
                </c:pt>
                <c:pt idx="309">
                  <c:v>5.6601147540983607</c:v>
                </c:pt>
                <c:pt idx="310">
                  <c:v>5.6798688524590153</c:v>
                </c:pt>
                <c:pt idx="311">
                  <c:v>5.6829016393442622</c:v>
                </c:pt>
                <c:pt idx="312">
                  <c:v>5.6937704918032779</c:v>
                </c:pt>
                <c:pt idx="313">
                  <c:v>5.6810983606557359</c:v>
                </c:pt>
                <c:pt idx="314">
                  <c:v>5.6829180327868851</c:v>
                </c:pt>
                <c:pt idx="315">
                  <c:v>5.6927213114754105</c:v>
                </c:pt>
                <c:pt idx="316">
                  <c:v>5.7253770491803291</c:v>
                </c:pt>
                <c:pt idx="317">
                  <c:v>5.7462622950819684</c:v>
                </c:pt>
                <c:pt idx="318">
                  <c:v>5.7512131147540977</c:v>
                </c:pt>
                <c:pt idx="319">
                  <c:v>5.7472786885245908</c:v>
                </c:pt>
                <c:pt idx="320">
                  <c:v>5.7392459016393449</c:v>
                </c:pt>
                <c:pt idx="321">
                  <c:v>5.7542295081967216</c:v>
                </c:pt>
                <c:pt idx="322">
                  <c:v>5.7608360655737716</c:v>
                </c:pt>
                <c:pt idx="323">
                  <c:v>5.747459016393444</c:v>
                </c:pt>
                <c:pt idx="324">
                  <c:v>5.7330000000000023</c:v>
                </c:pt>
                <c:pt idx="325">
                  <c:v>5.7631311475409852</c:v>
                </c:pt>
                <c:pt idx="326">
                  <c:v>5.7782295081967225</c:v>
                </c:pt>
                <c:pt idx="327">
                  <c:v>5.7765737704918045</c:v>
                </c:pt>
                <c:pt idx="328">
                  <c:v>5.7594918032786904</c:v>
                </c:pt>
                <c:pt idx="329">
                  <c:v>5.7297868852459022</c:v>
                </c:pt>
                <c:pt idx="330">
                  <c:v>5.7427540983606562</c:v>
                </c:pt>
                <c:pt idx="331">
                  <c:v>5.7707540983606567</c:v>
                </c:pt>
                <c:pt idx="332">
                  <c:v>5.8024098360655749</c:v>
                </c:pt>
                <c:pt idx="333">
                  <c:v>5.8211475409836071</c:v>
                </c:pt>
                <c:pt idx="334">
                  <c:v>5.8261311475409849</c:v>
                </c:pt>
                <c:pt idx="335">
                  <c:v>5.8381803278688542</c:v>
                </c:pt>
                <c:pt idx="336">
                  <c:v>5.8582622950819685</c:v>
                </c:pt>
                <c:pt idx="337">
                  <c:v>5.8748852459016403</c:v>
                </c:pt>
                <c:pt idx="338">
                  <c:v>5.8857049180327872</c:v>
                </c:pt>
                <c:pt idx="339">
                  <c:v>5.8912131147540983</c:v>
                </c:pt>
                <c:pt idx="340">
                  <c:v>5.881901639344262</c:v>
                </c:pt>
                <c:pt idx="341">
                  <c:v>5.86783606557377</c:v>
                </c:pt>
                <c:pt idx="342">
                  <c:v>5.8757377049180333</c:v>
                </c:pt>
                <c:pt idx="343">
                  <c:v>5.886311475409836</c:v>
                </c:pt>
                <c:pt idx="344">
                  <c:v>5.8901147540983612</c:v>
                </c:pt>
                <c:pt idx="345">
                  <c:v>5.9043442622950835</c:v>
                </c:pt>
                <c:pt idx="346">
                  <c:v>5.9039836065573787</c:v>
                </c:pt>
                <c:pt idx="347">
                  <c:v>5.8804426229508211</c:v>
                </c:pt>
                <c:pt idx="348">
                  <c:v>5.8753442622950836</c:v>
                </c:pt>
                <c:pt idx="349">
                  <c:v>5.8841967213114756</c:v>
                </c:pt>
                <c:pt idx="350">
                  <c:v>5.8996393442622947</c:v>
                </c:pt>
                <c:pt idx="351">
                  <c:v>5.9127049180327864</c:v>
                </c:pt>
                <c:pt idx="352">
                  <c:v>5.9201475409836073</c:v>
                </c:pt>
                <c:pt idx="353">
                  <c:v>5.8906885245901632</c:v>
                </c:pt>
                <c:pt idx="354">
                  <c:v>5.8787049180327857</c:v>
                </c:pt>
                <c:pt idx="355">
                  <c:v>5.8767540983606557</c:v>
                </c:pt>
                <c:pt idx="356">
                  <c:v>5.8935573770491798</c:v>
                </c:pt>
                <c:pt idx="357">
                  <c:v>5.8987049180327871</c:v>
                </c:pt>
                <c:pt idx="358">
                  <c:v>5.8828524590163935</c:v>
                </c:pt>
                <c:pt idx="359">
                  <c:v>5.85927868852459</c:v>
                </c:pt>
                <c:pt idx="360">
                  <c:v>5.850459016393442</c:v>
                </c:pt>
                <c:pt idx="361">
                  <c:v>5.8362459016393435</c:v>
                </c:pt>
                <c:pt idx="362">
                  <c:v>5.8400819672131137</c:v>
                </c:pt>
                <c:pt idx="363">
                  <c:v>5.8431147540983597</c:v>
                </c:pt>
                <c:pt idx="364">
                  <c:v>5.8465409836065563</c:v>
                </c:pt>
                <c:pt idx="365">
                  <c:v>5.8568524590163928</c:v>
                </c:pt>
                <c:pt idx="366">
                  <c:v>5.8572786885245902</c:v>
                </c:pt>
                <c:pt idx="367">
                  <c:v>5.8611147540983604</c:v>
                </c:pt>
                <c:pt idx="368">
                  <c:v>5.8788852459016399</c:v>
                </c:pt>
                <c:pt idx="369">
                  <c:v>5.8902295081967218</c:v>
                </c:pt>
                <c:pt idx="370">
                  <c:v>5.8811639344262296</c:v>
                </c:pt>
                <c:pt idx="371">
                  <c:v>5.8596065573770497</c:v>
                </c:pt>
                <c:pt idx="372">
                  <c:v>5.8525901639344271</c:v>
                </c:pt>
                <c:pt idx="373">
                  <c:v>5.849000000000002</c:v>
                </c:pt>
                <c:pt idx="374">
                  <c:v>5.8480163934426246</c:v>
                </c:pt>
                <c:pt idx="375">
                  <c:v>5.8535409836065577</c:v>
                </c:pt>
                <c:pt idx="376">
                  <c:v>5.8608196721311492</c:v>
                </c:pt>
                <c:pt idx="377">
                  <c:v>5.8609180327868868</c:v>
                </c:pt>
                <c:pt idx="378">
                  <c:v>5.8609672131147539</c:v>
                </c:pt>
                <c:pt idx="379">
                  <c:v>5.8103043478260874</c:v>
                </c:pt>
                <c:pt idx="380">
                  <c:v>5.7806086956521732</c:v>
                </c:pt>
                <c:pt idx="381">
                  <c:v>5.784217391304348</c:v>
                </c:pt>
                <c:pt idx="382">
                  <c:v>5.8460434782608708</c:v>
                </c:pt>
                <c:pt idx="383">
                  <c:v>5.9012608695652178</c:v>
                </c:pt>
                <c:pt idx="384">
                  <c:v>5.8863478260869577</c:v>
                </c:pt>
                <c:pt idx="385">
                  <c:v>5.8716521739130432</c:v>
                </c:pt>
                <c:pt idx="386">
                  <c:v>5.8548260869565221</c:v>
                </c:pt>
                <c:pt idx="387">
                  <c:v>5.8428260869565225</c:v>
                </c:pt>
                <c:pt idx="388">
                  <c:v>5.8669565217391302</c:v>
                </c:pt>
                <c:pt idx="389">
                  <c:v>5.8953913043478261</c:v>
                </c:pt>
                <c:pt idx="390">
                  <c:v>5.9100869565217398</c:v>
                </c:pt>
                <c:pt idx="391">
                  <c:v>5.894521739130437</c:v>
                </c:pt>
                <c:pt idx="392">
                  <c:v>5.8587391304347829</c:v>
                </c:pt>
                <c:pt idx="393">
                  <c:v>5.8254347826086947</c:v>
                </c:pt>
                <c:pt idx="394">
                  <c:v>5.8000869565217386</c:v>
                </c:pt>
                <c:pt idx="395">
                  <c:v>5.8249130434782614</c:v>
                </c:pt>
                <c:pt idx="396">
                  <c:v>5.8498695652173911</c:v>
                </c:pt>
                <c:pt idx="397">
                  <c:v>5.8710869565217392</c:v>
                </c:pt>
                <c:pt idx="398">
                  <c:v>5.8590000000000018</c:v>
                </c:pt>
                <c:pt idx="399">
                  <c:v>5.8495652173913042</c:v>
                </c:pt>
                <c:pt idx="400">
                  <c:v>5.8784782608695654</c:v>
                </c:pt>
                <c:pt idx="401">
                  <c:v>5.903695652173913</c:v>
                </c:pt>
                <c:pt idx="402">
                  <c:v>5.925217391304348</c:v>
                </c:pt>
                <c:pt idx="403">
                  <c:v>5.956434782608695</c:v>
                </c:pt>
                <c:pt idx="404">
                  <c:v>5.9586521739130438</c:v>
                </c:pt>
                <c:pt idx="405">
                  <c:v>5.9371304347826088</c:v>
                </c:pt>
                <c:pt idx="406">
                  <c:v>5.9272173913043487</c:v>
                </c:pt>
                <c:pt idx="407">
                  <c:v>5.9423478260869569</c:v>
                </c:pt>
                <c:pt idx="408">
                  <c:v>5.9837391304347829</c:v>
                </c:pt>
                <c:pt idx="409">
                  <c:v>6.0193043478260853</c:v>
                </c:pt>
                <c:pt idx="410">
                  <c:v>5.9982173913043466</c:v>
                </c:pt>
                <c:pt idx="411">
                  <c:v>5.9777391304347818</c:v>
                </c:pt>
                <c:pt idx="412">
                  <c:v>5.9973913043478264</c:v>
                </c:pt>
                <c:pt idx="413">
                  <c:v>5.9967826086956517</c:v>
                </c:pt>
                <c:pt idx="414">
                  <c:v>6.0080869565217379</c:v>
                </c:pt>
                <c:pt idx="415">
                  <c:v>6.0050869565217386</c:v>
                </c:pt>
                <c:pt idx="416">
                  <c:v>6.0371739130434774</c:v>
                </c:pt>
                <c:pt idx="417">
                  <c:v>6.0442608695652176</c:v>
                </c:pt>
                <c:pt idx="418">
                  <c:v>6.0280869565217383</c:v>
                </c:pt>
                <c:pt idx="419">
                  <c:v>6.0343478260869565</c:v>
                </c:pt>
                <c:pt idx="420">
                  <c:v>6.0522173913043478</c:v>
                </c:pt>
                <c:pt idx="421">
                  <c:v>6.0439565217391307</c:v>
                </c:pt>
                <c:pt idx="422">
                  <c:v>6.0698260869565228</c:v>
                </c:pt>
                <c:pt idx="423">
                  <c:v>6.0780000000000003</c:v>
                </c:pt>
                <c:pt idx="424">
                  <c:v>6.0969565217391297</c:v>
                </c:pt>
                <c:pt idx="425">
                  <c:v>6.0810869565217391</c:v>
                </c:pt>
                <c:pt idx="426">
                  <c:v>6.0698695652173908</c:v>
                </c:pt>
                <c:pt idx="427">
                  <c:v>6.0860434782608701</c:v>
                </c:pt>
                <c:pt idx="428">
                  <c:v>6.0828695652173908</c:v>
                </c:pt>
                <c:pt idx="429">
                  <c:v>6.1103043478260872</c:v>
                </c:pt>
                <c:pt idx="430">
                  <c:v>6.1245217391304347</c:v>
                </c:pt>
                <c:pt idx="431">
                  <c:v>6.1187391304347827</c:v>
                </c:pt>
                <c:pt idx="432">
                  <c:v>6.1037391304347812</c:v>
                </c:pt>
                <c:pt idx="433">
                  <c:v>6.1178260869565211</c:v>
                </c:pt>
                <c:pt idx="434">
                  <c:v>6.1092173913043464</c:v>
                </c:pt>
                <c:pt idx="435">
                  <c:v>6.0999565217391298</c:v>
                </c:pt>
                <c:pt idx="436">
                  <c:v>6.1088695652173906</c:v>
                </c:pt>
                <c:pt idx="437">
                  <c:v>6.0734782608695665</c:v>
                </c:pt>
                <c:pt idx="438">
                  <c:v>6.0641304347826095</c:v>
                </c:pt>
                <c:pt idx="439">
                  <c:v>6.0429130434782605</c:v>
                </c:pt>
                <c:pt idx="440">
                  <c:v>6.0409130434782607</c:v>
                </c:pt>
                <c:pt idx="441">
                  <c:v>6.0442173913043478</c:v>
                </c:pt>
                <c:pt idx="442">
                  <c:v>6.0399565217391311</c:v>
                </c:pt>
                <c:pt idx="443">
                  <c:v>6.0453478260869566</c:v>
                </c:pt>
                <c:pt idx="444">
                  <c:v>6.0546956521739137</c:v>
                </c:pt>
                <c:pt idx="445">
                  <c:v>6.0376521739130427</c:v>
                </c:pt>
                <c:pt idx="446">
                  <c:v>6.01686956521739</c:v>
                </c:pt>
                <c:pt idx="447">
                  <c:v>6.0125652173913027</c:v>
                </c:pt>
                <c:pt idx="448">
                  <c:v>6.0299130434782606</c:v>
                </c:pt>
                <c:pt idx="449">
                  <c:v>6.0205217391304338</c:v>
                </c:pt>
                <c:pt idx="450">
                  <c:v>5.9936956521739111</c:v>
                </c:pt>
                <c:pt idx="451">
                  <c:v>5.9982173913043484</c:v>
                </c:pt>
                <c:pt idx="452">
                  <c:v>5.9839565217391302</c:v>
                </c:pt>
                <c:pt idx="453">
                  <c:v>5.9777391304347827</c:v>
                </c:pt>
                <c:pt idx="454">
                  <c:v>5.9718695652173919</c:v>
                </c:pt>
                <c:pt idx="455">
                  <c:v>5.978173913043479</c:v>
                </c:pt>
                <c:pt idx="456">
                  <c:v>5.9995217391304347</c:v>
                </c:pt>
                <c:pt idx="457">
                  <c:v>6.0200434782608703</c:v>
                </c:pt>
                <c:pt idx="458">
                  <c:v>6.0216521739130426</c:v>
                </c:pt>
                <c:pt idx="459">
                  <c:v>6.0130434782608697</c:v>
                </c:pt>
                <c:pt idx="460">
                  <c:v>6.0439130434782609</c:v>
                </c:pt>
                <c:pt idx="461">
                  <c:v>6.0701304347826088</c:v>
                </c:pt>
                <c:pt idx="462">
                  <c:v>6.0911739130434785</c:v>
                </c:pt>
                <c:pt idx="463">
                  <c:v>6.0984782608695642</c:v>
                </c:pt>
                <c:pt idx="464">
                  <c:v>6.1174782608695653</c:v>
                </c:pt>
                <c:pt idx="465">
                  <c:v>6.1168260869565207</c:v>
                </c:pt>
                <c:pt idx="466">
                  <c:v>6.091652173913042</c:v>
                </c:pt>
                <c:pt idx="467">
                  <c:v>6.0836521739130429</c:v>
                </c:pt>
                <c:pt idx="468">
                  <c:v>6.1082608695652167</c:v>
                </c:pt>
                <c:pt idx="469">
                  <c:v>6.1303478260869575</c:v>
                </c:pt>
                <c:pt idx="470">
                  <c:v>6.1393478260869569</c:v>
                </c:pt>
                <c:pt idx="471">
                  <c:v>6.1612173913043469</c:v>
                </c:pt>
                <c:pt idx="472">
                  <c:v>6.1790869565217381</c:v>
                </c:pt>
                <c:pt idx="473">
                  <c:v>6.199565217391303</c:v>
                </c:pt>
                <c:pt idx="474">
                  <c:v>6.2168260869565213</c:v>
                </c:pt>
                <c:pt idx="475">
                  <c:v>6.2275217391304354</c:v>
                </c:pt>
                <c:pt idx="476">
                  <c:v>6.2217826086956523</c:v>
                </c:pt>
                <c:pt idx="477">
                  <c:v>6.2148695652173913</c:v>
                </c:pt>
                <c:pt idx="478">
                  <c:v>6.205521739130436</c:v>
                </c:pt>
                <c:pt idx="479">
                  <c:v>6.2030869565217399</c:v>
                </c:pt>
                <c:pt idx="480">
                  <c:v>6.195913043478261</c:v>
                </c:pt>
                <c:pt idx="481">
                  <c:v>6.1963043478260884</c:v>
                </c:pt>
                <c:pt idx="482">
                  <c:v>6.2226086956521751</c:v>
                </c:pt>
                <c:pt idx="483">
                  <c:v>6.2445652173913055</c:v>
                </c:pt>
                <c:pt idx="484">
                  <c:v>6.237826086956523</c:v>
                </c:pt>
                <c:pt idx="485">
                  <c:v>6.2492173913043487</c:v>
                </c:pt>
                <c:pt idx="486">
                  <c:v>6.2670869565217382</c:v>
                </c:pt>
                <c:pt idx="487">
                  <c:v>6.274652173913041</c:v>
                </c:pt>
                <c:pt idx="488">
                  <c:v>6.2889999999999988</c:v>
                </c:pt>
                <c:pt idx="489">
                  <c:v>6.3005652173913047</c:v>
                </c:pt>
                <c:pt idx="490">
                  <c:v>6.3063913043478257</c:v>
                </c:pt>
                <c:pt idx="491">
                  <c:v>6.3092173913043474</c:v>
                </c:pt>
                <c:pt idx="492">
                  <c:v>6.2986086956521739</c:v>
                </c:pt>
                <c:pt idx="493">
                  <c:v>6.2855652173913059</c:v>
                </c:pt>
                <c:pt idx="494">
                  <c:v>6.2896521739130451</c:v>
                </c:pt>
                <c:pt idx="495">
                  <c:v>6.3157391304347827</c:v>
                </c:pt>
                <c:pt idx="496">
                  <c:v>6.3418695652173911</c:v>
                </c:pt>
                <c:pt idx="497">
                  <c:v>6.3356086956521738</c:v>
                </c:pt>
                <c:pt idx="498">
                  <c:v>6.3123043478260863</c:v>
                </c:pt>
                <c:pt idx="499">
                  <c:v>6.3153043478260882</c:v>
                </c:pt>
                <c:pt idx="500">
                  <c:v>6.3235217391304364</c:v>
                </c:pt>
                <c:pt idx="501">
                  <c:v>6.3392173913043477</c:v>
                </c:pt>
                <c:pt idx="502">
                  <c:v>6.3369999999999989</c:v>
                </c:pt>
                <c:pt idx="503">
                  <c:v>6.3492608695652164</c:v>
                </c:pt>
                <c:pt idx="504">
                  <c:v>6.3468260869565203</c:v>
                </c:pt>
                <c:pt idx="505">
                  <c:v>6.3459130434782605</c:v>
                </c:pt>
                <c:pt idx="506">
                  <c:v>6.3457826086956519</c:v>
                </c:pt>
                <c:pt idx="507">
                  <c:v>6.355652173913044</c:v>
                </c:pt>
                <c:pt idx="508">
                  <c:v>6.3456086956521744</c:v>
                </c:pt>
                <c:pt idx="509">
                  <c:v>6.3304347826086955</c:v>
                </c:pt>
                <c:pt idx="510">
                  <c:v>6.3112173913043472</c:v>
                </c:pt>
                <c:pt idx="511">
                  <c:v>6.3113913043478247</c:v>
                </c:pt>
                <c:pt idx="512">
                  <c:v>6.3218695652173897</c:v>
                </c:pt>
                <c:pt idx="513">
                  <c:v>6.327043478260868</c:v>
                </c:pt>
                <c:pt idx="514">
                  <c:v>6.3194347826086945</c:v>
                </c:pt>
                <c:pt idx="515">
                  <c:v>6.3258695652173911</c:v>
                </c:pt>
                <c:pt idx="516">
                  <c:v>6.331434782608695</c:v>
                </c:pt>
                <c:pt idx="517">
                  <c:v>6.309391304347824</c:v>
                </c:pt>
                <c:pt idx="518">
                  <c:v>6.2918260869565197</c:v>
                </c:pt>
                <c:pt idx="519">
                  <c:v>6.272956521739129</c:v>
                </c:pt>
                <c:pt idx="520">
                  <c:v>6.2728695652173894</c:v>
                </c:pt>
                <c:pt idx="521">
                  <c:v>6.2932173913043465</c:v>
                </c:pt>
                <c:pt idx="522">
                  <c:v>6.305521739130433</c:v>
                </c:pt>
                <c:pt idx="523">
                  <c:v>6.3153043478260864</c:v>
                </c:pt>
                <c:pt idx="524">
                  <c:v>6.3206086956521741</c:v>
                </c:pt>
                <c:pt idx="525">
                  <c:v>6.3142608695652163</c:v>
                </c:pt>
                <c:pt idx="526">
                  <c:v>6.3113913043478247</c:v>
                </c:pt>
                <c:pt idx="527">
                  <c:v>6.3209130434782592</c:v>
                </c:pt>
                <c:pt idx="528">
                  <c:v>6.3158260869565206</c:v>
                </c:pt>
                <c:pt idx="529">
                  <c:v>6.3126521739130439</c:v>
                </c:pt>
                <c:pt idx="530">
                  <c:v>6.3094347826086956</c:v>
                </c:pt>
                <c:pt idx="531">
                  <c:v>6.3104347826086951</c:v>
                </c:pt>
                <c:pt idx="532">
                  <c:v>6.3154347826086958</c:v>
                </c:pt>
                <c:pt idx="533">
                  <c:v>6.3193043478260877</c:v>
                </c:pt>
                <c:pt idx="534">
                  <c:v>6.3101304347826082</c:v>
                </c:pt>
                <c:pt idx="535">
                  <c:v>6.2978695652173915</c:v>
                </c:pt>
                <c:pt idx="536">
                  <c:v>6.2986956521739135</c:v>
                </c:pt>
                <c:pt idx="537">
                  <c:v>6.2996521739130431</c:v>
                </c:pt>
                <c:pt idx="538">
                  <c:v>6.3112173913043481</c:v>
                </c:pt>
                <c:pt idx="539">
                  <c:v>6.3326086956521754</c:v>
                </c:pt>
                <c:pt idx="540">
                  <c:v>6.3430000000000017</c:v>
                </c:pt>
                <c:pt idx="541">
                  <c:v>6.352652173913043</c:v>
                </c:pt>
                <c:pt idx="542">
                  <c:v>6.360130434782608</c:v>
                </c:pt>
                <c:pt idx="543">
                  <c:v>6.3614347826086952</c:v>
                </c:pt>
                <c:pt idx="544">
                  <c:v>6.3571739130434786</c:v>
                </c:pt>
                <c:pt idx="545">
                  <c:v>6.3444782608695656</c:v>
                </c:pt>
                <c:pt idx="546">
                  <c:v>6.3461304347826077</c:v>
                </c:pt>
                <c:pt idx="547">
                  <c:v>6.3496086956521749</c:v>
                </c:pt>
                <c:pt idx="548">
                  <c:v>6.3468260869565221</c:v>
                </c:pt>
                <c:pt idx="549">
                  <c:v>6.3410434782608709</c:v>
                </c:pt>
                <c:pt idx="550">
                  <c:v>6.3406956521739151</c:v>
                </c:pt>
                <c:pt idx="551">
                  <c:v>6.3400000000000007</c:v>
                </c:pt>
                <c:pt idx="552">
                  <c:v>6.3407391304347849</c:v>
                </c:pt>
                <c:pt idx="553">
                  <c:v>6.3519130434782634</c:v>
                </c:pt>
                <c:pt idx="554">
                  <c:v>6.3609565217391317</c:v>
                </c:pt>
                <c:pt idx="555">
                  <c:v>6.3680000000000003</c:v>
                </c:pt>
                <c:pt idx="556">
                  <c:v>6.3727391304347814</c:v>
                </c:pt>
                <c:pt idx="557">
                  <c:v>6.3887391304347814</c:v>
                </c:pt>
                <c:pt idx="558">
                  <c:v>6.4063043478260884</c:v>
                </c:pt>
                <c:pt idx="559">
                  <c:v>6.4168695652173922</c:v>
                </c:pt>
                <c:pt idx="560">
                  <c:v>6.4273478260869581</c:v>
                </c:pt>
                <c:pt idx="561">
                  <c:v>6.4252608695652178</c:v>
                </c:pt>
                <c:pt idx="562">
                  <c:v>6.4197391304347837</c:v>
                </c:pt>
                <c:pt idx="563">
                  <c:v>6.4183913043478285</c:v>
                </c:pt>
                <c:pt idx="564">
                  <c:v>6.4024347826086982</c:v>
                </c:pt>
                <c:pt idx="565">
                  <c:v>6.3963913043478273</c:v>
                </c:pt>
                <c:pt idx="566">
                  <c:v>6.3980434782608713</c:v>
                </c:pt>
                <c:pt idx="567">
                  <c:v>6.4080434782608702</c:v>
                </c:pt>
                <c:pt idx="568">
                  <c:v>6.4166956521739129</c:v>
                </c:pt>
                <c:pt idx="569">
                  <c:v>6.4184782608695654</c:v>
                </c:pt>
                <c:pt idx="570">
                  <c:v>6.4167391304347827</c:v>
                </c:pt>
                <c:pt idx="571">
                  <c:v>6.4254782608695651</c:v>
                </c:pt>
                <c:pt idx="572">
                  <c:v>6.428260869565217</c:v>
                </c:pt>
                <c:pt idx="573">
                  <c:v>6.4273043478260874</c:v>
                </c:pt>
                <c:pt idx="574">
                  <c:v>6.4318695652173909</c:v>
                </c:pt>
                <c:pt idx="575">
                  <c:v>6.4405652173913044</c:v>
                </c:pt>
                <c:pt idx="576">
                  <c:v>6.4403478260869571</c:v>
                </c:pt>
                <c:pt idx="577">
                  <c:v>6.4413043478260876</c:v>
                </c:pt>
                <c:pt idx="578">
                  <c:v>6.4379130434782619</c:v>
                </c:pt>
                <c:pt idx="579">
                  <c:v>6.4374782608695655</c:v>
                </c:pt>
                <c:pt idx="580">
                  <c:v>6.4308695652173924</c:v>
                </c:pt>
                <c:pt idx="581">
                  <c:v>6.4272608695652176</c:v>
                </c:pt>
                <c:pt idx="582">
                  <c:v>6.4273043478260874</c:v>
                </c:pt>
                <c:pt idx="583">
                  <c:v>6.4279999999999999</c:v>
                </c:pt>
                <c:pt idx="584">
                  <c:v>6.4314347826086946</c:v>
                </c:pt>
                <c:pt idx="585">
                  <c:v>6.4266956521739118</c:v>
                </c:pt>
                <c:pt idx="586">
                  <c:v>6.4363913043478247</c:v>
                </c:pt>
                <c:pt idx="587">
                  <c:v>6.4514347826086951</c:v>
                </c:pt>
                <c:pt idx="588">
                  <c:v>6.4610000000000003</c:v>
                </c:pt>
                <c:pt idx="589">
                  <c:v>6.4663913043478258</c:v>
                </c:pt>
                <c:pt idx="590">
                  <c:v>6.4648260869565215</c:v>
                </c:pt>
                <c:pt idx="591">
                  <c:v>6.4730434782608697</c:v>
                </c:pt>
                <c:pt idx="592">
                  <c:v>6.4834782608695658</c:v>
                </c:pt>
                <c:pt idx="593">
                  <c:v>6.4976521739130435</c:v>
                </c:pt>
                <c:pt idx="594">
                  <c:v>6.5024782608695659</c:v>
                </c:pt>
                <c:pt idx="595">
                  <c:v>6.5087391304347824</c:v>
                </c:pt>
                <c:pt idx="596">
                  <c:v>6.5095217391304345</c:v>
                </c:pt>
                <c:pt idx="597">
                  <c:v>6.5138695652173908</c:v>
                </c:pt>
                <c:pt idx="598">
                  <c:v>6.5081739130434793</c:v>
                </c:pt>
                <c:pt idx="599">
                  <c:v>6.5028260869565218</c:v>
                </c:pt>
                <c:pt idx="600">
                  <c:v>6.5067826086956524</c:v>
                </c:pt>
                <c:pt idx="601">
                  <c:v>6.5246956521739108</c:v>
                </c:pt>
                <c:pt idx="602">
                  <c:v>6.5408260869565211</c:v>
                </c:pt>
                <c:pt idx="603">
                  <c:v>6.5420869565217385</c:v>
                </c:pt>
                <c:pt idx="604">
                  <c:v>6.5456956521739125</c:v>
                </c:pt>
                <c:pt idx="605">
                  <c:v>6.5437391304347825</c:v>
                </c:pt>
                <c:pt idx="606">
                  <c:v>6.538086956521739</c:v>
                </c:pt>
                <c:pt idx="607">
                  <c:v>6.5334782608695656</c:v>
                </c:pt>
                <c:pt idx="608">
                  <c:v>6.5388260869565231</c:v>
                </c:pt>
                <c:pt idx="609">
                  <c:v>6.5415652173913053</c:v>
                </c:pt>
                <c:pt idx="610">
                  <c:v>6.5458695652173926</c:v>
                </c:pt>
                <c:pt idx="611">
                  <c:v>6.54713043478261</c:v>
                </c:pt>
                <c:pt idx="612">
                  <c:v>6.5505652173913065</c:v>
                </c:pt>
                <c:pt idx="613">
                  <c:v>6.5577826086956525</c:v>
                </c:pt>
                <c:pt idx="614">
                  <c:v>6.5720869565217397</c:v>
                </c:pt>
                <c:pt idx="615">
                  <c:v>6.5710000000000006</c:v>
                </c:pt>
                <c:pt idx="616">
                  <c:v>6.5712173913043479</c:v>
                </c:pt>
                <c:pt idx="617">
                  <c:v>6.5863913043478259</c:v>
                </c:pt>
                <c:pt idx="618">
                  <c:v>6.6013913043478256</c:v>
                </c:pt>
                <c:pt idx="619">
                  <c:v>6.6187391304347827</c:v>
                </c:pt>
                <c:pt idx="620">
                  <c:v>6.6272608695652195</c:v>
                </c:pt>
                <c:pt idx="621">
                  <c:v>6.6315217391304353</c:v>
                </c:pt>
                <c:pt idx="622">
                  <c:v>6.6418695652173918</c:v>
                </c:pt>
                <c:pt idx="623">
                  <c:v>6.6459130434782603</c:v>
                </c:pt>
                <c:pt idx="624">
                  <c:v>6.644086956521738</c:v>
                </c:pt>
                <c:pt idx="625">
                  <c:v>6.6448260869565212</c:v>
                </c:pt>
                <c:pt idx="626">
                  <c:v>6.6577391304347824</c:v>
                </c:pt>
                <c:pt idx="627">
                  <c:v>6.6666956521739129</c:v>
                </c:pt>
                <c:pt idx="628">
                  <c:v>6.6782173913043472</c:v>
                </c:pt>
                <c:pt idx="629">
                  <c:v>6.6876521739130439</c:v>
                </c:pt>
                <c:pt idx="630">
                  <c:v>6.6992173913043498</c:v>
                </c:pt>
                <c:pt idx="631">
                  <c:v>6.7041739130434781</c:v>
                </c:pt>
                <c:pt idx="632">
                  <c:v>6.7020434782608707</c:v>
                </c:pt>
                <c:pt idx="633">
                  <c:v>6.6968260869565226</c:v>
                </c:pt>
                <c:pt idx="634">
                  <c:v>6.7056086956521748</c:v>
                </c:pt>
                <c:pt idx="635">
                  <c:v>6.7144782608695666</c:v>
                </c:pt>
                <c:pt idx="636">
                  <c:v>6.7229565217391327</c:v>
                </c:pt>
                <c:pt idx="637">
                  <c:v>6.7216521739130437</c:v>
                </c:pt>
                <c:pt idx="638">
                  <c:v>6.7235217391304358</c:v>
                </c:pt>
                <c:pt idx="639">
                  <c:v>6.7173043478260865</c:v>
                </c:pt>
                <c:pt idx="640">
                  <c:v>6.6964782608695659</c:v>
                </c:pt>
                <c:pt idx="641">
                  <c:v>6.6823043478260873</c:v>
                </c:pt>
                <c:pt idx="642">
                  <c:v>6.6753913043478272</c:v>
                </c:pt>
                <c:pt idx="643">
                  <c:v>6.6751739130434782</c:v>
                </c:pt>
                <c:pt idx="644">
                  <c:v>6.6796521739130421</c:v>
                </c:pt>
                <c:pt idx="645">
                  <c:v>6.6854347826086942</c:v>
                </c:pt>
                <c:pt idx="646">
                  <c:v>6.6879565217391308</c:v>
                </c:pt>
                <c:pt idx="647">
                  <c:v>6.6872173913043484</c:v>
                </c:pt>
                <c:pt idx="648">
                  <c:v>6.69291304347826</c:v>
                </c:pt>
                <c:pt idx="649">
                  <c:v>6.6944782608695643</c:v>
                </c:pt>
                <c:pt idx="650">
                  <c:v>6.6909130434782602</c:v>
                </c:pt>
                <c:pt idx="651">
                  <c:v>6.6847826086956523</c:v>
                </c:pt>
                <c:pt idx="652">
                  <c:v>6.6863913043478247</c:v>
                </c:pt>
                <c:pt idx="653">
                  <c:v>6.6829130434782602</c:v>
                </c:pt>
                <c:pt idx="654">
                  <c:v>6.6853478260869563</c:v>
                </c:pt>
                <c:pt idx="655">
                  <c:v>6.6914347826086953</c:v>
                </c:pt>
                <c:pt idx="656">
                  <c:v>6.7100434782608689</c:v>
                </c:pt>
                <c:pt idx="657">
                  <c:v>6.7122173913043479</c:v>
                </c:pt>
                <c:pt idx="658">
                  <c:v>6.7110869565217399</c:v>
                </c:pt>
                <c:pt idx="659">
                  <c:v>6.7031304347826097</c:v>
                </c:pt>
                <c:pt idx="660">
                  <c:v>6.694260869565217</c:v>
                </c:pt>
                <c:pt idx="661">
                  <c:v>6.6944782608695643</c:v>
                </c:pt>
                <c:pt idx="662">
                  <c:v>6.7069130434782602</c:v>
                </c:pt>
                <c:pt idx="663">
                  <c:v>6.7261739130434783</c:v>
                </c:pt>
                <c:pt idx="664">
                  <c:v>6.7383478260869563</c:v>
                </c:pt>
                <c:pt idx="665">
                  <c:v>6.7418260869565207</c:v>
                </c:pt>
                <c:pt idx="666">
                  <c:v>6.741173913043478</c:v>
                </c:pt>
                <c:pt idx="667">
                  <c:v>6.7482173913043484</c:v>
                </c:pt>
                <c:pt idx="668">
                  <c:v>6.7556521739130417</c:v>
                </c:pt>
                <c:pt idx="669">
                  <c:v>6.7636521739130435</c:v>
                </c:pt>
                <c:pt idx="670">
                  <c:v>6.7713913043478255</c:v>
                </c:pt>
                <c:pt idx="671">
                  <c:v>6.7752608695652166</c:v>
                </c:pt>
                <c:pt idx="672">
                  <c:v>6.7776521739130429</c:v>
                </c:pt>
                <c:pt idx="673">
                  <c:v>6.7851739130434785</c:v>
                </c:pt>
                <c:pt idx="674">
                  <c:v>6.7899999999999991</c:v>
                </c:pt>
                <c:pt idx="675">
                  <c:v>6.7916956521739129</c:v>
                </c:pt>
                <c:pt idx="676">
                  <c:v>6.8047826086956533</c:v>
                </c:pt>
                <c:pt idx="677">
                  <c:v>6.8127391304347835</c:v>
                </c:pt>
                <c:pt idx="678">
                  <c:v>6.8096521739130429</c:v>
                </c:pt>
                <c:pt idx="679">
                  <c:v>6.8050869565217402</c:v>
                </c:pt>
                <c:pt idx="680">
                  <c:v>6.8081304347826093</c:v>
                </c:pt>
                <c:pt idx="681">
                  <c:v>6.8120000000000003</c:v>
                </c:pt>
                <c:pt idx="682">
                  <c:v>6.8162608695652187</c:v>
                </c:pt>
                <c:pt idx="683">
                  <c:v>6.8213478260869573</c:v>
                </c:pt>
                <c:pt idx="684">
                  <c:v>6.8283043478260881</c:v>
                </c:pt>
                <c:pt idx="685">
                  <c:v>6.8262173913043469</c:v>
                </c:pt>
                <c:pt idx="686">
                  <c:v>6.8275217391304341</c:v>
                </c:pt>
                <c:pt idx="687">
                  <c:v>6.8338695652173911</c:v>
                </c:pt>
                <c:pt idx="688">
                  <c:v>6.8363043478260863</c:v>
                </c:pt>
                <c:pt idx="689">
                  <c:v>6.8383478260869559</c:v>
                </c:pt>
                <c:pt idx="690">
                  <c:v>6.8369565217391308</c:v>
                </c:pt>
                <c:pt idx="691">
                  <c:v>6.8371304347826092</c:v>
                </c:pt>
                <c:pt idx="692">
                  <c:v>6.8403043478260885</c:v>
                </c:pt>
                <c:pt idx="693">
                  <c:v>6.844608695652175</c:v>
                </c:pt>
                <c:pt idx="694">
                  <c:v>6.8477391304347837</c:v>
                </c:pt>
                <c:pt idx="695">
                  <c:v>6.8541739130434793</c:v>
                </c:pt>
                <c:pt idx="696">
                  <c:v>6.8618260869565217</c:v>
                </c:pt>
                <c:pt idx="697">
                  <c:v>6.8746521739130433</c:v>
                </c:pt>
                <c:pt idx="698">
                  <c:v>6.8854782608695642</c:v>
                </c:pt>
                <c:pt idx="699">
                  <c:v>6.8771304347826074</c:v>
                </c:pt>
                <c:pt idx="700">
                  <c:v>6.8717826086956517</c:v>
                </c:pt>
                <c:pt idx="701">
                  <c:v>6.8814782608695664</c:v>
                </c:pt>
                <c:pt idx="702">
                  <c:v>6.8852173913043488</c:v>
                </c:pt>
                <c:pt idx="703">
                  <c:v>6.8844347826086958</c:v>
                </c:pt>
                <c:pt idx="704">
                  <c:v>6.8808695652173926</c:v>
                </c:pt>
                <c:pt idx="705">
                  <c:v>6.8786521739130437</c:v>
                </c:pt>
                <c:pt idx="706">
                  <c:v>6.8848695652173912</c:v>
                </c:pt>
                <c:pt idx="707">
                  <c:v>6.8886521739130417</c:v>
                </c:pt>
                <c:pt idx="708">
                  <c:v>6.8951304347826072</c:v>
                </c:pt>
                <c:pt idx="709">
                  <c:v>6.8965652173913048</c:v>
                </c:pt>
                <c:pt idx="710">
                  <c:v>6.88904347826087</c:v>
                </c:pt>
                <c:pt idx="711">
                  <c:v>6.8929130434782611</c:v>
                </c:pt>
                <c:pt idx="712">
                  <c:v>6.8983913043478262</c:v>
                </c:pt>
                <c:pt idx="713">
                  <c:v>6.9070869565217388</c:v>
                </c:pt>
                <c:pt idx="714">
                  <c:v>6.9073043478260878</c:v>
                </c:pt>
                <c:pt idx="715">
                  <c:v>6.9041739130434783</c:v>
                </c:pt>
                <c:pt idx="716">
                  <c:v>6.9037826086956526</c:v>
                </c:pt>
                <c:pt idx="717">
                  <c:v>6.9033478260869572</c:v>
                </c:pt>
                <c:pt idx="718">
                  <c:v>6.9024782608695654</c:v>
                </c:pt>
                <c:pt idx="719">
                  <c:v>6.8986086956521726</c:v>
                </c:pt>
                <c:pt idx="720">
                  <c:v>6.8943913043478275</c:v>
                </c:pt>
                <c:pt idx="721">
                  <c:v>6.8973478260869578</c:v>
                </c:pt>
                <c:pt idx="722">
                  <c:v>6.912260869565217</c:v>
                </c:pt>
                <c:pt idx="723">
                  <c:v>6.9143913043478262</c:v>
                </c:pt>
                <c:pt idx="724">
                  <c:v>6.8976956521739137</c:v>
                </c:pt>
                <c:pt idx="725">
                  <c:v>6.8929130434782602</c:v>
                </c:pt>
                <c:pt idx="726">
                  <c:v>6.8927391304347809</c:v>
                </c:pt>
                <c:pt idx="727">
                  <c:v>6.9010869565217376</c:v>
                </c:pt>
                <c:pt idx="728">
                  <c:v>6.9149565217391311</c:v>
                </c:pt>
                <c:pt idx="729">
                  <c:v>6.9181304347826087</c:v>
                </c:pt>
                <c:pt idx="730">
                  <c:v>6.9178695652173925</c:v>
                </c:pt>
                <c:pt idx="731">
                  <c:v>6.923347826086955</c:v>
                </c:pt>
                <c:pt idx="732">
                  <c:v>6.9287391304347823</c:v>
                </c:pt>
                <c:pt idx="733">
                  <c:v>6.9430869565217392</c:v>
                </c:pt>
                <c:pt idx="734">
                  <c:v>6.9508260869565222</c:v>
                </c:pt>
                <c:pt idx="735">
                  <c:v>6.9549130434782604</c:v>
                </c:pt>
                <c:pt idx="736">
                  <c:v>6.9542608695652168</c:v>
                </c:pt>
                <c:pt idx="737">
                  <c:v>6.9590869565217375</c:v>
                </c:pt>
                <c:pt idx="738">
                  <c:v>6.9666956521739118</c:v>
                </c:pt>
                <c:pt idx="739">
                  <c:v>6.9664782608695646</c:v>
                </c:pt>
                <c:pt idx="740">
                  <c:v>6.9678695652173896</c:v>
                </c:pt>
                <c:pt idx="741">
                  <c:v>6.973869565217389</c:v>
                </c:pt>
                <c:pt idx="742">
                  <c:v>6.9782173913043453</c:v>
                </c:pt>
                <c:pt idx="743">
                  <c:v>6.9783478260869547</c:v>
                </c:pt>
                <c:pt idx="744">
                  <c:v>6.9769565217391278</c:v>
                </c:pt>
                <c:pt idx="745">
                  <c:v>6.9756086956521726</c:v>
                </c:pt>
                <c:pt idx="746">
                  <c:v>6.9877391304347825</c:v>
                </c:pt>
                <c:pt idx="747">
                  <c:v>7.0136956521739133</c:v>
                </c:pt>
                <c:pt idx="748">
                  <c:v>7.0252608695652183</c:v>
                </c:pt>
                <c:pt idx="749">
                  <c:v>7.0378260869565219</c:v>
                </c:pt>
                <c:pt idx="750">
                  <c:v>7.0488695652173909</c:v>
                </c:pt>
                <c:pt idx="751">
                  <c:v>7.0533043478260868</c:v>
                </c:pt>
                <c:pt idx="752">
                  <c:v>7.0583043478260876</c:v>
                </c:pt>
                <c:pt idx="753">
                  <c:v>7.0641739130434793</c:v>
                </c:pt>
                <c:pt idx="754">
                  <c:v>7.0711304347826083</c:v>
                </c:pt>
                <c:pt idx="755">
                  <c:v>7.0800434782608699</c:v>
                </c:pt>
                <c:pt idx="756">
                  <c:v>7.0827391304347822</c:v>
                </c:pt>
                <c:pt idx="757">
                  <c:v>7.0824347826086953</c:v>
                </c:pt>
                <c:pt idx="758">
                  <c:v>7.0815217391304346</c:v>
                </c:pt>
                <c:pt idx="759">
                  <c:v>7.0894347826086968</c:v>
                </c:pt>
                <c:pt idx="760">
                  <c:v>7.0929565217391319</c:v>
                </c:pt>
                <c:pt idx="761">
                  <c:v>7.0956521739130443</c:v>
                </c:pt>
                <c:pt idx="762">
                  <c:v>7.099000000000002</c:v>
                </c:pt>
                <c:pt idx="763">
                  <c:v>7.1034782608695677</c:v>
                </c:pt>
                <c:pt idx="764">
                  <c:v>7.102043478260871</c:v>
                </c:pt>
                <c:pt idx="765">
                  <c:v>7.1021304347826097</c:v>
                </c:pt>
                <c:pt idx="766">
                  <c:v>7.1070000000000002</c:v>
                </c:pt>
                <c:pt idx="767">
                  <c:v>7.1133043478260882</c:v>
                </c:pt>
                <c:pt idx="768">
                  <c:v>7.1187391304347827</c:v>
                </c:pt>
                <c:pt idx="769">
                  <c:v>7.1204347826086947</c:v>
                </c:pt>
                <c:pt idx="770">
                  <c:v>7.1211739130434788</c:v>
                </c:pt>
                <c:pt idx="771">
                  <c:v>7.1233043478260862</c:v>
                </c:pt>
                <c:pt idx="772">
                  <c:v>7.1215217391304346</c:v>
                </c:pt>
                <c:pt idx="773">
                  <c:v>7.1162608695652168</c:v>
                </c:pt>
                <c:pt idx="774">
                  <c:v>7.1129565217391297</c:v>
                </c:pt>
                <c:pt idx="775">
                  <c:v>7.113434782608695</c:v>
                </c:pt>
                <c:pt idx="776">
                  <c:v>7.1141304347826084</c:v>
                </c:pt>
                <c:pt idx="777">
                  <c:v>7.1116956521739141</c:v>
                </c:pt>
                <c:pt idx="778">
                  <c:v>7.1071304347826088</c:v>
                </c:pt>
                <c:pt idx="779">
                  <c:v>7.1026086956521732</c:v>
                </c:pt>
                <c:pt idx="780">
                  <c:v>7.1070869565217389</c:v>
                </c:pt>
                <c:pt idx="781">
                  <c:v>7.1155217391304353</c:v>
                </c:pt>
                <c:pt idx="782">
                  <c:v>7.1152173913043484</c:v>
                </c:pt>
                <c:pt idx="783">
                  <c:v>7.116695652173914</c:v>
                </c:pt>
                <c:pt idx="784">
                  <c:v>7.1199130434782614</c:v>
                </c:pt>
                <c:pt idx="785">
                  <c:v>7.1282173913043483</c:v>
                </c:pt>
                <c:pt idx="786">
                  <c:v>7.1341739130434787</c:v>
                </c:pt>
                <c:pt idx="787">
                  <c:v>7.1426086956521742</c:v>
                </c:pt>
                <c:pt idx="788">
                  <c:v>7.1483913043478262</c:v>
                </c:pt>
                <c:pt idx="789">
                  <c:v>7.153391304347827</c:v>
                </c:pt>
                <c:pt idx="790">
                  <c:v>7.1586086956521751</c:v>
                </c:pt>
                <c:pt idx="791">
                  <c:v>7.1646521739130433</c:v>
                </c:pt>
                <c:pt idx="792">
                  <c:v>7.1708260869565219</c:v>
                </c:pt>
                <c:pt idx="793">
                  <c:v>7.1745217391304354</c:v>
                </c:pt>
                <c:pt idx="794">
                  <c:v>7.1762173913043474</c:v>
                </c:pt>
                <c:pt idx="795">
                  <c:v>7.1778695652173905</c:v>
                </c:pt>
                <c:pt idx="796">
                  <c:v>7.1809565217391294</c:v>
                </c:pt>
                <c:pt idx="797">
                  <c:v>7.1858260869565216</c:v>
                </c:pt>
                <c:pt idx="798">
                  <c:v>7.1867391304347823</c:v>
                </c:pt>
                <c:pt idx="799">
                  <c:v>7.1936521739130423</c:v>
                </c:pt>
                <c:pt idx="800">
                  <c:v>7.2008695652173911</c:v>
                </c:pt>
                <c:pt idx="801">
                  <c:v>7.2079999999999993</c:v>
                </c:pt>
                <c:pt idx="802">
                  <c:v>7.2146521739130431</c:v>
                </c:pt>
                <c:pt idx="803">
                  <c:v>7.2153478260869557</c:v>
                </c:pt>
                <c:pt idx="804">
                  <c:v>7.218304347826086</c:v>
                </c:pt>
                <c:pt idx="805">
                  <c:v>7.226565217391304</c:v>
                </c:pt>
                <c:pt idx="806">
                  <c:v>7.227434782608694</c:v>
                </c:pt>
                <c:pt idx="807">
                  <c:v>7.2301739130434788</c:v>
                </c:pt>
                <c:pt idx="808">
                  <c:v>7.2370000000000001</c:v>
                </c:pt>
                <c:pt idx="809">
                  <c:v>7.2442608695652169</c:v>
                </c:pt>
                <c:pt idx="810">
                  <c:v>7.2490000000000006</c:v>
                </c:pt>
                <c:pt idx="811">
                  <c:v>7.2505652173913058</c:v>
                </c:pt>
                <c:pt idx="812">
                  <c:v>7.2493478260869582</c:v>
                </c:pt>
                <c:pt idx="813">
                  <c:v>7.2502608695652189</c:v>
                </c:pt>
                <c:pt idx="814">
                  <c:v>7.2496521739130442</c:v>
                </c:pt>
                <c:pt idx="815">
                  <c:v>7.2499130434782613</c:v>
                </c:pt>
                <c:pt idx="816">
                  <c:v>7.2534347826086956</c:v>
                </c:pt>
                <c:pt idx="817">
                  <c:v>7.2573913043478253</c:v>
                </c:pt>
                <c:pt idx="818">
                  <c:v>7.2594782608695647</c:v>
                </c:pt>
                <c:pt idx="819">
                  <c:v>7.2592173913043458</c:v>
                </c:pt>
                <c:pt idx="820">
                  <c:v>7.2650434782608668</c:v>
                </c:pt>
                <c:pt idx="821">
                  <c:v>7.2746521739130428</c:v>
                </c:pt>
                <c:pt idx="822">
                  <c:v>7.2769130434782587</c:v>
                </c:pt>
                <c:pt idx="823">
                  <c:v>7.2757391304347792</c:v>
                </c:pt>
                <c:pt idx="824">
                  <c:v>7.2738695652173888</c:v>
                </c:pt>
                <c:pt idx="825">
                  <c:v>7.2759130434782584</c:v>
                </c:pt>
                <c:pt idx="826">
                  <c:v>7.2795652173913021</c:v>
                </c:pt>
                <c:pt idx="827">
                  <c:v>7.2840434782608678</c:v>
                </c:pt>
                <c:pt idx="828">
                  <c:v>7.2859130434782609</c:v>
                </c:pt>
                <c:pt idx="829">
                  <c:v>7.2910869565217373</c:v>
                </c:pt>
                <c:pt idx="830">
                  <c:v>7.2891739130434772</c:v>
                </c:pt>
                <c:pt idx="831">
                  <c:v>7.2871304347826085</c:v>
                </c:pt>
                <c:pt idx="832">
                  <c:v>7.2843043478260867</c:v>
                </c:pt>
                <c:pt idx="833">
                  <c:v>7.2797391304347823</c:v>
                </c:pt>
                <c:pt idx="834">
                  <c:v>7.2835217391304354</c:v>
                </c:pt>
                <c:pt idx="835">
                  <c:v>7.2906521739130445</c:v>
                </c:pt>
                <c:pt idx="836">
                  <c:v>7.2964347826086966</c:v>
                </c:pt>
                <c:pt idx="837">
                  <c:v>7.3030869565217396</c:v>
                </c:pt>
                <c:pt idx="838">
                  <c:v>7.3079999999999998</c:v>
                </c:pt>
                <c:pt idx="839">
                  <c:v>7.315652173913044</c:v>
                </c:pt>
                <c:pt idx="840">
                  <c:v>7.3221739130434793</c:v>
                </c:pt>
                <c:pt idx="841">
                  <c:v>7.3289130434782592</c:v>
                </c:pt>
                <c:pt idx="842">
                  <c:v>7.3378260869565208</c:v>
                </c:pt>
                <c:pt idx="843">
                  <c:v>7.3401304347826075</c:v>
                </c:pt>
                <c:pt idx="844">
                  <c:v>7.3410869565217389</c:v>
                </c:pt>
                <c:pt idx="845">
                  <c:v>7.3426956521739131</c:v>
                </c:pt>
                <c:pt idx="846">
                  <c:v>7.3455217391304348</c:v>
                </c:pt>
                <c:pt idx="847">
                  <c:v>7.3530869565217385</c:v>
                </c:pt>
                <c:pt idx="848">
                  <c:v>7.3626086956521739</c:v>
                </c:pt>
                <c:pt idx="849">
                  <c:v>7.365956521739129</c:v>
                </c:pt>
                <c:pt idx="850">
                  <c:v>7.3639565217391292</c:v>
                </c:pt>
                <c:pt idx="851">
                  <c:v>7.3609565217391291</c:v>
                </c:pt>
                <c:pt idx="852">
                  <c:v>7.3599565217391287</c:v>
                </c:pt>
                <c:pt idx="853">
                  <c:v>7.3620434782608699</c:v>
                </c:pt>
                <c:pt idx="854">
                  <c:v>7.3620869565217379</c:v>
                </c:pt>
                <c:pt idx="855">
                  <c:v>7.3656086956521731</c:v>
                </c:pt>
                <c:pt idx="856">
                  <c:v>7.3718695652173896</c:v>
                </c:pt>
                <c:pt idx="857">
                  <c:v>7.3784782608695645</c:v>
                </c:pt>
                <c:pt idx="858">
                  <c:v>7.3834347826086955</c:v>
                </c:pt>
                <c:pt idx="859">
                  <c:v>7.3830869565217396</c:v>
                </c:pt>
                <c:pt idx="860">
                  <c:v>7.3871739130434779</c:v>
                </c:pt>
                <c:pt idx="861">
                  <c:v>7.3916521739130436</c:v>
                </c:pt>
                <c:pt idx="862">
                  <c:v>7.3886086956521737</c:v>
                </c:pt>
                <c:pt idx="863">
                  <c:v>7.3886086956521737</c:v>
                </c:pt>
                <c:pt idx="864">
                  <c:v>7.3910869565217396</c:v>
                </c:pt>
                <c:pt idx="865">
                  <c:v>7.3992608695652171</c:v>
                </c:pt>
                <c:pt idx="866">
                  <c:v>7.4060869565217393</c:v>
                </c:pt>
                <c:pt idx="867">
                  <c:v>7.4069130434782604</c:v>
                </c:pt>
                <c:pt idx="868">
                  <c:v>7.4118260869565207</c:v>
                </c:pt>
                <c:pt idx="869">
                  <c:v>7.4159130434782607</c:v>
                </c:pt>
                <c:pt idx="870">
                  <c:v>7.417521739130434</c:v>
                </c:pt>
                <c:pt idx="871">
                  <c:v>7.4137826086956524</c:v>
                </c:pt>
                <c:pt idx="872">
                  <c:v>7.4156521739130428</c:v>
                </c:pt>
                <c:pt idx="873">
                  <c:v>7.4226956521739131</c:v>
                </c:pt>
                <c:pt idx="874">
                  <c:v>7.4352173913043478</c:v>
                </c:pt>
                <c:pt idx="875">
                  <c:v>7.4471739130434784</c:v>
                </c:pt>
                <c:pt idx="876">
                  <c:v>7.4518695652173914</c:v>
                </c:pt>
                <c:pt idx="877">
                  <c:v>7.4541739130434772</c:v>
                </c:pt>
                <c:pt idx="878">
                  <c:v>7.4545652173913037</c:v>
                </c:pt>
                <c:pt idx="879">
                  <c:v>7.4571739130434791</c:v>
                </c:pt>
                <c:pt idx="880">
                  <c:v>7.4630434782608708</c:v>
                </c:pt>
                <c:pt idx="881">
                  <c:v>7.4653913043478255</c:v>
                </c:pt>
                <c:pt idx="882">
                  <c:v>7.4673913043478262</c:v>
                </c:pt>
                <c:pt idx="883">
                  <c:v>7.4682173913043481</c:v>
                </c:pt>
                <c:pt idx="884">
                  <c:v>7.4725652173913044</c:v>
                </c:pt>
                <c:pt idx="885">
                  <c:v>7.4756521739130433</c:v>
                </c:pt>
                <c:pt idx="886">
                  <c:v>7.476304347826086</c:v>
                </c:pt>
                <c:pt idx="887">
                  <c:v>7.4788260869565208</c:v>
                </c:pt>
                <c:pt idx="888">
                  <c:v>7.469652173913043</c:v>
                </c:pt>
                <c:pt idx="889">
                  <c:v>7.4651304347826075</c:v>
                </c:pt>
                <c:pt idx="890">
                  <c:v>7.4736521739130435</c:v>
                </c:pt>
                <c:pt idx="891">
                  <c:v>7.4819130434782606</c:v>
                </c:pt>
                <c:pt idx="892">
                  <c:v>7.4870869565217388</c:v>
                </c:pt>
                <c:pt idx="893">
                  <c:v>7.4951739130434802</c:v>
                </c:pt>
                <c:pt idx="894">
                  <c:v>7.4988695652173929</c:v>
                </c:pt>
                <c:pt idx="895">
                  <c:v>7.501652173913044</c:v>
                </c:pt>
                <c:pt idx="896">
                  <c:v>7.5060000000000011</c:v>
                </c:pt>
                <c:pt idx="897">
                  <c:v>7.5063913043478259</c:v>
                </c:pt>
                <c:pt idx="898">
                  <c:v>7.5072608695652159</c:v>
                </c:pt>
                <c:pt idx="899">
                  <c:v>7.5100869565217376</c:v>
                </c:pt>
                <c:pt idx="900">
                  <c:v>7.5153913043478253</c:v>
                </c:pt>
                <c:pt idx="901">
                  <c:v>7.5190869565217398</c:v>
                </c:pt>
                <c:pt idx="902">
                  <c:v>7.5227826086956524</c:v>
                </c:pt>
                <c:pt idx="903">
                  <c:v>7.5205217391304355</c:v>
                </c:pt>
                <c:pt idx="904">
                  <c:v>7.5223043478260871</c:v>
                </c:pt>
                <c:pt idx="905">
                  <c:v>7.5263478260869565</c:v>
                </c:pt>
                <c:pt idx="906">
                  <c:v>7.5268695652173925</c:v>
                </c:pt>
                <c:pt idx="907">
                  <c:v>7.5320869565217405</c:v>
                </c:pt>
                <c:pt idx="908">
                  <c:v>7.5405217391304369</c:v>
                </c:pt>
                <c:pt idx="909">
                  <c:v>7.5468695652173929</c:v>
                </c:pt>
                <c:pt idx="910">
                  <c:v>7.5501739130434782</c:v>
                </c:pt>
                <c:pt idx="911">
                  <c:v>7.5592608695652173</c:v>
                </c:pt>
                <c:pt idx="912">
                  <c:v>7.5677391304347825</c:v>
                </c:pt>
                <c:pt idx="913">
                  <c:v>7.5674347826086965</c:v>
                </c:pt>
                <c:pt idx="914">
                  <c:v>7.5620000000000003</c:v>
                </c:pt>
                <c:pt idx="915">
                  <c:v>7.5630000000000006</c:v>
                </c:pt>
                <c:pt idx="916">
                  <c:v>7.5634782608695668</c:v>
                </c:pt>
                <c:pt idx="917">
                  <c:v>7.5680869565217401</c:v>
                </c:pt>
                <c:pt idx="918">
                  <c:v>7.5739565217391318</c:v>
                </c:pt>
                <c:pt idx="919">
                  <c:v>7.5776086956521747</c:v>
                </c:pt>
                <c:pt idx="920">
                  <c:v>7.5785652173913052</c:v>
                </c:pt>
                <c:pt idx="921">
                  <c:v>7.577478260869567</c:v>
                </c:pt>
                <c:pt idx="922">
                  <c:v>7.5814782608695666</c:v>
                </c:pt>
                <c:pt idx="923">
                  <c:v>7.5867391304347844</c:v>
                </c:pt>
                <c:pt idx="924">
                  <c:v>7.5940869565217382</c:v>
                </c:pt>
                <c:pt idx="925">
                  <c:v>7.6018260869565211</c:v>
                </c:pt>
                <c:pt idx="926">
                  <c:v>7.6099130434782607</c:v>
                </c:pt>
                <c:pt idx="927">
                  <c:v>7.616521739130433</c:v>
                </c:pt>
                <c:pt idx="928">
                  <c:v>7.6245652173913037</c:v>
                </c:pt>
                <c:pt idx="929">
                  <c:v>7.6318260869565213</c:v>
                </c:pt>
                <c:pt idx="930">
                  <c:v>7.6305217391304323</c:v>
                </c:pt>
                <c:pt idx="931">
                  <c:v>7.6299130434782594</c:v>
                </c:pt>
                <c:pt idx="932">
                  <c:v>7.6326086956521717</c:v>
                </c:pt>
                <c:pt idx="933">
                  <c:v>7.6346521739130422</c:v>
                </c:pt>
                <c:pt idx="934">
                  <c:v>7.6348695652173904</c:v>
                </c:pt>
                <c:pt idx="935">
                  <c:v>7.6322173913043461</c:v>
                </c:pt>
                <c:pt idx="936">
                  <c:v>7.6327826086956509</c:v>
                </c:pt>
                <c:pt idx="937">
                  <c:v>7.6356521739130425</c:v>
                </c:pt>
                <c:pt idx="938">
                  <c:v>7.634130434782608</c:v>
                </c:pt>
                <c:pt idx="939">
                  <c:v>7.6373478260869572</c:v>
                </c:pt>
                <c:pt idx="940">
                  <c:v>7.6430000000000007</c:v>
                </c:pt>
                <c:pt idx="941">
                  <c:v>7.6489565217391311</c:v>
                </c:pt>
                <c:pt idx="942">
                  <c:v>7.6542608695652179</c:v>
                </c:pt>
                <c:pt idx="943">
                  <c:v>7.6596521739130443</c:v>
                </c:pt>
                <c:pt idx="944">
                  <c:v>7.6673043478260867</c:v>
                </c:pt>
                <c:pt idx="945">
                  <c:v>7.6788695652173917</c:v>
                </c:pt>
                <c:pt idx="946">
                  <c:v>7.6850434782608685</c:v>
                </c:pt>
                <c:pt idx="947">
                  <c:v>7.6826521739130422</c:v>
                </c:pt>
                <c:pt idx="948">
                  <c:v>7.6772608695652158</c:v>
                </c:pt>
                <c:pt idx="949">
                  <c:v>7.674173913043477</c:v>
                </c:pt>
                <c:pt idx="950">
                  <c:v>7.6748260869565215</c:v>
                </c:pt>
                <c:pt idx="951">
                  <c:v>7.6793043478260854</c:v>
                </c:pt>
                <c:pt idx="952">
                  <c:v>7.6818695652173909</c:v>
                </c:pt>
                <c:pt idx="953">
                  <c:v>7.68491304347826</c:v>
                </c:pt>
                <c:pt idx="954">
                  <c:v>7.6880434782608686</c:v>
                </c:pt>
                <c:pt idx="955">
                  <c:v>7.6922608695652164</c:v>
                </c:pt>
                <c:pt idx="956">
                  <c:v>7.7001739130434776</c:v>
                </c:pt>
                <c:pt idx="957">
                  <c:v>7.7096086956521734</c:v>
                </c:pt>
                <c:pt idx="958">
                  <c:v>7.7173478260869564</c:v>
                </c:pt>
                <c:pt idx="959">
                  <c:v>7.7219565217391297</c:v>
                </c:pt>
                <c:pt idx="960">
                  <c:v>7.7290434782608708</c:v>
                </c:pt>
                <c:pt idx="961">
                  <c:v>7.7350869565217399</c:v>
                </c:pt>
                <c:pt idx="962">
                  <c:v>7.7373913043478266</c:v>
                </c:pt>
                <c:pt idx="963">
                  <c:v>7.7395652173913048</c:v>
                </c:pt>
                <c:pt idx="964">
                  <c:v>7.742</c:v>
                </c:pt>
                <c:pt idx="965">
                  <c:v>7.7453478260869568</c:v>
                </c:pt>
                <c:pt idx="966">
                  <c:v>7.750608695652172</c:v>
                </c:pt>
                <c:pt idx="967">
                  <c:v>7.7545652173913036</c:v>
                </c:pt>
                <c:pt idx="968">
                  <c:v>7.7523913043478254</c:v>
                </c:pt>
                <c:pt idx="969">
                  <c:v>7.754130434782609</c:v>
                </c:pt>
                <c:pt idx="970">
                  <c:v>7.7616086956521748</c:v>
                </c:pt>
                <c:pt idx="971">
                  <c:v>7.7712608695652179</c:v>
                </c:pt>
                <c:pt idx="972">
                  <c:v>7.7779565217391289</c:v>
                </c:pt>
                <c:pt idx="973">
                  <c:v>7.7870869565217395</c:v>
                </c:pt>
                <c:pt idx="974">
                  <c:v>7.7865652173913045</c:v>
                </c:pt>
                <c:pt idx="975">
                  <c:v>7.7881739130434777</c:v>
                </c:pt>
                <c:pt idx="976">
                  <c:v>7.7933043478260871</c:v>
                </c:pt>
                <c:pt idx="977">
                  <c:v>7.7988260869565211</c:v>
                </c:pt>
                <c:pt idx="978">
                  <c:v>7.8042173913043484</c:v>
                </c:pt>
                <c:pt idx="979">
                  <c:v>7.8065652173913049</c:v>
                </c:pt>
                <c:pt idx="980">
                  <c:v>7.809608695652174</c:v>
                </c:pt>
                <c:pt idx="981">
                  <c:v>7.8130434782608704</c:v>
                </c:pt>
                <c:pt idx="982">
                  <c:v>7.8142173913043482</c:v>
                </c:pt>
                <c:pt idx="983">
                  <c:v>7.8170434782608709</c:v>
                </c:pt>
                <c:pt idx="984">
                  <c:v>7.8259565217391307</c:v>
                </c:pt>
                <c:pt idx="985">
                  <c:v>7.8310000000000004</c:v>
                </c:pt>
                <c:pt idx="986">
                  <c:v>7.8349999999999991</c:v>
                </c:pt>
                <c:pt idx="987">
                  <c:v>7.8386521739130428</c:v>
                </c:pt>
                <c:pt idx="988">
                  <c:v>7.8369565217391308</c:v>
                </c:pt>
                <c:pt idx="989">
                  <c:v>7.8342608695652158</c:v>
                </c:pt>
                <c:pt idx="990">
                  <c:v>7.8318260869565197</c:v>
                </c:pt>
                <c:pt idx="991">
                  <c:v>7.83586956521739</c:v>
                </c:pt>
                <c:pt idx="992">
                  <c:v>7.8401739130434773</c:v>
                </c:pt>
                <c:pt idx="993">
                  <c:v>7.8442173913043476</c:v>
                </c:pt>
                <c:pt idx="994">
                  <c:v>7.8486086956521737</c:v>
                </c:pt>
                <c:pt idx="995">
                  <c:v>7.8513478260869558</c:v>
                </c:pt>
                <c:pt idx="996">
                  <c:v>7.8552173913043495</c:v>
                </c:pt>
                <c:pt idx="997">
                  <c:v>7.8646521739130444</c:v>
                </c:pt>
                <c:pt idx="998">
                  <c:v>7.8667391304347838</c:v>
                </c:pt>
                <c:pt idx="999">
                  <c:v>7.8693043478260893</c:v>
                </c:pt>
                <c:pt idx="1000">
                  <c:v>7.8747826086956545</c:v>
                </c:pt>
                <c:pt idx="1001">
                  <c:v>7.8752173913043499</c:v>
                </c:pt>
                <c:pt idx="1002">
                  <c:v>7.8764782608695674</c:v>
                </c:pt>
                <c:pt idx="1003">
                  <c:v>7.8821739130434789</c:v>
                </c:pt>
                <c:pt idx="1004">
                  <c:v>7.885695652173915</c:v>
                </c:pt>
                <c:pt idx="1005">
                  <c:v>7.8910000000000009</c:v>
                </c:pt>
                <c:pt idx="1006">
                  <c:v>7.8930869565217412</c:v>
                </c:pt>
                <c:pt idx="1007">
                  <c:v>7.8959565217391319</c:v>
                </c:pt>
                <c:pt idx="1008">
                  <c:v>7.900652173913044</c:v>
                </c:pt>
                <c:pt idx="1009">
                  <c:v>7.9053913043478268</c:v>
                </c:pt>
                <c:pt idx="1010">
                  <c:v>7.9078260869565229</c:v>
                </c:pt>
                <c:pt idx="1011">
                  <c:v>7.9125652173913048</c:v>
                </c:pt>
                <c:pt idx="1012">
                  <c:v>7.9178260869565227</c:v>
                </c:pt>
                <c:pt idx="1013">
                  <c:v>7.9261304347826096</c:v>
                </c:pt>
                <c:pt idx="1014">
                  <c:v>7.9302173913043497</c:v>
                </c:pt>
                <c:pt idx="1015">
                  <c:v>7.9325217391304363</c:v>
                </c:pt>
                <c:pt idx="1016">
                  <c:v>7.9337826086956538</c:v>
                </c:pt>
                <c:pt idx="1017">
                  <c:v>7.9391739130434784</c:v>
                </c:pt>
                <c:pt idx="1018">
                  <c:v>7.9462608695652177</c:v>
                </c:pt>
                <c:pt idx="1019">
                  <c:v>7.9444347826086972</c:v>
                </c:pt>
                <c:pt idx="1020">
                  <c:v>7.9408260869565233</c:v>
                </c:pt>
                <c:pt idx="1021">
                  <c:v>7.9451739130434786</c:v>
                </c:pt>
                <c:pt idx="1022">
                  <c:v>7.9496521739130444</c:v>
                </c:pt>
                <c:pt idx="1023">
                  <c:v>7.9483478260869571</c:v>
                </c:pt>
                <c:pt idx="1024">
                  <c:v>7.9522608695652197</c:v>
                </c:pt>
                <c:pt idx="1025">
                  <c:v>7.9584347826086974</c:v>
                </c:pt>
                <c:pt idx="1026">
                  <c:v>7.9581304347826105</c:v>
                </c:pt>
                <c:pt idx="1027">
                  <c:v>7.9623478260869582</c:v>
                </c:pt>
                <c:pt idx="1028">
                  <c:v>7.9684347826086972</c:v>
                </c:pt>
                <c:pt idx="1029">
                  <c:v>7.9741739130434812</c:v>
                </c:pt>
                <c:pt idx="1030">
                  <c:v>7.9756086956521761</c:v>
                </c:pt>
                <c:pt idx="1031">
                  <c:v>7.9770869565217382</c:v>
                </c:pt>
                <c:pt idx="1032">
                  <c:v>7.9786086956521745</c:v>
                </c:pt>
                <c:pt idx="1033">
                  <c:v>7.984</c:v>
                </c:pt>
                <c:pt idx="1034">
                  <c:v>7.9862173913043479</c:v>
                </c:pt>
                <c:pt idx="1035">
                  <c:v>7.9880434782608694</c:v>
                </c:pt>
                <c:pt idx="1036">
                  <c:v>7.988956521739131</c:v>
                </c:pt>
                <c:pt idx="1037">
                  <c:v>7.9907826086956524</c:v>
                </c:pt>
                <c:pt idx="1038">
                  <c:v>7.9951739130434802</c:v>
                </c:pt>
                <c:pt idx="1039">
                  <c:v>7.9990000000000014</c:v>
                </c:pt>
                <c:pt idx="1040">
                  <c:v>8.001304347826089</c:v>
                </c:pt>
                <c:pt idx="1041">
                  <c:v>8.002434782608697</c:v>
                </c:pt>
                <c:pt idx="1042">
                  <c:v>8.003260869565219</c:v>
                </c:pt>
                <c:pt idx="1043">
                  <c:v>8.0107391304347839</c:v>
                </c:pt>
                <c:pt idx="1044">
                  <c:v>8.017608695652175</c:v>
                </c:pt>
                <c:pt idx="1045">
                  <c:v>8.0191304347826087</c:v>
                </c:pt>
                <c:pt idx="1046">
                  <c:v>8.0245652173913022</c:v>
                </c:pt>
                <c:pt idx="1047">
                  <c:v>8.0263478260869565</c:v>
                </c:pt>
                <c:pt idx="1048">
                  <c:v>8.026521739130434</c:v>
                </c:pt>
                <c:pt idx="1049">
                  <c:v>8.0329565217391288</c:v>
                </c:pt>
                <c:pt idx="1050">
                  <c:v>8.0366086956521734</c:v>
                </c:pt>
                <c:pt idx="1051">
                  <c:v>8.0413478260869571</c:v>
                </c:pt>
                <c:pt idx="1052">
                  <c:v>8.0438695652173919</c:v>
                </c:pt>
                <c:pt idx="1053">
                  <c:v>8.0468695652173921</c:v>
                </c:pt>
                <c:pt idx="1054">
                  <c:v>8.0490000000000013</c:v>
                </c:pt>
                <c:pt idx="1055">
                  <c:v>8.0533913043478282</c:v>
                </c:pt>
                <c:pt idx="1056">
                  <c:v>8.0552173913043497</c:v>
                </c:pt>
                <c:pt idx="1057">
                  <c:v>8.0615217391304359</c:v>
                </c:pt>
                <c:pt idx="1058">
                  <c:v>8.0693478260869576</c:v>
                </c:pt>
                <c:pt idx="1059">
                  <c:v>8.0735217391304364</c:v>
                </c:pt>
                <c:pt idx="1060">
                  <c:v>8.076173913043478</c:v>
                </c:pt>
                <c:pt idx="1061">
                  <c:v>8.0736956521739121</c:v>
                </c:pt>
                <c:pt idx="1062">
                  <c:v>8.0782173913043476</c:v>
                </c:pt>
                <c:pt idx="1063">
                  <c:v>8.0798260869565226</c:v>
                </c:pt>
                <c:pt idx="1064">
                  <c:v>8.0836956521739118</c:v>
                </c:pt>
                <c:pt idx="1065">
                  <c:v>8.0927826086956518</c:v>
                </c:pt>
                <c:pt idx="1066">
                  <c:v>8.0938695652173909</c:v>
                </c:pt>
                <c:pt idx="1067">
                  <c:v>8.0985652173913039</c:v>
                </c:pt>
                <c:pt idx="1068">
                  <c:v>8.1045652173913059</c:v>
                </c:pt>
                <c:pt idx="1069">
                  <c:v>8.1042173913043474</c:v>
                </c:pt>
                <c:pt idx="1070">
                  <c:v>8.1077391304347834</c:v>
                </c:pt>
                <c:pt idx="1071">
                  <c:v>8.1106521739130422</c:v>
                </c:pt>
                <c:pt idx="1072">
                  <c:v>8.1084347826086951</c:v>
                </c:pt>
                <c:pt idx="1073">
                  <c:v>8.1102173913043458</c:v>
                </c:pt>
                <c:pt idx="1074">
                  <c:v>8.110434782608694</c:v>
                </c:pt>
                <c:pt idx="1075">
                  <c:v>8.1159999999999997</c:v>
                </c:pt>
                <c:pt idx="1076">
                  <c:v>8.1227826086956494</c:v>
                </c:pt>
                <c:pt idx="1077">
                  <c:v>8.1253913043478239</c:v>
                </c:pt>
                <c:pt idx="1078">
                  <c:v>8.1265652173913026</c:v>
                </c:pt>
                <c:pt idx="1079">
                  <c:v>8.1314782608695637</c:v>
                </c:pt>
                <c:pt idx="1080">
                  <c:v>8.1354347826086943</c:v>
                </c:pt>
                <c:pt idx="1081">
                  <c:v>8.1375652173913018</c:v>
                </c:pt>
                <c:pt idx="1082">
                  <c:v>8.1429130434782628</c:v>
                </c:pt>
                <c:pt idx="1083">
                  <c:v>8.1463043478260868</c:v>
                </c:pt>
                <c:pt idx="1084">
                  <c:v>8.1454782608695648</c:v>
                </c:pt>
                <c:pt idx="1085">
                  <c:v>8.1478695652173911</c:v>
                </c:pt>
                <c:pt idx="1086">
                  <c:v>8.1515652173913047</c:v>
                </c:pt>
                <c:pt idx="1087">
                  <c:v>8.1533913043478261</c:v>
                </c:pt>
                <c:pt idx="1088">
                  <c:v>8.1551739130434786</c:v>
                </c:pt>
                <c:pt idx="1089">
                  <c:v>8.1626086956521746</c:v>
                </c:pt>
                <c:pt idx="1090">
                  <c:v>8.1608260869565203</c:v>
                </c:pt>
                <c:pt idx="1091">
                  <c:v>8.1584782608695665</c:v>
                </c:pt>
                <c:pt idx="1092">
                  <c:v>8.1634782608695673</c:v>
                </c:pt>
                <c:pt idx="1093">
                  <c:v>8.1698260869565242</c:v>
                </c:pt>
                <c:pt idx="1094">
                  <c:v>8.1755652173913056</c:v>
                </c:pt>
                <c:pt idx="1095">
                  <c:v>8.1828695652173913</c:v>
                </c:pt>
                <c:pt idx="1096">
                  <c:v>8.188217391304347</c:v>
                </c:pt>
                <c:pt idx="1097">
                  <c:v>8.1934347826086977</c:v>
                </c:pt>
                <c:pt idx="1098">
                  <c:v>8.1968695652173924</c:v>
                </c:pt>
                <c:pt idx="1099">
                  <c:v>8.1991739130434773</c:v>
                </c:pt>
                <c:pt idx="1100">
                  <c:v>8.2051739130434775</c:v>
                </c:pt>
                <c:pt idx="1101">
                  <c:v>8.2080434782608691</c:v>
                </c:pt>
                <c:pt idx="1102">
                  <c:v>8.2092608695652185</c:v>
                </c:pt>
                <c:pt idx="1103">
                  <c:v>8.2099130434782612</c:v>
                </c:pt>
                <c:pt idx="1104">
                  <c:v>8.2140869565217383</c:v>
                </c:pt>
                <c:pt idx="1105">
                  <c:v>8.214130434782609</c:v>
                </c:pt>
                <c:pt idx="1106">
                  <c:v>8.2143913043478261</c:v>
                </c:pt>
                <c:pt idx="1107">
                  <c:v>8.2262173913043473</c:v>
                </c:pt>
                <c:pt idx="1108">
                  <c:v>8.2335652173913054</c:v>
                </c:pt>
                <c:pt idx="1109">
                  <c:v>8.2341739130434775</c:v>
                </c:pt>
                <c:pt idx="1110">
                  <c:v>8.2404347826086966</c:v>
                </c:pt>
                <c:pt idx="1111">
                  <c:v>8.2476086956521737</c:v>
                </c:pt>
                <c:pt idx="1112">
                  <c:v>8.2473043478260859</c:v>
                </c:pt>
                <c:pt idx="1113">
                  <c:v>8.2527826086956519</c:v>
                </c:pt>
                <c:pt idx="1114">
                  <c:v>8.2593043478260864</c:v>
                </c:pt>
                <c:pt idx="1115">
                  <c:v>8.2646956521739128</c:v>
                </c:pt>
                <c:pt idx="1116">
                  <c:v>8.2678695652173921</c:v>
                </c:pt>
                <c:pt idx="1117">
                  <c:v>8.273739130434782</c:v>
                </c:pt>
                <c:pt idx="1118">
                  <c:v>8.278130434782609</c:v>
                </c:pt>
                <c:pt idx="1119">
                  <c:v>8.2776956521739127</c:v>
                </c:pt>
                <c:pt idx="1120">
                  <c:v>8.2791739130434774</c:v>
                </c:pt>
                <c:pt idx="1121">
                  <c:v>8.282043478260869</c:v>
                </c:pt>
                <c:pt idx="1122">
                  <c:v>8.2810434782608677</c:v>
                </c:pt>
                <c:pt idx="1123">
                  <c:v>8.280913043478261</c:v>
                </c:pt>
                <c:pt idx="1124">
                  <c:v>8.2851304347826069</c:v>
                </c:pt>
                <c:pt idx="1125">
                  <c:v>8.2853043478260844</c:v>
                </c:pt>
                <c:pt idx="1126">
                  <c:v>8.2917391304347809</c:v>
                </c:pt>
                <c:pt idx="1127">
                  <c:v>8.2937391304347798</c:v>
                </c:pt>
                <c:pt idx="1128">
                  <c:v>8.2989130434782581</c:v>
                </c:pt>
                <c:pt idx="1129">
                  <c:v>8.3075217391304328</c:v>
                </c:pt>
                <c:pt idx="1130">
                  <c:v>8.3113478260869549</c:v>
                </c:pt>
                <c:pt idx="1131">
                  <c:v>8.3123478260869543</c:v>
                </c:pt>
                <c:pt idx="1132">
                  <c:v>8.3166086956521728</c:v>
                </c:pt>
                <c:pt idx="1133">
                  <c:v>8.3146521739130428</c:v>
                </c:pt>
                <c:pt idx="1134">
                  <c:v>8.312086956521739</c:v>
                </c:pt>
                <c:pt idx="1135">
                  <c:v>8.3146956521739135</c:v>
                </c:pt>
                <c:pt idx="1136">
                  <c:v>8.3196956521739143</c:v>
                </c:pt>
                <c:pt idx="1137">
                  <c:v>8.3260000000000005</c:v>
                </c:pt>
                <c:pt idx="1138">
                  <c:v>8.3281304347826097</c:v>
                </c:pt>
                <c:pt idx="1139">
                  <c:v>8.3281304347826097</c:v>
                </c:pt>
                <c:pt idx="1140">
                  <c:v>8.3248695652173925</c:v>
                </c:pt>
                <c:pt idx="1141">
                  <c:v>8.3213478260869582</c:v>
                </c:pt>
                <c:pt idx="1142">
                  <c:v>8.3254782608695681</c:v>
                </c:pt>
                <c:pt idx="1143">
                  <c:v>8.3278695652173944</c:v>
                </c:pt>
                <c:pt idx="1144">
                  <c:v>8.3283478260869579</c:v>
                </c:pt>
                <c:pt idx="1145">
                  <c:v>8.3309999999999995</c:v>
                </c:pt>
                <c:pt idx="1146">
                  <c:v>8.3362608695652174</c:v>
                </c:pt>
                <c:pt idx="1147">
                  <c:v>8.3443043478260854</c:v>
                </c:pt>
                <c:pt idx="1148">
                  <c:v>8.3480434782608697</c:v>
                </c:pt>
                <c:pt idx="1149">
                  <c:v>8.3459565217391294</c:v>
                </c:pt>
                <c:pt idx="1150">
                  <c:v>8.3422608695652176</c:v>
                </c:pt>
                <c:pt idx="1151">
                  <c:v>8.3444782608695647</c:v>
                </c:pt>
                <c:pt idx="1152">
                  <c:v>8.3457826086956519</c:v>
                </c:pt>
                <c:pt idx="1153">
                  <c:v>8.3483913043478264</c:v>
                </c:pt>
                <c:pt idx="1154">
                  <c:v>8.3527826086956516</c:v>
                </c:pt>
                <c:pt idx="1155">
                  <c:v>8.3562173913043463</c:v>
                </c:pt>
                <c:pt idx="1156">
                  <c:v>8.3616521739130416</c:v>
                </c:pt>
                <c:pt idx="1157">
                  <c:v>8.3669565217391284</c:v>
                </c:pt>
                <c:pt idx="1158">
                  <c:v>8.3699999999999992</c:v>
                </c:pt>
                <c:pt idx="1159">
                  <c:v>8.3690434782608669</c:v>
                </c:pt>
                <c:pt idx="1160">
                  <c:v>8.3679565217391296</c:v>
                </c:pt>
                <c:pt idx="1161">
                  <c:v>8.373391304347825</c:v>
                </c:pt>
                <c:pt idx="1162">
                  <c:v>8.3789999999999996</c:v>
                </c:pt>
                <c:pt idx="1163">
                  <c:v>8.3817826086956533</c:v>
                </c:pt>
                <c:pt idx="1164">
                  <c:v>8.3873478260869572</c:v>
                </c:pt>
                <c:pt idx="1165">
                  <c:v>8.3929130434782611</c:v>
                </c:pt>
                <c:pt idx="1166">
                  <c:v>8.3960869565217404</c:v>
                </c:pt>
                <c:pt idx="1167">
                  <c:v>8.4003913043478278</c:v>
                </c:pt>
                <c:pt idx="1168">
                  <c:v>8.4103913043478276</c:v>
                </c:pt>
                <c:pt idx="1169">
                  <c:v>8.4120000000000008</c:v>
                </c:pt>
                <c:pt idx="1170">
                  <c:v>8.4081304347826098</c:v>
                </c:pt>
                <c:pt idx="1171">
                  <c:v>8.4081739130434805</c:v>
                </c:pt>
                <c:pt idx="1172">
                  <c:v>8.4098260869565244</c:v>
                </c:pt>
                <c:pt idx="1173">
                  <c:v>8.4121304347826111</c:v>
                </c:pt>
                <c:pt idx="1174">
                  <c:v>8.4150434782608716</c:v>
                </c:pt>
                <c:pt idx="1175">
                  <c:v>8.421565217391306</c:v>
                </c:pt>
                <c:pt idx="1176">
                  <c:v>8.4260869565217398</c:v>
                </c:pt>
                <c:pt idx="1177">
                  <c:v>8.4280000000000008</c:v>
                </c:pt>
                <c:pt idx="1178">
                  <c:v>8.4293913043478277</c:v>
                </c:pt>
                <c:pt idx="1179">
                  <c:v>8.4310434782608699</c:v>
                </c:pt>
                <c:pt idx="1180">
                  <c:v>8.4333043478260876</c:v>
                </c:pt>
                <c:pt idx="1181">
                  <c:v>8.4365217391304341</c:v>
                </c:pt>
                <c:pt idx="1182">
                  <c:v>8.4427826086956514</c:v>
                </c:pt>
                <c:pt idx="1183">
                  <c:v>8.4446086956521746</c:v>
                </c:pt>
                <c:pt idx="1184">
                  <c:v>8.4401304347826098</c:v>
                </c:pt>
                <c:pt idx="1185">
                  <c:v>8.4391304347826104</c:v>
                </c:pt>
                <c:pt idx="1186">
                  <c:v>8.4452608695652174</c:v>
                </c:pt>
                <c:pt idx="1187">
                  <c:v>8.4491739130434773</c:v>
                </c:pt>
                <c:pt idx="1188">
                  <c:v>8.4527826086956512</c:v>
                </c:pt>
                <c:pt idx="1189">
                  <c:v>8.456173913043477</c:v>
                </c:pt>
                <c:pt idx="1190">
                  <c:v>8.4578260869565192</c:v>
                </c:pt>
                <c:pt idx="1191">
                  <c:v>8.4499999999999975</c:v>
                </c:pt>
                <c:pt idx="1192">
                  <c:v>8.4491739130434773</c:v>
                </c:pt>
                <c:pt idx="1193">
                  <c:v>8.4539565217391299</c:v>
                </c:pt>
                <c:pt idx="1194">
                  <c:v>8.4611304347826071</c:v>
                </c:pt>
                <c:pt idx="1195">
                  <c:v>8.4706521739130416</c:v>
                </c:pt>
                <c:pt idx="1196">
                  <c:v>8.4803478260869554</c:v>
                </c:pt>
                <c:pt idx="1197">
                  <c:v>8.484782608695653</c:v>
                </c:pt>
                <c:pt idx="1198">
                  <c:v>8.4837391304347811</c:v>
                </c:pt>
                <c:pt idx="1199">
                  <c:v>8.4823043478260871</c:v>
                </c:pt>
                <c:pt idx="1200">
                  <c:v>8.4844782608695652</c:v>
                </c:pt>
                <c:pt idx="1201">
                  <c:v>8.4896086956521746</c:v>
                </c:pt>
                <c:pt idx="1202">
                  <c:v>8.496130434782609</c:v>
                </c:pt>
                <c:pt idx="1203">
                  <c:v>8.4985217391304353</c:v>
                </c:pt>
                <c:pt idx="1204">
                  <c:v>8.500304347826086</c:v>
                </c:pt>
                <c:pt idx="1205">
                  <c:v>8.5004782608695635</c:v>
                </c:pt>
                <c:pt idx="1206">
                  <c:v>8.5021304347826074</c:v>
                </c:pt>
                <c:pt idx="1207">
                  <c:v>8.5106521739130443</c:v>
                </c:pt>
                <c:pt idx="1208">
                  <c:v>8.5179999999999989</c:v>
                </c:pt>
                <c:pt idx="1209">
                  <c:v>8.5233043478260875</c:v>
                </c:pt>
                <c:pt idx="1210">
                  <c:v>8.5274782608695663</c:v>
                </c:pt>
                <c:pt idx="1211">
                  <c:v>8.5224347826086948</c:v>
                </c:pt>
                <c:pt idx="1212">
                  <c:v>8.5221739130434777</c:v>
                </c:pt>
                <c:pt idx="1213">
                  <c:v>8.5259999999999998</c:v>
                </c:pt>
                <c:pt idx="1214">
                  <c:v>8.5313913043478262</c:v>
                </c:pt>
                <c:pt idx="1215">
                  <c:v>8.5380869565217363</c:v>
                </c:pt>
                <c:pt idx="1216">
                  <c:v>8.5419999999999998</c:v>
                </c:pt>
                <c:pt idx="1217">
                  <c:v>8.5444782608695657</c:v>
                </c:pt>
                <c:pt idx="1218">
                  <c:v>8.5439565217391298</c:v>
                </c:pt>
                <c:pt idx="1219">
                  <c:v>8.5448695652173914</c:v>
                </c:pt>
                <c:pt idx="1220">
                  <c:v>8.5468695652173903</c:v>
                </c:pt>
                <c:pt idx="1221">
                  <c:v>8.5510000000000002</c:v>
                </c:pt>
                <c:pt idx="1222">
                  <c:v>8.5591304347826096</c:v>
                </c:pt>
                <c:pt idx="1223">
                  <c:v>8.5652173913043494</c:v>
                </c:pt>
                <c:pt idx="1224">
                  <c:v>8.5689565217391301</c:v>
                </c:pt>
                <c:pt idx="1225">
                  <c:v>8.5686956521739148</c:v>
                </c:pt>
                <c:pt idx="1226">
                  <c:v>8.5694782608695679</c:v>
                </c:pt>
                <c:pt idx="1227">
                  <c:v>8.5730434782608693</c:v>
                </c:pt>
                <c:pt idx="1228">
                  <c:v>8.5748260869565236</c:v>
                </c:pt>
                <c:pt idx="1229">
                  <c:v>8.5802608695652172</c:v>
                </c:pt>
                <c:pt idx="1230">
                  <c:v>8.5833478260869587</c:v>
                </c:pt>
                <c:pt idx="1231">
                  <c:v>8.5876521739130425</c:v>
                </c:pt>
                <c:pt idx="1232">
                  <c:v>8.5889130434782608</c:v>
                </c:pt>
                <c:pt idx="1233">
                  <c:v>8.5872608695652168</c:v>
                </c:pt>
                <c:pt idx="1234">
                  <c:v>8.5912173913043492</c:v>
                </c:pt>
                <c:pt idx="1235">
                  <c:v>8.5938260869565219</c:v>
                </c:pt>
                <c:pt idx="1236">
                  <c:v>8.5948695652173903</c:v>
                </c:pt>
                <c:pt idx="1237">
                  <c:v>8.5987391304347813</c:v>
                </c:pt>
                <c:pt idx="1238">
                  <c:v>8.6037391304347803</c:v>
                </c:pt>
                <c:pt idx="1239">
                  <c:v>8.6078695652173902</c:v>
                </c:pt>
                <c:pt idx="1240">
                  <c:v>8.6111304347826074</c:v>
                </c:pt>
                <c:pt idx="1241">
                  <c:v>8.6129565217391306</c:v>
                </c:pt>
                <c:pt idx="1242">
                  <c:v>8.6181304347826089</c:v>
                </c:pt>
                <c:pt idx="1243">
                  <c:v>8.6191304347826083</c:v>
                </c:pt>
                <c:pt idx="1244">
                  <c:v>8.6201304347826095</c:v>
                </c:pt>
                <c:pt idx="1245">
                  <c:v>8.6200869565217388</c:v>
                </c:pt>
                <c:pt idx="1246">
                  <c:v>8.6252608695652171</c:v>
                </c:pt>
                <c:pt idx="1247">
                  <c:v>8.6293043478260874</c:v>
                </c:pt>
                <c:pt idx="1248">
                  <c:v>8.6326086956521753</c:v>
                </c:pt>
                <c:pt idx="1249">
                  <c:v>8.6341739130434796</c:v>
                </c:pt>
                <c:pt idx="1250">
                  <c:v>8.6326956521739131</c:v>
                </c:pt>
                <c:pt idx="1251">
                  <c:v>8.635478260869565</c:v>
                </c:pt>
                <c:pt idx="1252">
                  <c:v>8.6456956521739148</c:v>
                </c:pt>
                <c:pt idx="1253">
                  <c:v>8.653130434782609</c:v>
                </c:pt>
                <c:pt idx="1254">
                  <c:v>8.6503043478260846</c:v>
                </c:pt>
                <c:pt idx="1255">
                  <c:v>8.6559130434782592</c:v>
                </c:pt>
                <c:pt idx="1256">
                  <c:v>8.6608260869565203</c:v>
                </c:pt>
                <c:pt idx="1257">
                  <c:v>8.6661304347826054</c:v>
                </c:pt>
                <c:pt idx="1258">
                  <c:v>8.6691739130434762</c:v>
                </c:pt>
                <c:pt idx="1259">
                  <c:v>8.6742608695652148</c:v>
                </c:pt>
                <c:pt idx="1260">
                  <c:v>8.6773913043478235</c:v>
                </c:pt>
                <c:pt idx="1261">
                  <c:v>8.6773043478260856</c:v>
                </c:pt>
                <c:pt idx="1262">
                  <c:v>8.6779130434782594</c:v>
                </c:pt>
                <c:pt idx="1263">
                  <c:v>8.6778260869565216</c:v>
                </c:pt>
                <c:pt idx="1264">
                  <c:v>8.6808695652173906</c:v>
                </c:pt>
                <c:pt idx="1265">
                  <c:v>8.6811739130434784</c:v>
                </c:pt>
                <c:pt idx="1266">
                  <c:v>8.6857391304347829</c:v>
                </c:pt>
                <c:pt idx="1267">
                  <c:v>8.6911304347826075</c:v>
                </c:pt>
                <c:pt idx="1268">
                  <c:v>8.6943913043478229</c:v>
                </c:pt>
                <c:pt idx="1269">
                  <c:v>8.6925652173913033</c:v>
                </c:pt>
                <c:pt idx="1270">
                  <c:v>8.6926956521739118</c:v>
                </c:pt>
                <c:pt idx="1271">
                  <c:v>8.6933043478260856</c:v>
                </c:pt>
                <c:pt idx="1272">
                  <c:v>8.6996086956521754</c:v>
                </c:pt>
                <c:pt idx="1273">
                  <c:v>8.7073478260869575</c:v>
                </c:pt>
                <c:pt idx="1274">
                  <c:v>8.7105217391304368</c:v>
                </c:pt>
                <c:pt idx="1275">
                  <c:v>8.7083043478260898</c:v>
                </c:pt>
                <c:pt idx="1276">
                  <c:v>8.7079130434782641</c:v>
                </c:pt>
                <c:pt idx="1277">
                  <c:v>8.7100869565217405</c:v>
                </c:pt>
                <c:pt idx="1278">
                  <c:v>8.7066956521739147</c:v>
                </c:pt>
                <c:pt idx="1279">
                  <c:v>8.7090000000000014</c:v>
                </c:pt>
                <c:pt idx="1280">
                  <c:v>8.7151304347826084</c:v>
                </c:pt>
                <c:pt idx="1281">
                  <c:v>8.7221739130434788</c:v>
                </c:pt>
                <c:pt idx="1282">
                  <c:v>8.7270000000000003</c:v>
                </c:pt>
                <c:pt idx="1283">
                  <c:v>8.7329565217391298</c:v>
                </c:pt>
                <c:pt idx="1284">
                  <c:v>8.7405652173913033</c:v>
                </c:pt>
                <c:pt idx="1285">
                  <c:v>8.7457391304347816</c:v>
                </c:pt>
                <c:pt idx="1286">
                  <c:v>8.7536086956521739</c:v>
                </c:pt>
                <c:pt idx="1287">
                  <c:v>8.7602608695652169</c:v>
                </c:pt>
                <c:pt idx="1288">
                  <c:v>8.7679999999999989</c:v>
                </c:pt>
                <c:pt idx="1289">
                  <c:v>8.7722173913043484</c:v>
                </c:pt>
                <c:pt idx="1290">
                  <c:v>8.7746956521739143</c:v>
                </c:pt>
                <c:pt idx="1291">
                  <c:v>8.7782608695652176</c:v>
                </c:pt>
                <c:pt idx="1292">
                  <c:v>8.782826086956522</c:v>
                </c:pt>
                <c:pt idx="1293">
                  <c:v>8.7877391304347832</c:v>
                </c:pt>
                <c:pt idx="1294">
                  <c:v>8.7889130434782619</c:v>
                </c:pt>
                <c:pt idx="1295">
                  <c:v>8.7903478260869559</c:v>
                </c:pt>
                <c:pt idx="1296">
                  <c:v>8.7903478260869559</c:v>
                </c:pt>
                <c:pt idx="1297">
                  <c:v>8.7916086956521742</c:v>
                </c:pt>
                <c:pt idx="1298">
                  <c:v>8.7898695652173906</c:v>
                </c:pt>
                <c:pt idx="1299">
                  <c:v>8.7906521739130437</c:v>
                </c:pt>
                <c:pt idx="1300">
                  <c:v>8.7972608695652177</c:v>
                </c:pt>
                <c:pt idx="1301">
                  <c:v>8.803043478260868</c:v>
                </c:pt>
                <c:pt idx="1302">
                  <c:v>8.8058260869565217</c:v>
                </c:pt>
                <c:pt idx="1303">
                  <c:v>8.8036521739130418</c:v>
                </c:pt>
                <c:pt idx="1304">
                  <c:v>8.8018260869565221</c:v>
                </c:pt>
                <c:pt idx="1305">
                  <c:v>8.7995217391304354</c:v>
                </c:pt>
                <c:pt idx="1306">
                  <c:v>8.796391304347825</c:v>
                </c:pt>
                <c:pt idx="1307">
                  <c:v>8.7933913043478249</c:v>
                </c:pt>
                <c:pt idx="1308">
                  <c:v>8.7904782608695644</c:v>
                </c:pt>
                <c:pt idx="1309">
                  <c:v>8.7860869565217392</c:v>
                </c:pt>
                <c:pt idx="1310">
                  <c:v>8.7791739130434774</c:v>
                </c:pt>
                <c:pt idx="1311">
                  <c:v>8.7751304347826071</c:v>
                </c:pt>
                <c:pt idx="1312">
                  <c:v>8.7758695652173895</c:v>
                </c:pt>
                <c:pt idx="1313">
                  <c:v>8.7776086956521731</c:v>
                </c:pt>
                <c:pt idx="1314">
                  <c:v>8.7786086956521725</c:v>
                </c:pt>
                <c:pt idx="1315">
                  <c:v>8.7790434782608706</c:v>
                </c:pt>
                <c:pt idx="1316">
                  <c:v>8.7801304347826079</c:v>
                </c:pt>
                <c:pt idx="1317">
                  <c:v>8.7846956521739124</c:v>
                </c:pt>
                <c:pt idx="1318">
                  <c:v>8.7852173913043483</c:v>
                </c:pt>
                <c:pt idx="1319">
                  <c:v>8.7905217391304333</c:v>
                </c:pt>
                <c:pt idx="1320">
                  <c:v>8.7949565217391292</c:v>
                </c:pt>
                <c:pt idx="1321">
                  <c:v>8.7996956521739111</c:v>
                </c:pt>
                <c:pt idx="1322">
                  <c:v>8.8037826086956521</c:v>
                </c:pt>
                <c:pt idx="1323">
                  <c:v>8.8080869565217395</c:v>
                </c:pt>
                <c:pt idx="1324">
                  <c:v>8.8088695652173925</c:v>
                </c:pt>
                <c:pt idx="1325">
                  <c:v>8.8113913043478274</c:v>
                </c:pt>
                <c:pt idx="1326">
                  <c:v>8.8176086956521758</c:v>
                </c:pt>
                <c:pt idx="1327">
                  <c:v>8.8223913043478284</c:v>
                </c:pt>
                <c:pt idx="1328">
                  <c:v>8.8243043478260876</c:v>
                </c:pt>
                <c:pt idx="1329">
                  <c:v>8.8275217391304359</c:v>
                </c:pt>
                <c:pt idx="1330">
                  <c:v>8.8293043478260884</c:v>
                </c:pt>
                <c:pt idx="1331">
                  <c:v>8.8370434782608704</c:v>
                </c:pt>
                <c:pt idx="1332">
                  <c:v>8.8495652173913051</c:v>
                </c:pt>
                <c:pt idx="1333">
                  <c:v>8.8600434782608719</c:v>
                </c:pt>
                <c:pt idx="1334">
                  <c:v>8.8644347826086953</c:v>
                </c:pt>
                <c:pt idx="1335">
                  <c:v>8.8667826086956545</c:v>
                </c:pt>
                <c:pt idx="1336">
                  <c:v>8.8726521739130444</c:v>
                </c:pt>
                <c:pt idx="1337">
                  <c:v>8.8732173913043475</c:v>
                </c:pt>
                <c:pt idx="1338">
                  <c:v>8.8736521739130421</c:v>
                </c:pt>
                <c:pt idx="1339">
                  <c:v>8.8719999999999999</c:v>
                </c:pt>
                <c:pt idx="1340">
                  <c:v>8.8722173913043481</c:v>
                </c:pt>
                <c:pt idx="1341">
                  <c:v>8.8729999999999993</c:v>
                </c:pt>
                <c:pt idx="1342">
                  <c:v>8.8754347826086946</c:v>
                </c:pt>
                <c:pt idx="1343">
                  <c:v>8.8790434782608685</c:v>
                </c:pt>
                <c:pt idx="1344">
                  <c:v>8.8813043478260862</c:v>
                </c:pt>
                <c:pt idx="1345">
                  <c:v>8.8806086956521746</c:v>
                </c:pt>
                <c:pt idx="1346">
                  <c:v>8.8776521739130434</c:v>
                </c:pt>
                <c:pt idx="1347">
                  <c:v>8.8777826086956519</c:v>
                </c:pt>
                <c:pt idx="1348">
                  <c:v>8.8769130434782593</c:v>
                </c:pt>
                <c:pt idx="1349">
                  <c:v>8.878086956521738</c:v>
                </c:pt>
                <c:pt idx="1350">
                  <c:v>8.8784347826086965</c:v>
                </c:pt>
                <c:pt idx="1351">
                  <c:v>8.8848695652173912</c:v>
                </c:pt>
                <c:pt idx="1352">
                  <c:v>8.888782608695653</c:v>
                </c:pt>
                <c:pt idx="1353">
                  <c:v>8.888565217391303</c:v>
                </c:pt>
                <c:pt idx="1354">
                  <c:v>8.8826956521739131</c:v>
                </c:pt>
                <c:pt idx="1355">
                  <c:v>8.8776086956521709</c:v>
                </c:pt>
                <c:pt idx="1356">
                  <c:v>8.8792173913043477</c:v>
                </c:pt>
                <c:pt idx="1357">
                  <c:v>8.8795217391304337</c:v>
                </c:pt>
                <c:pt idx="1358">
                  <c:v>8.8804347826086953</c:v>
                </c:pt>
                <c:pt idx="1359">
                  <c:v>8.8759130434782598</c:v>
                </c:pt>
                <c:pt idx="1360">
                  <c:v>8.8804347826086953</c:v>
                </c:pt>
                <c:pt idx="1361">
                  <c:v>8.8826086956521753</c:v>
                </c:pt>
                <c:pt idx="1362">
                  <c:v>8.8859565217391303</c:v>
                </c:pt>
                <c:pt idx="1363">
                  <c:v>8.8929565217391318</c:v>
                </c:pt>
                <c:pt idx="1364">
                  <c:v>8.900869565217393</c:v>
                </c:pt>
                <c:pt idx="1365">
                  <c:v>8.9036956521739139</c:v>
                </c:pt>
                <c:pt idx="1366">
                  <c:v>8.9035217391304347</c:v>
                </c:pt>
                <c:pt idx="1367">
                  <c:v>8.9007391304347827</c:v>
                </c:pt>
                <c:pt idx="1368">
                  <c:v>8.8975217391304344</c:v>
                </c:pt>
                <c:pt idx="1369">
                  <c:v>8.902304347826087</c:v>
                </c:pt>
                <c:pt idx="1370">
                  <c:v>8.9116086956521752</c:v>
                </c:pt>
                <c:pt idx="1371">
                  <c:v>8.9202173913043481</c:v>
                </c:pt>
                <c:pt idx="1372">
                  <c:v>8.9234782608695653</c:v>
                </c:pt>
                <c:pt idx="1373">
                  <c:v>8.923</c:v>
                </c:pt>
                <c:pt idx="1374">
                  <c:v>8.9225217391304366</c:v>
                </c:pt>
                <c:pt idx="1375">
                  <c:v>8.9280434782608715</c:v>
                </c:pt>
                <c:pt idx="1376">
                  <c:v>8.9340869565217407</c:v>
                </c:pt>
                <c:pt idx="1377">
                  <c:v>8.943434782608696</c:v>
                </c:pt>
                <c:pt idx="1378">
                  <c:v>8.944739130434785</c:v>
                </c:pt>
                <c:pt idx="1379">
                  <c:v>8.9448260869565228</c:v>
                </c:pt>
                <c:pt idx="1380">
                  <c:v>8.9482173913043486</c:v>
                </c:pt>
                <c:pt idx="1381">
                  <c:v>8.9497391304347822</c:v>
                </c:pt>
                <c:pt idx="1382">
                  <c:v>8.9546086956521727</c:v>
                </c:pt>
                <c:pt idx="1383">
                  <c:v>8.9580434782608673</c:v>
                </c:pt>
                <c:pt idx="1384">
                  <c:v>8.9578260869565209</c:v>
                </c:pt>
                <c:pt idx="1385">
                  <c:v>8.9577826086956502</c:v>
                </c:pt>
                <c:pt idx="1386">
                  <c:v>8.9557826086956513</c:v>
                </c:pt>
                <c:pt idx="1387">
                  <c:v>8.9572173913043454</c:v>
                </c:pt>
                <c:pt idx="1388">
                  <c:v>8.9584782608695654</c:v>
                </c:pt>
                <c:pt idx="1389">
                  <c:v>8.9574782608695642</c:v>
                </c:pt>
                <c:pt idx="1390">
                  <c:v>8.9582173913043466</c:v>
                </c:pt>
                <c:pt idx="1391">
                  <c:v>8.9631739130434767</c:v>
                </c:pt>
                <c:pt idx="1392">
                  <c:v>8.9640000000000004</c:v>
                </c:pt>
                <c:pt idx="1393">
                  <c:v>8.9628260869565217</c:v>
                </c:pt>
                <c:pt idx="1394">
                  <c:v>8.9650869565217377</c:v>
                </c:pt>
                <c:pt idx="1395">
                  <c:v>8.9711739130434776</c:v>
                </c:pt>
                <c:pt idx="1396">
                  <c:v>8.9796521739130419</c:v>
                </c:pt>
                <c:pt idx="1397">
                  <c:v>8.9830869565217384</c:v>
                </c:pt>
                <c:pt idx="1398">
                  <c:v>8.9826086956521731</c:v>
                </c:pt>
                <c:pt idx="1399">
                  <c:v>8.9850869565217391</c:v>
                </c:pt>
                <c:pt idx="1400">
                  <c:v>8.9838260869565207</c:v>
                </c:pt>
                <c:pt idx="1401">
                  <c:v>8.9853043478260854</c:v>
                </c:pt>
                <c:pt idx="1402">
                  <c:v>8.9912608695652168</c:v>
                </c:pt>
                <c:pt idx="1403">
                  <c:v>8.9992173913043469</c:v>
                </c:pt>
                <c:pt idx="1404">
                  <c:v>9.0053478260869557</c:v>
                </c:pt>
                <c:pt idx="1405">
                  <c:v>9.0058695652173899</c:v>
                </c:pt>
                <c:pt idx="1406">
                  <c:v>9.0023913043478245</c:v>
                </c:pt>
                <c:pt idx="1407">
                  <c:v>9.0033913043478258</c:v>
                </c:pt>
                <c:pt idx="1408">
                  <c:v>9.0075217391304339</c:v>
                </c:pt>
                <c:pt idx="1409">
                  <c:v>9.0122608695652158</c:v>
                </c:pt>
                <c:pt idx="1410">
                  <c:v>9.0115217391304334</c:v>
                </c:pt>
                <c:pt idx="1411">
                  <c:v>9.0103913043478254</c:v>
                </c:pt>
                <c:pt idx="1412">
                  <c:v>9.0106086956521718</c:v>
                </c:pt>
                <c:pt idx="1413">
                  <c:v>9.0164782608695635</c:v>
                </c:pt>
                <c:pt idx="1414">
                  <c:v>9.0232608695652168</c:v>
                </c:pt>
                <c:pt idx="1415">
                  <c:v>9.0312608695652177</c:v>
                </c:pt>
                <c:pt idx="1416">
                  <c:v>9.0378260869565228</c:v>
                </c:pt>
                <c:pt idx="1417">
                  <c:v>9.0380000000000003</c:v>
                </c:pt>
                <c:pt idx="1418">
                  <c:v>9.0373478260869575</c:v>
                </c:pt>
                <c:pt idx="1419">
                  <c:v>9.0418260869565223</c:v>
                </c:pt>
                <c:pt idx="1420">
                  <c:v>9.0428260869565218</c:v>
                </c:pt>
                <c:pt idx="1421">
                  <c:v>9.0467826086956524</c:v>
                </c:pt>
                <c:pt idx="1422">
                  <c:v>9.049043478260872</c:v>
                </c:pt>
                <c:pt idx="1423">
                  <c:v>9.0533478260869575</c:v>
                </c:pt>
                <c:pt idx="1424">
                  <c:v>9.056304347826087</c:v>
                </c:pt>
                <c:pt idx="1425">
                  <c:v>9.051608695652174</c:v>
                </c:pt>
                <c:pt idx="1426">
                  <c:v>9.0501739130434764</c:v>
                </c:pt>
                <c:pt idx="1427">
                  <c:v>9.048826086956522</c:v>
                </c:pt>
                <c:pt idx="1428">
                  <c:v>9.050478260869566</c:v>
                </c:pt>
                <c:pt idx="1429">
                  <c:v>9.0589999999999993</c:v>
                </c:pt>
                <c:pt idx="1430">
                  <c:v>9.0663478260869557</c:v>
                </c:pt>
                <c:pt idx="1431">
                  <c:v>9.0703913043478241</c:v>
                </c:pt>
                <c:pt idx="1432">
                  <c:v>9.0677826086956514</c:v>
                </c:pt>
                <c:pt idx="1433">
                  <c:v>9.0721304347826077</c:v>
                </c:pt>
                <c:pt idx="1434">
                  <c:v>9.0755217391304335</c:v>
                </c:pt>
                <c:pt idx="1435">
                  <c:v>9.0846086956521734</c:v>
                </c:pt>
                <c:pt idx="1436">
                  <c:v>9.0935652173913049</c:v>
                </c:pt>
                <c:pt idx="1437">
                  <c:v>9.0925652173913054</c:v>
                </c:pt>
                <c:pt idx="1438">
                  <c:v>9.0906956521739151</c:v>
                </c:pt>
                <c:pt idx="1439">
                  <c:v>9.0872173913043479</c:v>
                </c:pt>
                <c:pt idx="1440">
                  <c:v>9.0837391304347825</c:v>
                </c:pt>
                <c:pt idx="1441">
                  <c:v>9.0803043478260879</c:v>
                </c:pt>
                <c:pt idx="1442">
                  <c:v>9.0785652173913043</c:v>
                </c:pt>
                <c:pt idx="1443">
                  <c:v>9.0821304347826093</c:v>
                </c:pt>
                <c:pt idx="1444">
                  <c:v>9.0784782608695647</c:v>
                </c:pt>
                <c:pt idx="1445">
                  <c:v>9.0747391304347822</c:v>
                </c:pt>
                <c:pt idx="1446">
                  <c:v>9.0752608695652164</c:v>
                </c:pt>
                <c:pt idx="1447">
                  <c:v>9.0790434782608695</c:v>
                </c:pt>
                <c:pt idx="1448">
                  <c:v>9.0828695652173916</c:v>
                </c:pt>
                <c:pt idx="1449">
                  <c:v>9.0815217391304355</c:v>
                </c:pt>
                <c:pt idx="1450">
                  <c:v>9.0873913043478272</c:v>
                </c:pt>
                <c:pt idx="1451">
                  <c:v>9.0922173913043487</c:v>
                </c:pt>
                <c:pt idx="1452">
                  <c:v>9.0890434782608693</c:v>
                </c:pt>
                <c:pt idx="1453">
                  <c:v>9.0866956521739137</c:v>
                </c:pt>
                <c:pt idx="1454">
                  <c:v>9.0850869565217387</c:v>
                </c:pt>
                <c:pt idx="1455">
                  <c:v>9.0871304347826101</c:v>
                </c:pt>
                <c:pt idx="1456">
                  <c:v>9.0888695652173901</c:v>
                </c:pt>
                <c:pt idx="1457">
                  <c:v>9.0914347826086956</c:v>
                </c:pt>
                <c:pt idx="1458">
                  <c:v>9.0919130434782609</c:v>
                </c:pt>
                <c:pt idx="1459">
                  <c:v>9.0921739130434798</c:v>
                </c:pt>
                <c:pt idx="1460">
                  <c:v>9.0954782608695659</c:v>
                </c:pt>
                <c:pt idx="1461">
                  <c:v>9.0945652173913043</c:v>
                </c:pt>
                <c:pt idx="1462">
                  <c:v>9.093304347826086</c:v>
                </c:pt>
                <c:pt idx="1463">
                  <c:v>9.0992173913043466</c:v>
                </c:pt>
                <c:pt idx="1464">
                  <c:v>9.108173913043478</c:v>
                </c:pt>
                <c:pt idx="1465">
                  <c:v>9.1126956521739135</c:v>
                </c:pt>
                <c:pt idx="1466">
                  <c:v>9.1158260869565222</c:v>
                </c:pt>
                <c:pt idx="1467">
                  <c:v>9.1199130434782614</c:v>
                </c:pt>
                <c:pt idx="1468">
                  <c:v>9.1217826086956535</c:v>
                </c:pt>
                <c:pt idx="1469">
                  <c:v>9.1230869565217407</c:v>
                </c:pt>
                <c:pt idx="1470">
                  <c:v>9.1230869565217407</c:v>
                </c:pt>
                <c:pt idx="1471">
                  <c:v>9.1240434782608695</c:v>
                </c:pt>
                <c:pt idx="1472">
                  <c:v>9.129043478260872</c:v>
                </c:pt>
                <c:pt idx="1473">
                  <c:v>9.1295217391304373</c:v>
                </c:pt>
                <c:pt idx="1474">
                  <c:v>9.1295652173913044</c:v>
                </c:pt>
                <c:pt idx="1475">
                  <c:v>9.1380000000000017</c:v>
                </c:pt>
                <c:pt idx="1476">
                  <c:v>9.1429565217391318</c:v>
                </c:pt>
                <c:pt idx="1477">
                  <c:v>9.1484347826086978</c:v>
                </c:pt>
                <c:pt idx="1478">
                  <c:v>9.1539565217391328</c:v>
                </c:pt>
                <c:pt idx="1479">
                  <c:v>9.1539565217391328</c:v>
                </c:pt>
                <c:pt idx="1480">
                  <c:v>9.1529565217391315</c:v>
                </c:pt>
                <c:pt idx="1481">
                  <c:v>9.1519565217391303</c:v>
                </c:pt>
                <c:pt idx="1482">
                  <c:v>9.1477391304347826</c:v>
                </c:pt>
                <c:pt idx="1483">
                  <c:v>9.1483478260869564</c:v>
                </c:pt>
                <c:pt idx="1484">
                  <c:v>9.1543043478260842</c:v>
                </c:pt>
                <c:pt idx="1485">
                  <c:v>9.1630869565217381</c:v>
                </c:pt>
                <c:pt idx="1486">
                  <c:v>9.1660434782608675</c:v>
                </c:pt>
                <c:pt idx="1487">
                  <c:v>9.1621304347826058</c:v>
                </c:pt>
                <c:pt idx="1488">
                  <c:v>9.1599565217391277</c:v>
                </c:pt>
                <c:pt idx="1489">
                  <c:v>9.1387826086956494</c:v>
                </c:pt>
                <c:pt idx="1490">
                  <c:v>9.1009130434782577</c:v>
                </c:pt>
                <c:pt idx="1491">
                  <c:v>9.1072608695652146</c:v>
                </c:pt>
                <c:pt idx="1492">
                  <c:v>9.1132173913043442</c:v>
                </c:pt>
                <c:pt idx="1493">
                  <c:v>9.1158695652173893</c:v>
                </c:pt>
                <c:pt idx="1494">
                  <c:v>9.1157391304347808</c:v>
                </c:pt>
                <c:pt idx="1495">
                  <c:v>9.1164782608695614</c:v>
                </c:pt>
                <c:pt idx="1496">
                  <c:v>9.1200434782608664</c:v>
                </c:pt>
                <c:pt idx="1497">
                  <c:v>9.1237391304347799</c:v>
                </c:pt>
                <c:pt idx="1498">
                  <c:v>9.1238260869565195</c:v>
                </c:pt>
                <c:pt idx="1499">
                  <c:v>9.1245652173913037</c:v>
                </c:pt>
                <c:pt idx="1500">
                  <c:v>9.122869565217389</c:v>
                </c:pt>
                <c:pt idx="1501">
                  <c:v>9.1265652173913043</c:v>
                </c:pt>
                <c:pt idx="1502">
                  <c:v>9.1286521739130428</c:v>
                </c:pt>
                <c:pt idx="1503">
                  <c:v>9.1348260869565223</c:v>
                </c:pt>
                <c:pt idx="1504">
                  <c:v>9.1411739130434775</c:v>
                </c:pt>
                <c:pt idx="1505">
                  <c:v>9.1442608695652172</c:v>
                </c:pt>
                <c:pt idx="1506">
                  <c:v>9.1451304347826081</c:v>
                </c:pt>
                <c:pt idx="1507">
                  <c:v>9.1431739130434799</c:v>
                </c:pt>
                <c:pt idx="1508">
                  <c:v>9.1447391304347843</c:v>
                </c:pt>
                <c:pt idx="1509">
                  <c:v>9.1504782608695656</c:v>
                </c:pt>
                <c:pt idx="1510">
                  <c:v>9.1541304347826085</c:v>
                </c:pt>
                <c:pt idx="1511">
                  <c:v>9.1576521739130428</c:v>
                </c:pt>
                <c:pt idx="1512">
                  <c:v>9.1828260869565206</c:v>
                </c:pt>
                <c:pt idx="1513">
                  <c:v>9.2285652173913029</c:v>
                </c:pt>
                <c:pt idx="1514">
                  <c:v>9.2289999999999992</c:v>
                </c:pt>
                <c:pt idx="1515">
                  <c:v>9.232565217391306</c:v>
                </c:pt>
                <c:pt idx="1516">
                  <c:v>9.2363043478260884</c:v>
                </c:pt>
                <c:pt idx="1517">
                  <c:v>9.2426956521739125</c:v>
                </c:pt>
                <c:pt idx="1518">
                  <c:v>9.2453913043478266</c:v>
                </c:pt>
                <c:pt idx="1519">
                  <c:v>9.2488260869565231</c:v>
                </c:pt>
                <c:pt idx="1520">
                  <c:v>9.2512608695652183</c:v>
                </c:pt>
                <c:pt idx="1521">
                  <c:v>9.2506086956521756</c:v>
                </c:pt>
                <c:pt idx="1522">
                  <c:v>9.2493478260869573</c:v>
                </c:pt>
                <c:pt idx="1523">
                  <c:v>9.2533043478260879</c:v>
                </c:pt>
                <c:pt idx="1524">
                  <c:v>9.2556956521739124</c:v>
                </c:pt>
                <c:pt idx="1525">
                  <c:v>9.2599130434782619</c:v>
                </c:pt>
                <c:pt idx="1526">
                  <c:v>9.2619565217391298</c:v>
                </c:pt>
                <c:pt idx="1527">
                  <c:v>9.2641304347826061</c:v>
                </c:pt>
                <c:pt idx="1528">
                  <c:v>9.2730869565217393</c:v>
                </c:pt>
                <c:pt idx="1529">
                  <c:v>9.2772608695652163</c:v>
                </c:pt>
                <c:pt idx="1530">
                  <c:v>9.2771739130434767</c:v>
                </c:pt>
                <c:pt idx="1531">
                  <c:v>9.2761739130434773</c:v>
                </c:pt>
                <c:pt idx="1532">
                  <c:v>9.2745217391304351</c:v>
                </c:pt>
                <c:pt idx="1533">
                  <c:v>9.2763043478260858</c:v>
                </c:pt>
                <c:pt idx="1534">
                  <c:v>9.2760869565217394</c:v>
                </c:pt>
                <c:pt idx="1535">
                  <c:v>9.2796956521739116</c:v>
                </c:pt>
                <c:pt idx="1536">
                  <c:v>9.2786956521739121</c:v>
                </c:pt>
                <c:pt idx="1537">
                  <c:v>9.2791304347826067</c:v>
                </c:pt>
                <c:pt idx="1538">
                  <c:v>9.277478260869561</c:v>
                </c:pt>
                <c:pt idx="1539">
                  <c:v>9.2813913043478244</c:v>
                </c:pt>
                <c:pt idx="1540">
                  <c:v>9.2901304347826059</c:v>
                </c:pt>
                <c:pt idx="1541">
                  <c:v>9.2941739130434762</c:v>
                </c:pt>
                <c:pt idx="1542">
                  <c:v>9.2912608695652157</c:v>
                </c:pt>
                <c:pt idx="1543">
                  <c:v>9.2954347826086945</c:v>
                </c:pt>
                <c:pt idx="1544">
                  <c:v>9.3001739130434782</c:v>
                </c:pt>
                <c:pt idx="1545">
                  <c:v>9.3088260869565218</c:v>
                </c:pt>
                <c:pt idx="1546">
                  <c:v>9.3129565217391299</c:v>
                </c:pt>
                <c:pt idx="1547">
                  <c:v>9.3121304347826097</c:v>
                </c:pt>
                <c:pt idx="1548">
                  <c:v>9.3127826086956542</c:v>
                </c:pt>
                <c:pt idx="1549">
                  <c:v>9.3125217391304336</c:v>
                </c:pt>
                <c:pt idx="1550">
                  <c:v>9.3103913043478261</c:v>
                </c:pt>
                <c:pt idx="1551">
                  <c:v>9.310478260869564</c:v>
                </c:pt>
                <c:pt idx="1552">
                  <c:v>9.3187826086956527</c:v>
                </c:pt>
                <c:pt idx="1553">
                  <c:v>9.319217391304349</c:v>
                </c:pt>
                <c:pt idx="1554">
                  <c:v>9.3170869565217398</c:v>
                </c:pt>
                <c:pt idx="1555">
                  <c:v>9.3177826086956514</c:v>
                </c:pt>
                <c:pt idx="1556">
                  <c:v>9.3212608695652186</c:v>
                </c:pt>
                <c:pt idx="1557">
                  <c:v>9.3228695652173919</c:v>
                </c:pt>
                <c:pt idx="1558">
                  <c:v>9.3156521739130422</c:v>
                </c:pt>
                <c:pt idx="1559">
                  <c:v>9.3146086956521739</c:v>
                </c:pt>
                <c:pt idx="1560">
                  <c:v>9.3186956521739113</c:v>
                </c:pt>
                <c:pt idx="1561">
                  <c:v>9.3212608695652186</c:v>
                </c:pt>
                <c:pt idx="1562">
                  <c:v>9.3191739130434765</c:v>
                </c:pt>
                <c:pt idx="1563">
                  <c:v>9.3161304347826075</c:v>
                </c:pt>
                <c:pt idx="1564">
                  <c:v>9.3180000000000014</c:v>
                </c:pt>
                <c:pt idx="1565">
                  <c:v>9.3236956521739138</c:v>
                </c:pt>
                <c:pt idx="1566">
                  <c:v>9.3282608695652165</c:v>
                </c:pt>
                <c:pt idx="1567">
                  <c:v>9.3312173913043477</c:v>
                </c:pt>
                <c:pt idx="1568">
                  <c:v>9.3288695652173921</c:v>
                </c:pt>
                <c:pt idx="1569">
                  <c:v>9.3294347826086952</c:v>
                </c:pt>
                <c:pt idx="1570">
                  <c:v>9.3427826086956536</c:v>
                </c:pt>
                <c:pt idx="1571">
                  <c:v>9.3509999999999991</c:v>
                </c:pt>
                <c:pt idx="1572">
                  <c:v>9.3558695652173913</c:v>
                </c:pt>
                <c:pt idx="1573">
                  <c:v>9.364521739130435</c:v>
                </c:pt>
                <c:pt idx="1574">
                  <c:v>9.3642173913043489</c:v>
                </c:pt>
                <c:pt idx="1575">
                  <c:v>9.3630869565217374</c:v>
                </c:pt>
                <c:pt idx="1576">
                  <c:v>9.3736521739130438</c:v>
                </c:pt>
                <c:pt idx="1577">
                  <c:v>9.3781739130434794</c:v>
                </c:pt>
                <c:pt idx="1578">
                  <c:v>9.3817391304347844</c:v>
                </c:pt>
                <c:pt idx="1579">
                  <c:v>9.3851304347826083</c:v>
                </c:pt>
                <c:pt idx="1580">
                  <c:v>9.389695652173911</c:v>
                </c:pt>
                <c:pt idx="1581">
                  <c:v>9.3952608695652184</c:v>
                </c:pt>
                <c:pt idx="1582">
                  <c:v>9.3996086956521747</c:v>
                </c:pt>
                <c:pt idx="1583">
                  <c:v>9.4024782608695663</c:v>
                </c:pt>
                <c:pt idx="1584">
                  <c:v>9.4046521739130462</c:v>
                </c:pt>
                <c:pt idx="1585">
                  <c:v>9.4090869565217421</c:v>
                </c:pt>
                <c:pt idx="1586">
                  <c:v>9.4056086956521749</c:v>
                </c:pt>
                <c:pt idx="1587">
                  <c:v>9.4019565217391321</c:v>
                </c:pt>
                <c:pt idx="1588">
                  <c:v>9.3987391304347838</c:v>
                </c:pt>
                <c:pt idx="1589">
                  <c:v>9.3990000000000009</c:v>
                </c:pt>
                <c:pt idx="1590">
                  <c:v>9.400391304347826</c:v>
                </c:pt>
                <c:pt idx="1591">
                  <c:v>9.405913043478261</c:v>
                </c:pt>
                <c:pt idx="1592">
                  <c:v>9.4067391304347812</c:v>
                </c:pt>
                <c:pt idx="1593">
                  <c:v>9.3983478260869564</c:v>
                </c:pt>
                <c:pt idx="1594">
                  <c:v>9.3958260869565233</c:v>
                </c:pt>
                <c:pt idx="1595">
                  <c:v>9.3981739130434807</c:v>
                </c:pt>
                <c:pt idx="1596">
                  <c:v>9.3962173913043507</c:v>
                </c:pt>
                <c:pt idx="1597">
                  <c:v>9.3980000000000015</c:v>
                </c:pt>
                <c:pt idx="1598">
                  <c:v>9.3977391304347844</c:v>
                </c:pt>
                <c:pt idx="1599">
                  <c:v>9.3935217391304349</c:v>
                </c:pt>
                <c:pt idx="1600">
                  <c:v>9.395869565217394</c:v>
                </c:pt>
                <c:pt idx="1601">
                  <c:v>9.3977826086956533</c:v>
                </c:pt>
                <c:pt idx="1602">
                  <c:v>9.3939565217391312</c:v>
                </c:pt>
                <c:pt idx="1603">
                  <c:v>9.3968260869565228</c:v>
                </c:pt>
                <c:pt idx="1604">
                  <c:v>9.3999565217391279</c:v>
                </c:pt>
                <c:pt idx="1605">
                  <c:v>9.4013043478260858</c:v>
                </c:pt>
                <c:pt idx="1606">
                  <c:v>9.4041739130434774</c:v>
                </c:pt>
                <c:pt idx="1607">
                  <c:v>9.4043913043478238</c:v>
                </c:pt>
                <c:pt idx="1608">
                  <c:v>9.4070869565217361</c:v>
                </c:pt>
                <c:pt idx="1609">
                  <c:v>9.4125652173913039</c:v>
                </c:pt>
                <c:pt idx="1610">
                  <c:v>9.4163043478260846</c:v>
                </c:pt>
                <c:pt idx="1611">
                  <c:v>9.4165217391304328</c:v>
                </c:pt>
                <c:pt idx="1612">
                  <c:v>9.4142173913043479</c:v>
                </c:pt>
                <c:pt idx="1613">
                  <c:v>9.4086956521739129</c:v>
                </c:pt>
                <c:pt idx="1614">
                  <c:v>9.4044782608695652</c:v>
                </c:pt>
                <c:pt idx="1615">
                  <c:v>9.4064782608695641</c:v>
                </c:pt>
                <c:pt idx="1616">
                  <c:v>9.4026086956521731</c:v>
                </c:pt>
                <c:pt idx="1617">
                  <c:v>9.4022173913043474</c:v>
                </c:pt>
                <c:pt idx="1618">
                  <c:v>9.4057826086956524</c:v>
                </c:pt>
                <c:pt idx="1619">
                  <c:v>9.4068695652173915</c:v>
                </c:pt>
                <c:pt idx="1620">
                  <c:v>9.4108260869565203</c:v>
                </c:pt>
                <c:pt idx="1621">
                  <c:v>9.4109999999999996</c:v>
                </c:pt>
                <c:pt idx="1622">
                  <c:v>9.4159565217391314</c:v>
                </c:pt>
                <c:pt idx="1623">
                  <c:v>9.4199565217391292</c:v>
                </c:pt>
                <c:pt idx="1624">
                  <c:v>9.4186956521739109</c:v>
                </c:pt>
                <c:pt idx="1625">
                  <c:v>9.4252173913043471</c:v>
                </c:pt>
                <c:pt idx="1626">
                  <c:v>9.427391304347827</c:v>
                </c:pt>
                <c:pt idx="1627">
                  <c:v>9.4327826086956517</c:v>
                </c:pt>
                <c:pt idx="1628">
                  <c:v>9.4416086956521745</c:v>
                </c:pt>
                <c:pt idx="1629">
                  <c:v>9.4458695652173912</c:v>
                </c:pt>
                <c:pt idx="1630">
                  <c:v>9.4473913043478266</c:v>
                </c:pt>
                <c:pt idx="1631">
                  <c:v>9.4456956521739137</c:v>
                </c:pt>
                <c:pt idx="1632">
                  <c:v>9.4516521739130432</c:v>
                </c:pt>
                <c:pt idx="1633">
                  <c:v>9.4559130434782634</c:v>
                </c:pt>
                <c:pt idx="1634">
                  <c:v>9.4578260869565227</c:v>
                </c:pt>
                <c:pt idx="1635">
                  <c:v>9.4608260869565246</c:v>
                </c:pt>
                <c:pt idx="1636">
                  <c:v>9.4696956521739146</c:v>
                </c:pt>
                <c:pt idx="1637">
                  <c:v>9.4759130434782612</c:v>
                </c:pt>
                <c:pt idx="1638">
                  <c:v>9.4753913043478271</c:v>
                </c:pt>
                <c:pt idx="1639">
                  <c:v>9.4813478260869566</c:v>
                </c:pt>
                <c:pt idx="1640">
                  <c:v>9.489478260869566</c:v>
                </c:pt>
                <c:pt idx="1641">
                  <c:v>9.4900434782608691</c:v>
                </c:pt>
                <c:pt idx="1642">
                  <c:v>9.49113043478261</c:v>
                </c:pt>
                <c:pt idx="1643">
                  <c:v>9.4883043478260873</c:v>
                </c:pt>
                <c:pt idx="1644">
                  <c:v>9.4926521739130436</c:v>
                </c:pt>
                <c:pt idx="1645">
                  <c:v>9.4906521739130447</c:v>
                </c:pt>
                <c:pt idx="1646">
                  <c:v>9.4889130434782611</c:v>
                </c:pt>
                <c:pt idx="1647">
                  <c:v>9.4926956521739125</c:v>
                </c:pt>
                <c:pt idx="1648">
                  <c:v>9.4960434782608711</c:v>
                </c:pt>
                <c:pt idx="1649">
                  <c:v>9.4993913043478262</c:v>
                </c:pt>
                <c:pt idx="1650">
                  <c:v>9.4973913043478273</c:v>
                </c:pt>
                <c:pt idx="1651">
                  <c:v>9.4951739130434785</c:v>
                </c:pt>
                <c:pt idx="1652">
                  <c:v>9.4942173913043479</c:v>
                </c:pt>
                <c:pt idx="1653">
                  <c:v>9.4923913043478265</c:v>
                </c:pt>
                <c:pt idx="1654">
                  <c:v>9.4899565217391313</c:v>
                </c:pt>
                <c:pt idx="1655">
                  <c:v>9.4888695652173904</c:v>
                </c:pt>
                <c:pt idx="1656">
                  <c:v>9.4898695652173917</c:v>
                </c:pt>
                <c:pt idx="1657">
                  <c:v>9.4926521739130436</c:v>
                </c:pt>
                <c:pt idx="1658">
                  <c:v>9.4923478260869576</c:v>
                </c:pt>
                <c:pt idx="1659">
                  <c:v>9.4881739130434806</c:v>
                </c:pt>
                <c:pt idx="1660">
                  <c:v>9.4868695652173933</c:v>
                </c:pt>
                <c:pt idx="1661">
                  <c:v>9.490826086956524</c:v>
                </c:pt>
                <c:pt idx="1662">
                  <c:v>9.4951739130434802</c:v>
                </c:pt>
                <c:pt idx="1663">
                  <c:v>9.491434782608696</c:v>
                </c:pt>
                <c:pt idx="1664">
                  <c:v>9.4871304347826122</c:v>
                </c:pt>
                <c:pt idx="1665">
                  <c:v>9.4871739130434793</c:v>
                </c:pt>
                <c:pt idx="1666">
                  <c:v>9.4893043478260903</c:v>
                </c:pt>
                <c:pt idx="1667">
                  <c:v>9.4944347826086979</c:v>
                </c:pt>
                <c:pt idx="1668">
                  <c:v>9.5012608695652165</c:v>
                </c:pt>
                <c:pt idx="1669">
                  <c:v>9.5057391304347831</c:v>
                </c:pt>
                <c:pt idx="1670">
                  <c:v>9.5054347826086971</c:v>
                </c:pt>
                <c:pt idx="1671">
                  <c:v>9.5053478260869575</c:v>
                </c:pt>
                <c:pt idx="1672">
                  <c:v>9.5042173913043477</c:v>
                </c:pt>
                <c:pt idx="1673">
                  <c:v>9.5078260869565216</c:v>
                </c:pt>
                <c:pt idx="1674">
                  <c:v>9.5054347826086936</c:v>
                </c:pt>
                <c:pt idx="1675">
                  <c:v>9.4982173913043475</c:v>
                </c:pt>
                <c:pt idx="1676">
                  <c:v>9.504695652173913</c:v>
                </c:pt>
                <c:pt idx="1677">
                  <c:v>9.5135217391304359</c:v>
                </c:pt>
                <c:pt idx="1678">
                  <c:v>9.5159565217391311</c:v>
                </c:pt>
                <c:pt idx="1679">
                  <c:v>9.512739130434781</c:v>
                </c:pt>
                <c:pt idx="1680">
                  <c:v>9.5163913043478257</c:v>
                </c:pt>
                <c:pt idx="1681">
                  <c:v>9.5189130434782605</c:v>
                </c:pt>
                <c:pt idx="1682">
                  <c:v>9.5290434782608706</c:v>
                </c:pt>
                <c:pt idx="1683">
                  <c:v>9.5365217391304355</c:v>
                </c:pt>
                <c:pt idx="1684">
                  <c:v>9.5386956521739155</c:v>
                </c:pt>
                <c:pt idx="1685">
                  <c:v>9.5377391304347832</c:v>
                </c:pt>
                <c:pt idx="1686">
                  <c:v>9.5388260869565222</c:v>
                </c:pt>
                <c:pt idx="1687">
                  <c:v>9.5419565217391327</c:v>
                </c:pt>
                <c:pt idx="1688">
                  <c:v>9.5469565217391317</c:v>
                </c:pt>
                <c:pt idx="1689">
                  <c:v>9.549347826086958</c:v>
                </c:pt>
                <c:pt idx="1690">
                  <c:v>9.5486086956521739</c:v>
                </c:pt>
                <c:pt idx="1691">
                  <c:v>9.546608695652175</c:v>
                </c:pt>
                <c:pt idx="1692">
                  <c:v>9.5417391304347827</c:v>
                </c:pt>
                <c:pt idx="1693">
                  <c:v>9.5413913043478242</c:v>
                </c:pt>
                <c:pt idx="1694">
                  <c:v>9.5369130434782594</c:v>
                </c:pt>
                <c:pt idx="1695">
                  <c:v>9.5312608695652177</c:v>
                </c:pt>
                <c:pt idx="1696">
                  <c:v>9.5273478260869542</c:v>
                </c:pt>
                <c:pt idx="1697">
                  <c:v>9.5259999999999998</c:v>
                </c:pt>
                <c:pt idx="1698">
                  <c:v>9.539478260869565</c:v>
                </c:pt>
                <c:pt idx="1699">
                  <c:v>9.5454782608695652</c:v>
                </c:pt>
                <c:pt idx="1700">
                  <c:v>9.5446521739130414</c:v>
                </c:pt>
                <c:pt idx="1701">
                  <c:v>9.5413478260869553</c:v>
                </c:pt>
                <c:pt idx="1702">
                  <c:v>9.5470869565217384</c:v>
                </c:pt>
                <c:pt idx="1703">
                  <c:v>9.5498260869565232</c:v>
                </c:pt>
                <c:pt idx="1704">
                  <c:v>9.5499130434782611</c:v>
                </c:pt>
                <c:pt idx="1705">
                  <c:v>9.5386956521739119</c:v>
                </c:pt>
                <c:pt idx="1706">
                  <c:v>9.5317391304347829</c:v>
                </c:pt>
                <c:pt idx="1707">
                  <c:v>9.5312173913043488</c:v>
                </c:pt>
                <c:pt idx="1708">
                  <c:v>9.5374782608695643</c:v>
                </c:pt>
                <c:pt idx="1709">
                  <c:v>9.5375652173913039</c:v>
                </c:pt>
                <c:pt idx="1710">
                  <c:v>9.5374347826086971</c:v>
                </c:pt>
                <c:pt idx="1711">
                  <c:v>9.5405217391304369</c:v>
                </c:pt>
                <c:pt idx="1712">
                  <c:v>9.539956521739132</c:v>
                </c:pt>
                <c:pt idx="1713">
                  <c:v>9.535260869565219</c:v>
                </c:pt>
                <c:pt idx="1714">
                  <c:v>9.5362173913043495</c:v>
                </c:pt>
                <c:pt idx="1715">
                  <c:v>9.539434782608696</c:v>
                </c:pt>
                <c:pt idx="1716">
                  <c:v>9.5439130434782609</c:v>
                </c:pt>
                <c:pt idx="1717">
                  <c:v>9.552999999999999</c:v>
                </c:pt>
                <c:pt idx="1718">
                  <c:v>9.5618260869565219</c:v>
                </c:pt>
                <c:pt idx="1719">
                  <c:v>9.5673478260869551</c:v>
                </c:pt>
                <c:pt idx="1720">
                  <c:v>9.5749999999999993</c:v>
                </c:pt>
                <c:pt idx="1721">
                  <c:v>9.571782608695651</c:v>
                </c:pt>
                <c:pt idx="1722">
                  <c:v>9.5649130434782599</c:v>
                </c:pt>
                <c:pt idx="1723">
                  <c:v>9.5646521739130428</c:v>
                </c:pt>
                <c:pt idx="1724">
                  <c:v>9.5683043478260874</c:v>
                </c:pt>
                <c:pt idx="1725">
                  <c:v>9.5679130434782618</c:v>
                </c:pt>
                <c:pt idx="1726">
                  <c:v>9.5646956521739135</c:v>
                </c:pt>
                <c:pt idx="1727">
                  <c:v>9.5680000000000014</c:v>
                </c:pt>
                <c:pt idx="1728">
                  <c:v>9.5811304347826081</c:v>
                </c:pt>
                <c:pt idx="1729">
                  <c:v>9.5836086956521722</c:v>
                </c:pt>
                <c:pt idx="1730">
                  <c:v>9.5859130434782589</c:v>
                </c:pt>
                <c:pt idx="1731">
                  <c:v>9.5847826086956491</c:v>
                </c:pt>
                <c:pt idx="1732">
                  <c:v>9.5903913043478237</c:v>
                </c:pt>
                <c:pt idx="1733">
                  <c:v>9.5948695652173903</c:v>
                </c:pt>
                <c:pt idx="1734">
                  <c:v>9.5936521739130427</c:v>
                </c:pt>
                <c:pt idx="1735">
                  <c:v>9.5967391304347842</c:v>
                </c:pt>
                <c:pt idx="1736">
                  <c:v>9.5964347826086946</c:v>
                </c:pt>
                <c:pt idx="1737">
                  <c:v>9.5950869565217403</c:v>
                </c:pt>
                <c:pt idx="1738">
                  <c:v>9.6010000000000009</c:v>
                </c:pt>
                <c:pt idx="1739">
                  <c:v>9.6054347826086968</c:v>
                </c:pt>
                <c:pt idx="1740">
                  <c:v>9.6020434782608692</c:v>
                </c:pt>
                <c:pt idx="1741">
                  <c:v>9.5973043478260873</c:v>
                </c:pt>
                <c:pt idx="1742">
                  <c:v>9.5957391304347794</c:v>
                </c:pt>
                <c:pt idx="1743">
                  <c:v>9.604304347826087</c:v>
                </c:pt>
                <c:pt idx="1744">
                  <c:v>9.6099130434782598</c:v>
                </c:pt>
                <c:pt idx="1745">
                  <c:v>9.6080434782608677</c:v>
                </c:pt>
                <c:pt idx="1746">
                  <c:v>9.6138260869565197</c:v>
                </c:pt>
                <c:pt idx="1747">
                  <c:v>9.6199130434782631</c:v>
                </c:pt>
                <c:pt idx="1748">
                  <c:v>9.6238260869565213</c:v>
                </c:pt>
                <c:pt idx="1749">
                  <c:v>9.6243913043478262</c:v>
                </c:pt>
                <c:pt idx="1750">
                  <c:v>9.621434782608695</c:v>
                </c:pt>
                <c:pt idx="1751">
                  <c:v>9.613999999999999</c:v>
                </c:pt>
                <c:pt idx="1752">
                  <c:v>9.6095652173913031</c:v>
                </c:pt>
                <c:pt idx="1753">
                  <c:v>9.6049130434782608</c:v>
                </c:pt>
                <c:pt idx="1754">
                  <c:v>9.6043478260869559</c:v>
                </c:pt>
                <c:pt idx="1755">
                  <c:v>9.6024347826086949</c:v>
                </c:pt>
                <c:pt idx="1756">
                  <c:v>9.6033478260869547</c:v>
                </c:pt>
                <c:pt idx="1757">
                  <c:v>9.6053913043478243</c:v>
                </c:pt>
                <c:pt idx="1758">
                  <c:v>9.6086086956521743</c:v>
                </c:pt>
                <c:pt idx="1759">
                  <c:v>9.6135652173913062</c:v>
                </c:pt>
                <c:pt idx="1760">
                  <c:v>9.6176521739130436</c:v>
                </c:pt>
                <c:pt idx="1761">
                  <c:v>9.6135217391304355</c:v>
                </c:pt>
                <c:pt idx="1762">
                  <c:v>9.6059999999999999</c:v>
                </c:pt>
                <c:pt idx="1763">
                  <c:v>9.6073043478260871</c:v>
                </c:pt>
                <c:pt idx="1764">
                  <c:v>9.6080869565217384</c:v>
                </c:pt>
                <c:pt idx="1765">
                  <c:v>9.6068695652173908</c:v>
                </c:pt>
                <c:pt idx="1766">
                  <c:v>9.5929565217391293</c:v>
                </c:pt>
                <c:pt idx="1767">
                  <c:v>9.5909130434782597</c:v>
                </c:pt>
                <c:pt idx="1768">
                  <c:v>9.6056956521739121</c:v>
                </c:pt>
                <c:pt idx="1769">
                  <c:v>9.6083478260869573</c:v>
                </c:pt>
                <c:pt idx="1770">
                  <c:v>9.6044782608695645</c:v>
                </c:pt>
                <c:pt idx="1771">
                  <c:v>9.6063478260869548</c:v>
                </c:pt>
                <c:pt idx="1772">
                  <c:v>9.6136521739130441</c:v>
                </c:pt>
                <c:pt idx="1773">
                  <c:v>9.6136086956521734</c:v>
                </c:pt>
                <c:pt idx="1774">
                  <c:v>9.6147391304347813</c:v>
                </c:pt>
                <c:pt idx="1775">
                  <c:v>9.6206956521739126</c:v>
                </c:pt>
                <c:pt idx="1776">
                  <c:v>9.6266956521739111</c:v>
                </c:pt>
                <c:pt idx="1777">
                  <c:v>9.6228695652173908</c:v>
                </c:pt>
                <c:pt idx="1778">
                  <c:v>9.6256956521739117</c:v>
                </c:pt>
                <c:pt idx="1779">
                  <c:v>9.6334782608695644</c:v>
                </c:pt>
                <c:pt idx="1780">
                  <c:v>9.6365217391304334</c:v>
                </c:pt>
                <c:pt idx="1781">
                  <c:v>9.6408695652173897</c:v>
                </c:pt>
                <c:pt idx="1782">
                  <c:v>9.6399130434782609</c:v>
                </c:pt>
                <c:pt idx="1783">
                  <c:v>9.6456956521739112</c:v>
                </c:pt>
                <c:pt idx="1784">
                  <c:v>9.6471739130434759</c:v>
                </c:pt>
                <c:pt idx="1785">
                  <c:v>9.6547826086956494</c:v>
                </c:pt>
                <c:pt idx="1786">
                  <c:v>9.6555652173913025</c:v>
                </c:pt>
                <c:pt idx="1787">
                  <c:v>9.6570869565217397</c:v>
                </c:pt>
                <c:pt idx="1788">
                  <c:v>9.6590000000000007</c:v>
                </c:pt>
                <c:pt idx="1789">
                  <c:v>9.666913043478262</c:v>
                </c:pt>
                <c:pt idx="1790">
                  <c:v>9.666913043478262</c:v>
                </c:pt>
                <c:pt idx="1791">
                  <c:v>9.6573913043478274</c:v>
                </c:pt>
                <c:pt idx="1792">
                  <c:v>9.6530869565217401</c:v>
                </c:pt>
                <c:pt idx="1793">
                  <c:v>9.6501304347826107</c:v>
                </c:pt>
                <c:pt idx="1794">
                  <c:v>9.6405652173913055</c:v>
                </c:pt>
                <c:pt idx="1795">
                  <c:v>9.6358260869565235</c:v>
                </c:pt>
                <c:pt idx="1796">
                  <c:v>9.6358695652173907</c:v>
                </c:pt>
                <c:pt idx="1797">
                  <c:v>9.6365652173913041</c:v>
                </c:pt>
                <c:pt idx="1798">
                  <c:v>9.6441304347826087</c:v>
                </c:pt>
                <c:pt idx="1799">
                  <c:v>9.6509565217391291</c:v>
                </c:pt>
                <c:pt idx="1800">
                  <c:v>9.6641739130434772</c:v>
                </c:pt>
                <c:pt idx="1801">
                  <c:v>9.6639999999999997</c:v>
                </c:pt>
                <c:pt idx="1802">
                  <c:v>9.6566521739130433</c:v>
                </c:pt>
                <c:pt idx="1803">
                  <c:v>9.653478260869564</c:v>
                </c:pt>
                <c:pt idx="1804">
                  <c:v>9.6543043478260859</c:v>
                </c:pt>
                <c:pt idx="1805">
                  <c:v>9.6584782608695665</c:v>
                </c:pt>
                <c:pt idx="1806">
                  <c:v>9.655565217391306</c:v>
                </c:pt>
                <c:pt idx="1807">
                  <c:v>9.6612608695652167</c:v>
                </c:pt>
                <c:pt idx="1808">
                  <c:v>9.6608260869565221</c:v>
                </c:pt>
                <c:pt idx="1809">
                  <c:v>9.6591304347826092</c:v>
                </c:pt>
                <c:pt idx="1810">
                  <c:v>9.6551304347826097</c:v>
                </c:pt>
                <c:pt idx="1811">
                  <c:v>9.6530000000000022</c:v>
                </c:pt>
                <c:pt idx="1812">
                  <c:v>9.6524782608695681</c:v>
                </c:pt>
                <c:pt idx="1813">
                  <c:v>9.6568695652173933</c:v>
                </c:pt>
                <c:pt idx="1814">
                  <c:v>9.6624782608695661</c:v>
                </c:pt>
                <c:pt idx="1815">
                  <c:v>9.6629130434782606</c:v>
                </c:pt>
                <c:pt idx="1816">
                  <c:v>9.6683043478260853</c:v>
                </c:pt>
                <c:pt idx="1817">
                  <c:v>9.6781739130434783</c:v>
                </c:pt>
                <c:pt idx="1818">
                  <c:v>9.6798695652173894</c:v>
                </c:pt>
                <c:pt idx="1819">
                  <c:v>9.6882608695652159</c:v>
                </c:pt>
                <c:pt idx="1820">
                  <c:v>9.6910869565217386</c:v>
                </c:pt>
                <c:pt idx="1821">
                  <c:v>9.681086956521737</c:v>
                </c:pt>
                <c:pt idx="1822">
                  <c:v>9.6773478260869545</c:v>
                </c:pt>
                <c:pt idx="1823">
                  <c:v>9.6707391304347823</c:v>
                </c:pt>
                <c:pt idx="1824">
                  <c:v>9.6652608695652162</c:v>
                </c:pt>
                <c:pt idx="1825">
                  <c:v>9.6610434782608703</c:v>
                </c:pt>
                <c:pt idx="1826">
                  <c:v>9.6623043478260886</c:v>
                </c:pt>
                <c:pt idx="1827">
                  <c:v>9.661695652173913</c:v>
                </c:pt>
                <c:pt idx="1828">
                  <c:v>9.6606086956521739</c:v>
                </c:pt>
                <c:pt idx="1829">
                  <c:v>9.6562608695652177</c:v>
                </c:pt>
                <c:pt idx="1830">
                  <c:v>9.6526956521739127</c:v>
                </c:pt>
                <c:pt idx="1831">
                  <c:v>9.6492173913043473</c:v>
                </c:pt>
                <c:pt idx="1832">
                  <c:v>9.6579999999999995</c:v>
                </c:pt>
                <c:pt idx="1833">
                  <c:v>9.6726086956521744</c:v>
                </c:pt>
                <c:pt idx="1834">
                  <c:v>9.6824782608695674</c:v>
                </c:pt>
                <c:pt idx="1835">
                  <c:v>9.6811739130434784</c:v>
                </c:pt>
                <c:pt idx="1836">
                  <c:v>9.6753043478260867</c:v>
                </c:pt>
                <c:pt idx="1837">
                  <c:v>9.6704347826086945</c:v>
                </c:pt>
                <c:pt idx="1838">
                  <c:v>9.6723043478260884</c:v>
                </c:pt>
                <c:pt idx="1839">
                  <c:v>9.6716521739130457</c:v>
                </c:pt>
                <c:pt idx="1840">
                  <c:v>9.6729565217391329</c:v>
                </c:pt>
                <c:pt idx="1841">
                  <c:v>9.6823478260869589</c:v>
                </c:pt>
                <c:pt idx="1842">
                  <c:v>9.6820434782608729</c:v>
                </c:pt>
                <c:pt idx="1843">
                  <c:v>9.6864782608695652</c:v>
                </c:pt>
                <c:pt idx="1844">
                  <c:v>9.6860434782608689</c:v>
                </c:pt>
                <c:pt idx="1845">
                  <c:v>9.6806956521739131</c:v>
                </c:pt>
                <c:pt idx="1846">
                  <c:v>9.68578260869565</c:v>
                </c:pt>
                <c:pt idx="1847">
                  <c:v>9.6970869565217406</c:v>
                </c:pt>
                <c:pt idx="1848">
                  <c:v>9.699217391304348</c:v>
                </c:pt>
                <c:pt idx="1849">
                  <c:v>9.6928260869565204</c:v>
                </c:pt>
                <c:pt idx="1850">
                  <c:v>9.6850434782608694</c:v>
                </c:pt>
                <c:pt idx="1851">
                  <c:v>9.6938695652173905</c:v>
                </c:pt>
                <c:pt idx="1852">
                  <c:v>9.7025652173913048</c:v>
                </c:pt>
                <c:pt idx="1853">
                  <c:v>9.7069130434782629</c:v>
                </c:pt>
                <c:pt idx="1854">
                  <c:v>9.7160000000000011</c:v>
                </c:pt>
                <c:pt idx="1855">
                  <c:v>9.714434782608695</c:v>
                </c:pt>
                <c:pt idx="1856">
                  <c:v>9.7118260869565223</c:v>
                </c:pt>
                <c:pt idx="1857">
                  <c:v>9.7078260869565209</c:v>
                </c:pt>
                <c:pt idx="1858">
                  <c:v>9.6983043478260864</c:v>
                </c:pt>
                <c:pt idx="1859">
                  <c:v>9.6920869565217398</c:v>
                </c:pt>
                <c:pt idx="1860">
                  <c:v>9.7001304347826078</c:v>
                </c:pt>
                <c:pt idx="1861">
                  <c:v>9.7017391304347829</c:v>
                </c:pt>
                <c:pt idx="1862">
                  <c:v>9.7005652173913059</c:v>
                </c:pt>
                <c:pt idx="1863">
                  <c:v>9.7096956521739148</c:v>
                </c:pt>
                <c:pt idx="1864">
                  <c:v>9.7118260869565205</c:v>
                </c:pt>
                <c:pt idx="1865">
                  <c:v>9.709739130434782</c:v>
                </c:pt>
                <c:pt idx="1866">
                  <c:v>9.7106086956521764</c:v>
                </c:pt>
                <c:pt idx="1867">
                  <c:v>9.7175652173913036</c:v>
                </c:pt>
                <c:pt idx="1868">
                  <c:v>9.7226086956521733</c:v>
                </c:pt>
                <c:pt idx="1869">
                  <c:v>9.7194782608695629</c:v>
                </c:pt>
                <c:pt idx="1870">
                  <c:v>9.7115652173913034</c:v>
                </c:pt>
                <c:pt idx="1871">
                  <c:v>9.7185652173913031</c:v>
                </c:pt>
                <c:pt idx="1872">
                  <c:v>9.7285217391304339</c:v>
                </c:pt>
                <c:pt idx="1873">
                  <c:v>9.734608695652172</c:v>
                </c:pt>
                <c:pt idx="1874">
                  <c:v>9.7280869565217394</c:v>
                </c:pt>
                <c:pt idx="1875">
                  <c:v>9.7303913043478243</c:v>
                </c:pt>
                <c:pt idx="1876">
                  <c:v>9.7283913043478236</c:v>
                </c:pt>
                <c:pt idx="1877">
                  <c:v>9.7156956521739115</c:v>
                </c:pt>
                <c:pt idx="1878">
                  <c:v>9.7021739130434792</c:v>
                </c:pt>
                <c:pt idx="1879">
                  <c:v>9.7005652173913059</c:v>
                </c:pt>
                <c:pt idx="1880">
                  <c:v>9.6973913043478266</c:v>
                </c:pt>
                <c:pt idx="1881">
                  <c:v>9.7032173913043476</c:v>
                </c:pt>
                <c:pt idx="1882">
                  <c:v>9.7063043478260873</c:v>
                </c:pt>
                <c:pt idx="1883">
                  <c:v>9.6946956521739143</c:v>
                </c:pt>
                <c:pt idx="1884">
                  <c:v>9.6930869565217375</c:v>
                </c:pt>
                <c:pt idx="1885">
                  <c:v>9.6962608695652168</c:v>
                </c:pt>
                <c:pt idx="1886">
                  <c:v>9.6787826086956521</c:v>
                </c:pt>
                <c:pt idx="1887">
                  <c:v>9.6696956521739121</c:v>
                </c:pt>
                <c:pt idx="1888">
                  <c:v>9.6683913043478249</c:v>
                </c:pt>
                <c:pt idx="1889">
                  <c:v>9.6591739130434764</c:v>
                </c:pt>
                <c:pt idx="1890">
                  <c:v>9.654565217391303</c:v>
                </c:pt>
                <c:pt idx="1891">
                  <c:v>9.6548695652173908</c:v>
                </c:pt>
                <c:pt idx="1892">
                  <c:v>9.6500434782608675</c:v>
                </c:pt>
                <c:pt idx="1893">
                  <c:v>9.6438260869565209</c:v>
                </c:pt>
                <c:pt idx="1894">
                  <c:v>9.6395652173913025</c:v>
                </c:pt>
                <c:pt idx="1895">
                  <c:v>9.6295652173913009</c:v>
                </c:pt>
                <c:pt idx="1896">
                  <c:v>9.6204347826086938</c:v>
                </c:pt>
                <c:pt idx="1897">
                  <c:v>9.6180869565217382</c:v>
                </c:pt>
                <c:pt idx="1898">
                  <c:v>9.6151304347826088</c:v>
                </c:pt>
                <c:pt idx="1899">
                  <c:v>9.6213913043478243</c:v>
                </c:pt>
                <c:pt idx="1900">
                  <c:v>9.6365217391304334</c:v>
                </c:pt>
                <c:pt idx="1901">
                  <c:v>9.6521304347826078</c:v>
                </c:pt>
                <c:pt idx="1902">
                  <c:v>9.6517391304347822</c:v>
                </c:pt>
                <c:pt idx="1903">
                  <c:v>9.660086956521738</c:v>
                </c:pt>
                <c:pt idx="1904">
                  <c:v>9.6806521739130442</c:v>
                </c:pt>
                <c:pt idx="1905">
                  <c:v>9.686304347826086</c:v>
                </c:pt>
                <c:pt idx="1906">
                  <c:v>9.6922173913043483</c:v>
                </c:pt>
                <c:pt idx="1907">
                  <c:v>9.6986956521739138</c:v>
                </c:pt>
                <c:pt idx="1908">
                  <c:v>9.7017391304347829</c:v>
                </c:pt>
                <c:pt idx="1909">
                  <c:v>9.7099999999999991</c:v>
                </c:pt>
                <c:pt idx="1910">
                  <c:v>9.7084347826086947</c:v>
                </c:pt>
                <c:pt idx="1911">
                  <c:v>9.7087391304347825</c:v>
                </c:pt>
                <c:pt idx="1912">
                  <c:v>9.7130434782608717</c:v>
                </c:pt>
                <c:pt idx="1913">
                  <c:v>9.7226521739130423</c:v>
                </c:pt>
                <c:pt idx="1914">
                  <c:v>9.725739130434782</c:v>
                </c:pt>
                <c:pt idx="1915">
                  <c:v>9.7306956521739121</c:v>
                </c:pt>
                <c:pt idx="1916">
                  <c:v>9.7394347826086953</c:v>
                </c:pt>
                <c:pt idx="1917">
                  <c:v>9.7417826086956509</c:v>
                </c:pt>
                <c:pt idx="1918">
                  <c:v>9.7576521739130442</c:v>
                </c:pt>
                <c:pt idx="1919">
                  <c:v>9.7726521739130447</c:v>
                </c:pt>
                <c:pt idx="1920">
                  <c:v>9.7771304347826096</c:v>
                </c:pt>
                <c:pt idx="1921">
                  <c:v>9.7809565217391317</c:v>
                </c:pt>
                <c:pt idx="1922">
                  <c:v>9.7781304347826108</c:v>
                </c:pt>
                <c:pt idx="1923">
                  <c:v>9.7722173913043502</c:v>
                </c:pt>
                <c:pt idx="1924">
                  <c:v>9.7750434782608711</c:v>
                </c:pt>
                <c:pt idx="1925">
                  <c:v>9.7788260869565242</c:v>
                </c:pt>
                <c:pt idx="1926">
                  <c:v>9.7846086956521781</c:v>
                </c:pt>
                <c:pt idx="1927">
                  <c:v>9.7780434782608729</c:v>
                </c:pt>
                <c:pt idx="1928">
                  <c:v>9.7773043478260906</c:v>
                </c:pt>
                <c:pt idx="1929">
                  <c:v>9.7772608695652199</c:v>
                </c:pt>
                <c:pt idx="1930">
                  <c:v>9.7665652173913085</c:v>
                </c:pt>
                <c:pt idx="1931">
                  <c:v>9.7702608695652202</c:v>
                </c:pt>
                <c:pt idx="1932">
                  <c:v>9.7706956521739148</c:v>
                </c:pt>
                <c:pt idx="1933">
                  <c:v>9.7656521739130433</c:v>
                </c:pt>
                <c:pt idx="1934">
                  <c:v>9.7633913043478291</c:v>
                </c:pt>
                <c:pt idx="1935">
                  <c:v>9.7700434782608703</c:v>
                </c:pt>
                <c:pt idx="1936">
                  <c:v>9.7709130434782629</c:v>
                </c:pt>
                <c:pt idx="1937">
                  <c:v>9.762956521739131</c:v>
                </c:pt>
                <c:pt idx="1938">
                  <c:v>9.7618695652173937</c:v>
                </c:pt>
                <c:pt idx="1939">
                  <c:v>9.763739130434784</c:v>
                </c:pt>
                <c:pt idx="1940">
                  <c:v>9.7680000000000007</c:v>
                </c:pt>
                <c:pt idx="1941">
                  <c:v>9.7665652173913049</c:v>
                </c:pt>
                <c:pt idx="1942">
                  <c:v>9.7670869565217373</c:v>
                </c:pt>
                <c:pt idx="1943">
                  <c:v>9.7726956521739119</c:v>
                </c:pt>
                <c:pt idx="1944">
                  <c:v>9.7670869565217373</c:v>
                </c:pt>
                <c:pt idx="1945">
                  <c:v>9.7623478260869554</c:v>
                </c:pt>
                <c:pt idx="1946">
                  <c:v>9.7640869565217372</c:v>
                </c:pt>
                <c:pt idx="1947">
                  <c:v>9.7568260869565204</c:v>
                </c:pt>
                <c:pt idx="1948">
                  <c:v>9.7540869565217374</c:v>
                </c:pt>
                <c:pt idx="1949">
                  <c:v>9.7393478260869557</c:v>
                </c:pt>
                <c:pt idx="1950">
                  <c:v>9.7356521739130422</c:v>
                </c:pt>
                <c:pt idx="1951">
                  <c:v>9.7419565217391284</c:v>
                </c:pt>
                <c:pt idx="1952">
                  <c:v>9.7378260869565221</c:v>
                </c:pt>
                <c:pt idx="1953">
                  <c:v>9.7389565217391301</c:v>
                </c:pt>
                <c:pt idx="1954">
                  <c:v>9.723782608695652</c:v>
                </c:pt>
                <c:pt idx="1955">
                  <c:v>9.7238695652173899</c:v>
                </c:pt>
                <c:pt idx="1956">
                  <c:v>9.7332173913043469</c:v>
                </c:pt>
                <c:pt idx="1957">
                  <c:v>9.7264347826086954</c:v>
                </c:pt>
                <c:pt idx="1958">
                  <c:v>9.7213043478260879</c:v>
                </c:pt>
                <c:pt idx="1959">
                  <c:v>9.7200434782608678</c:v>
                </c:pt>
                <c:pt idx="1960">
                  <c:v>9.7264782608695661</c:v>
                </c:pt>
                <c:pt idx="1961">
                  <c:v>9.7279565217391308</c:v>
                </c:pt>
                <c:pt idx="1962">
                  <c:v>9.7248695652173911</c:v>
                </c:pt>
                <c:pt idx="1963">
                  <c:v>9.7196956521739111</c:v>
                </c:pt>
                <c:pt idx="1964">
                  <c:v>9.720217391304347</c:v>
                </c:pt>
                <c:pt idx="1965">
                  <c:v>9.7141739130434779</c:v>
                </c:pt>
                <c:pt idx="1966">
                  <c:v>9.7060434782608667</c:v>
                </c:pt>
                <c:pt idx="1967">
                  <c:v>9.7059565217391306</c:v>
                </c:pt>
                <c:pt idx="1968">
                  <c:v>9.6992173913043462</c:v>
                </c:pt>
                <c:pt idx="1969">
                  <c:v>9.6899565217391306</c:v>
                </c:pt>
                <c:pt idx="1970">
                  <c:v>9.6944782608695643</c:v>
                </c:pt>
                <c:pt idx="1971">
                  <c:v>9.7004347826086939</c:v>
                </c:pt>
                <c:pt idx="1972">
                  <c:v>9.708130434782607</c:v>
                </c:pt>
                <c:pt idx="1973">
                  <c:v>9.7081739130434777</c:v>
                </c:pt>
                <c:pt idx="1974">
                  <c:v>9.7049999999999983</c:v>
                </c:pt>
                <c:pt idx="1975">
                  <c:v>9.7084347826086947</c:v>
                </c:pt>
                <c:pt idx="1976">
                  <c:v>9.7114347826086949</c:v>
                </c:pt>
                <c:pt idx="1977">
                  <c:v>9.7245217391304344</c:v>
                </c:pt>
                <c:pt idx="1978">
                  <c:v>9.7308695652173913</c:v>
                </c:pt>
                <c:pt idx="1979">
                  <c:v>9.7305217391304346</c:v>
                </c:pt>
                <c:pt idx="1980">
                  <c:v>9.738695652173913</c:v>
                </c:pt>
                <c:pt idx="1981">
                  <c:v>9.7400434782608709</c:v>
                </c:pt>
                <c:pt idx="1982">
                  <c:v>9.7291304347826095</c:v>
                </c:pt>
                <c:pt idx="1983">
                  <c:v>9.7225217391304373</c:v>
                </c:pt>
                <c:pt idx="1984">
                  <c:v>9.72513043478261</c:v>
                </c:pt>
                <c:pt idx="1985">
                  <c:v>9.7309565217391327</c:v>
                </c:pt>
                <c:pt idx="1986">
                  <c:v>9.7247391304347843</c:v>
                </c:pt>
                <c:pt idx="1987">
                  <c:v>9.7166521739130456</c:v>
                </c:pt>
                <c:pt idx="1988">
                  <c:v>9.713782608695654</c:v>
                </c:pt>
                <c:pt idx="1989">
                  <c:v>9.7085652173913068</c:v>
                </c:pt>
                <c:pt idx="1990">
                  <c:v>9.7093478260869581</c:v>
                </c:pt>
                <c:pt idx="1991">
                  <c:v>9.7246956521739154</c:v>
                </c:pt>
                <c:pt idx="1992">
                  <c:v>9.7346521739130445</c:v>
                </c:pt>
                <c:pt idx="1993">
                  <c:v>9.7306956521739156</c:v>
                </c:pt>
                <c:pt idx="1994">
                  <c:v>9.7224347826086959</c:v>
                </c:pt>
                <c:pt idx="1995">
                  <c:v>9.7255217391304338</c:v>
                </c:pt>
                <c:pt idx="1996">
                  <c:v>9.7247391304347826</c:v>
                </c:pt>
                <c:pt idx="1997">
                  <c:v>9.7188260869565219</c:v>
                </c:pt>
                <c:pt idx="1998">
                  <c:v>9.7211739130434793</c:v>
                </c:pt>
                <c:pt idx="1999">
                  <c:v>9.7300869565217383</c:v>
                </c:pt>
                <c:pt idx="2000">
                  <c:v>9.7342608695652171</c:v>
                </c:pt>
                <c:pt idx="2001">
                  <c:v>9.7276521739130413</c:v>
                </c:pt>
                <c:pt idx="2002">
                  <c:v>9.7302608695652157</c:v>
                </c:pt>
                <c:pt idx="2003">
                  <c:v>9.7334347826086951</c:v>
                </c:pt>
                <c:pt idx="2004">
                  <c:v>9.7330869565217366</c:v>
                </c:pt>
                <c:pt idx="2005">
                  <c:v>9.7411304347826082</c:v>
                </c:pt>
                <c:pt idx="2006">
                  <c:v>9.7472608695652188</c:v>
                </c:pt>
                <c:pt idx="2007">
                  <c:v>9.7523913043478263</c:v>
                </c:pt>
                <c:pt idx="2008">
                  <c:v>9.7494347826086951</c:v>
                </c:pt>
                <c:pt idx="2009">
                  <c:v>9.7499565217391311</c:v>
                </c:pt>
                <c:pt idx="2010">
                  <c:v>9.751130434782608</c:v>
                </c:pt>
                <c:pt idx="2011">
                  <c:v>9.7503913043478256</c:v>
                </c:pt>
                <c:pt idx="2012">
                  <c:v>9.7491304347826091</c:v>
                </c:pt>
                <c:pt idx="2013">
                  <c:v>9.7527391304347812</c:v>
                </c:pt>
                <c:pt idx="2014">
                  <c:v>9.7502173913043482</c:v>
                </c:pt>
                <c:pt idx="2015">
                  <c:v>9.7501304347826085</c:v>
                </c:pt>
                <c:pt idx="2016">
                  <c:v>9.7507826086956531</c:v>
                </c:pt>
                <c:pt idx="2017">
                  <c:v>9.7483913043478267</c:v>
                </c:pt>
                <c:pt idx="2018">
                  <c:v>9.7496956521739122</c:v>
                </c:pt>
                <c:pt idx="2019">
                  <c:v>9.7489130434782609</c:v>
                </c:pt>
                <c:pt idx="2020">
                  <c:v>9.7569565217391307</c:v>
                </c:pt>
                <c:pt idx="2021">
                  <c:v>9.7617826086956523</c:v>
                </c:pt>
                <c:pt idx="2022">
                  <c:v>9.7556086956521728</c:v>
                </c:pt>
                <c:pt idx="2023">
                  <c:v>9.7450869565217388</c:v>
                </c:pt>
                <c:pt idx="2024">
                  <c:v>9.739521739130435</c:v>
                </c:pt>
                <c:pt idx="2025">
                  <c:v>9.7326521739130438</c:v>
                </c:pt>
                <c:pt idx="2026">
                  <c:v>9.7289565217391303</c:v>
                </c:pt>
                <c:pt idx="2027">
                  <c:v>9.7216086956521739</c:v>
                </c:pt>
                <c:pt idx="2028">
                  <c:v>9.7126956521739132</c:v>
                </c:pt>
                <c:pt idx="2029">
                  <c:v>9.7026956521739116</c:v>
                </c:pt>
                <c:pt idx="2030">
                  <c:v>9.6919130434782605</c:v>
                </c:pt>
                <c:pt idx="2031">
                  <c:v>9.689043478260869</c:v>
                </c:pt>
                <c:pt idx="2032">
                  <c:v>9.7028260869565219</c:v>
                </c:pt>
                <c:pt idx="2033">
                  <c:v>9.7050869565217379</c:v>
                </c:pt>
                <c:pt idx="2034">
                  <c:v>9.7090000000000014</c:v>
                </c:pt>
                <c:pt idx="2035">
                  <c:v>9.7037826086956525</c:v>
                </c:pt>
                <c:pt idx="2036">
                  <c:v>9.6970434782608699</c:v>
                </c:pt>
                <c:pt idx="2037">
                  <c:v>9.6967391304347821</c:v>
                </c:pt>
                <c:pt idx="2038">
                  <c:v>9.6888695652173915</c:v>
                </c:pt>
                <c:pt idx="2039">
                  <c:v>9.6900869565217391</c:v>
                </c:pt>
                <c:pt idx="2040">
                  <c:v>9.6911739130434782</c:v>
                </c:pt>
                <c:pt idx="2041">
                  <c:v>9.6826956521739138</c:v>
                </c:pt>
                <c:pt idx="2042">
                  <c:v>9.6753043478260867</c:v>
                </c:pt>
                <c:pt idx="2043">
                  <c:v>9.6701304347826085</c:v>
                </c:pt>
                <c:pt idx="2044">
                  <c:v>9.6643478260869564</c:v>
                </c:pt>
                <c:pt idx="2045">
                  <c:v>9.6639999999999979</c:v>
                </c:pt>
                <c:pt idx="2046">
                  <c:v>9.6639999999999979</c:v>
                </c:pt>
                <c:pt idx="2047">
                  <c:v>9.6698695652173896</c:v>
                </c:pt>
                <c:pt idx="2048">
                  <c:v>9.6625217391304314</c:v>
                </c:pt>
                <c:pt idx="2049">
                  <c:v>9.6533478260869554</c:v>
                </c:pt>
                <c:pt idx="2050">
                  <c:v>9.6583043478260873</c:v>
                </c:pt>
                <c:pt idx="2051">
                  <c:v>9.6791304347826088</c:v>
                </c:pt>
                <c:pt idx="2052">
                  <c:v>9.6903913043478269</c:v>
                </c:pt>
                <c:pt idx="2053">
                  <c:v>9.6962608695652168</c:v>
                </c:pt>
                <c:pt idx="2054">
                  <c:v>9.7009565217391316</c:v>
                </c:pt>
                <c:pt idx="2055">
                  <c:v>9.7026956521739134</c:v>
                </c:pt>
                <c:pt idx="2056">
                  <c:v>9.7033913043478268</c:v>
                </c:pt>
                <c:pt idx="2057">
                  <c:v>9.6994782608695669</c:v>
                </c:pt>
                <c:pt idx="2058">
                  <c:v>9.7117391304347827</c:v>
                </c:pt>
                <c:pt idx="2059">
                  <c:v>9.7166956521739127</c:v>
                </c:pt>
                <c:pt idx="2060">
                  <c:v>9.7132608695652163</c:v>
                </c:pt>
                <c:pt idx="2061">
                  <c:v>9.7270434782608692</c:v>
                </c:pt>
                <c:pt idx="2062">
                  <c:v>9.7201739130434763</c:v>
                </c:pt>
                <c:pt idx="2063">
                  <c:v>9.7157826086956511</c:v>
                </c:pt>
                <c:pt idx="2064">
                  <c:v>9.727652173913043</c:v>
                </c:pt>
                <c:pt idx="2065">
                  <c:v>9.7342608695652171</c:v>
                </c:pt>
                <c:pt idx="2066">
                  <c:v>9.7267391304347814</c:v>
                </c:pt>
                <c:pt idx="2067">
                  <c:v>9.7203478260869556</c:v>
                </c:pt>
                <c:pt idx="2068">
                  <c:v>9.7126521739130425</c:v>
                </c:pt>
                <c:pt idx="2069">
                  <c:v>9.7123478260869565</c:v>
                </c:pt>
                <c:pt idx="2070">
                  <c:v>9.7094782608695631</c:v>
                </c:pt>
                <c:pt idx="2071">
                  <c:v>9.7280869565217376</c:v>
                </c:pt>
                <c:pt idx="2072">
                  <c:v>9.7541304347826081</c:v>
                </c:pt>
                <c:pt idx="2073">
                  <c:v>9.7668695652173891</c:v>
                </c:pt>
                <c:pt idx="2074">
                  <c:v>9.7596086956521724</c:v>
                </c:pt>
                <c:pt idx="2075">
                  <c:v>9.7492608695652176</c:v>
                </c:pt>
                <c:pt idx="2076">
                  <c:v>9.7391739130434782</c:v>
                </c:pt>
                <c:pt idx="2077">
                  <c:v>9.7376521739130446</c:v>
                </c:pt>
                <c:pt idx="2078">
                  <c:v>9.7360434782608696</c:v>
                </c:pt>
                <c:pt idx="2079">
                  <c:v>9.7390869565217404</c:v>
                </c:pt>
                <c:pt idx="2080">
                  <c:v>9.7439565217391308</c:v>
                </c:pt>
                <c:pt idx="2081">
                  <c:v>9.7432173913043485</c:v>
                </c:pt>
                <c:pt idx="2082">
                  <c:v>9.7353478260869561</c:v>
                </c:pt>
                <c:pt idx="2083">
                  <c:v>9.7346956521739134</c:v>
                </c:pt>
                <c:pt idx="2084">
                  <c:v>9.7212608695652172</c:v>
                </c:pt>
                <c:pt idx="2085">
                  <c:v>9.7161304347826096</c:v>
                </c:pt>
                <c:pt idx="2086">
                  <c:v>9.7091739130434807</c:v>
                </c:pt>
                <c:pt idx="2087">
                  <c:v>9.7003478260869578</c:v>
                </c:pt>
                <c:pt idx="2088">
                  <c:v>9.6998695652173925</c:v>
                </c:pt>
                <c:pt idx="2089">
                  <c:v>9.7151304347826084</c:v>
                </c:pt>
                <c:pt idx="2090">
                  <c:v>9.720739130434783</c:v>
                </c:pt>
                <c:pt idx="2091">
                  <c:v>9.7173478260869555</c:v>
                </c:pt>
                <c:pt idx="2092">
                  <c:v>9.7236956521739124</c:v>
                </c:pt>
                <c:pt idx="2093">
                  <c:v>9.7310434782608688</c:v>
                </c:pt>
                <c:pt idx="2094">
                  <c:v>9.7231304347826075</c:v>
                </c:pt>
                <c:pt idx="2095">
                  <c:v>9.6973478260869559</c:v>
                </c:pt>
                <c:pt idx="2096">
                  <c:v>9.6769999999999978</c:v>
                </c:pt>
                <c:pt idx="2097">
                  <c:v>9.6764782608695672</c:v>
                </c:pt>
                <c:pt idx="2098">
                  <c:v>9.6916086956521728</c:v>
                </c:pt>
                <c:pt idx="2099">
                  <c:v>9.6939999999999991</c:v>
                </c:pt>
                <c:pt idx="2100">
                  <c:v>9.6878695652173921</c:v>
                </c:pt>
                <c:pt idx="2101">
                  <c:v>9.6795652173913052</c:v>
                </c:pt>
                <c:pt idx="2102">
                  <c:v>9.6808260869565235</c:v>
                </c:pt>
                <c:pt idx="2103">
                  <c:v>9.6783913043478282</c:v>
                </c:pt>
                <c:pt idx="2104">
                  <c:v>9.6776521739130459</c:v>
                </c:pt>
                <c:pt idx="2105">
                  <c:v>9.6831739130434791</c:v>
                </c:pt>
                <c:pt idx="2106">
                  <c:v>9.6893043478260878</c:v>
                </c:pt>
                <c:pt idx="2107">
                  <c:v>9.692782608695655</c:v>
                </c:pt>
                <c:pt idx="2108">
                  <c:v>9.7003043478260889</c:v>
                </c:pt>
                <c:pt idx="2109">
                  <c:v>9.7179130434782621</c:v>
                </c:pt>
                <c:pt idx="2110">
                  <c:v>9.720434782608697</c:v>
                </c:pt>
                <c:pt idx="2111">
                  <c:v>9.7235217391304349</c:v>
                </c:pt>
                <c:pt idx="2112">
                  <c:v>9.7223913043478269</c:v>
                </c:pt>
                <c:pt idx="2113">
                  <c:v>9.7253913043478253</c:v>
                </c:pt>
                <c:pt idx="2114">
                  <c:v>9.7377391304347825</c:v>
                </c:pt>
                <c:pt idx="2115">
                  <c:v>9.7350869565217391</c:v>
                </c:pt>
                <c:pt idx="2116">
                  <c:v>9.7276086956521741</c:v>
                </c:pt>
                <c:pt idx="2117">
                  <c:v>9.7339130434782604</c:v>
                </c:pt>
                <c:pt idx="2118">
                  <c:v>9.7463043478260865</c:v>
                </c:pt>
                <c:pt idx="2119">
                  <c:v>9.7639130434782597</c:v>
                </c:pt>
                <c:pt idx="2120">
                  <c:v>9.7592173913043467</c:v>
                </c:pt>
                <c:pt idx="2121">
                  <c:v>9.7507391304347824</c:v>
                </c:pt>
                <c:pt idx="2122">
                  <c:v>9.7538695652173928</c:v>
                </c:pt>
                <c:pt idx="2123">
                  <c:v>9.7550434782608697</c:v>
                </c:pt>
                <c:pt idx="2124">
                  <c:v>9.7601304347826083</c:v>
                </c:pt>
                <c:pt idx="2125">
                  <c:v>9.7550434782608697</c:v>
                </c:pt>
                <c:pt idx="2126">
                  <c:v>9.7584347826086972</c:v>
                </c:pt>
                <c:pt idx="2127">
                  <c:v>9.7539565217391306</c:v>
                </c:pt>
                <c:pt idx="2128">
                  <c:v>9.7468260869565224</c:v>
                </c:pt>
                <c:pt idx="2129">
                  <c:v>9.7353478260869561</c:v>
                </c:pt>
                <c:pt idx="2130">
                  <c:v>9.7502608695652189</c:v>
                </c:pt>
                <c:pt idx="2131">
                  <c:v>9.762608695652176</c:v>
                </c:pt>
                <c:pt idx="2132">
                  <c:v>9.7546956521739165</c:v>
                </c:pt>
                <c:pt idx="2133">
                  <c:v>9.7471304347826102</c:v>
                </c:pt>
                <c:pt idx="2134">
                  <c:v>9.7383043478260873</c:v>
                </c:pt>
                <c:pt idx="2135">
                  <c:v>9.7324347826086939</c:v>
                </c:pt>
                <c:pt idx="2136">
                  <c:v>9.7161739130434785</c:v>
                </c:pt>
                <c:pt idx="2137">
                  <c:v>9.7059999999999995</c:v>
                </c:pt>
                <c:pt idx="2138">
                  <c:v>9.7071739130434782</c:v>
                </c:pt>
                <c:pt idx="2139">
                  <c:v>9.7149999999999999</c:v>
                </c:pt>
                <c:pt idx="2140">
                  <c:v>9.7149565217391309</c:v>
                </c:pt>
                <c:pt idx="2141">
                  <c:v>9.7172608695652176</c:v>
                </c:pt>
                <c:pt idx="2142">
                  <c:v>9.697000000000001</c:v>
                </c:pt>
                <c:pt idx="2143">
                  <c:v>9.7015652173913036</c:v>
                </c:pt>
                <c:pt idx="2144">
                  <c:v>9.6994782608695651</c:v>
                </c:pt>
                <c:pt idx="2145">
                  <c:v>9.6955217391304362</c:v>
                </c:pt>
                <c:pt idx="2146">
                  <c:v>9.6929565217391307</c:v>
                </c:pt>
                <c:pt idx="2147">
                  <c:v>9.6930434782608703</c:v>
                </c:pt>
                <c:pt idx="2148">
                  <c:v>9.6902173913043477</c:v>
                </c:pt>
                <c:pt idx="2149">
                  <c:v>9.6930434782608703</c:v>
                </c:pt>
                <c:pt idx="2150">
                  <c:v>9.6993043478260876</c:v>
                </c:pt>
                <c:pt idx="2151">
                  <c:v>9.7148695652173913</c:v>
                </c:pt>
                <c:pt idx="2152">
                  <c:v>9.7188260869565219</c:v>
                </c:pt>
                <c:pt idx="2153">
                  <c:v>9.6999999999999993</c:v>
                </c:pt>
                <c:pt idx="2154">
                  <c:v>9.6845217391304352</c:v>
                </c:pt>
                <c:pt idx="2155">
                  <c:v>9.6896086956521756</c:v>
                </c:pt>
                <c:pt idx="2156">
                  <c:v>9.69117391304348</c:v>
                </c:pt>
                <c:pt idx="2157">
                  <c:v>9.6992608695652187</c:v>
                </c:pt>
                <c:pt idx="2158">
                  <c:v>9.6960869565217394</c:v>
                </c:pt>
                <c:pt idx="2159">
                  <c:v>9.7054347826086964</c:v>
                </c:pt>
                <c:pt idx="2160">
                  <c:v>9.7099130434782595</c:v>
                </c:pt>
                <c:pt idx="2161">
                  <c:v>9.7159999999999993</c:v>
                </c:pt>
                <c:pt idx="2162">
                  <c:v>9.7173043478260865</c:v>
                </c:pt>
                <c:pt idx="2163">
                  <c:v>9.708086956521738</c:v>
                </c:pt>
                <c:pt idx="2164">
                  <c:v>9.6890434782608708</c:v>
                </c:pt>
                <c:pt idx="2165">
                  <c:v>9.68726086956522</c:v>
                </c:pt>
                <c:pt idx="2166">
                  <c:v>9.6809130434782649</c:v>
                </c:pt>
                <c:pt idx="2167">
                  <c:v>9.6902608695652184</c:v>
                </c:pt>
                <c:pt idx="2168">
                  <c:v>9.7012608695652176</c:v>
                </c:pt>
                <c:pt idx="2169">
                  <c:v>9.7118260869565223</c:v>
                </c:pt>
                <c:pt idx="2170">
                  <c:v>9.7129565217391303</c:v>
                </c:pt>
                <c:pt idx="2171">
                  <c:v>9.7164782608695663</c:v>
                </c:pt>
                <c:pt idx="2172">
                  <c:v>9.7060000000000013</c:v>
                </c:pt>
                <c:pt idx="2173">
                  <c:v>9.7032608695652183</c:v>
                </c:pt>
                <c:pt idx="2174">
                  <c:v>9.6960434782608687</c:v>
                </c:pt>
                <c:pt idx="2175">
                  <c:v>9.6986086956521724</c:v>
                </c:pt>
                <c:pt idx="2176">
                  <c:v>9.7002173913043475</c:v>
                </c:pt>
                <c:pt idx="2177">
                  <c:v>9.6915652173913038</c:v>
                </c:pt>
                <c:pt idx="2178">
                  <c:v>9.6720434782608677</c:v>
                </c:pt>
                <c:pt idx="2179">
                  <c:v>9.6641304347826082</c:v>
                </c:pt>
                <c:pt idx="2180">
                  <c:v>9.6576956521739117</c:v>
                </c:pt>
                <c:pt idx="2181">
                  <c:v>9.66</c:v>
                </c:pt>
                <c:pt idx="2182">
                  <c:v>9.6664782608695639</c:v>
                </c:pt>
                <c:pt idx="2183">
                  <c:v>9.6729130434782604</c:v>
                </c:pt>
                <c:pt idx="2184">
                  <c:v>9.6610869565217392</c:v>
                </c:pt>
                <c:pt idx="2185">
                  <c:v>9.6560869565217384</c:v>
                </c:pt>
                <c:pt idx="2186">
                  <c:v>9.6572173913043464</c:v>
                </c:pt>
                <c:pt idx="2187">
                  <c:v>9.6685652173913041</c:v>
                </c:pt>
                <c:pt idx="2188">
                  <c:v>9.6653043478260887</c:v>
                </c:pt>
                <c:pt idx="2189">
                  <c:v>9.6571304347826086</c:v>
                </c:pt>
                <c:pt idx="2190">
                  <c:v>9.644869565217391</c:v>
                </c:pt>
                <c:pt idx="2191">
                  <c:v>9.6239565217391334</c:v>
                </c:pt>
                <c:pt idx="2192">
                  <c:v>9.6093043478260878</c:v>
                </c:pt>
                <c:pt idx="2193">
                  <c:v>9.5976086956521751</c:v>
                </c:pt>
                <c:pt idx="2194">
                  <c:v>9.5871304347826101</c:v>
                </c:pt>
                <c:pt idx="2195">
                  <c:v>9.584913043478263</c:v>
                </c:pt>
                <c:pt idx="2196">
                  <c:v>9.5815652173913062</c:v>
                </c:pt>
                <c:pt idx="2197">
                  <c:v>9.5719565217391338</c:v>
                </c:pt>
                <c:pt idx="2198">
                  <c:v>9.5688695652173941</c:v>
                </c:pt>
                <c:pt idx="2199">
                  <c:v>9.5640000000000036</c:v>
                </c:pt>
                <c:pt idx="2200">
                  <c:v>9.5624347826086957</c:v>
                </c:pt>
                <c:pt idx="2201">
                  <c:v>9.5773913043478274</c:v>
                </c:pt>
                <c:pt idx="2202">
                  <c:v>9.579217391304347</c:v>
                </c:pt>
                <c:pt idx="2203">
                  <c:v>9.586956521739129</c:v>
                </c:pt>
                <c:pt idx="2204">
                  <c:v>9.5928695652173914</c:v>
                </c:pt>
                <c:pt idx="2205">
                  <c:v>9.5985217391304349</c:v>
                </c:pt>
                <c:pt idx="2206">
                  <c:v>9.5966086956521739</c:v>
                </c:pt>
                <c:pt idx="2207">
                  <c:v>9.6000869565217393</c:v>
                </c:pt>
                <c:pt idx="2208">
                  <c:v>9.6029130434782619</c:v>
                </c:pt>
                <c:pt idx="2209">
                  <c:v>9.6154347826086966</c:v>
                </c:pt>
                <c:pt idx="2210">
                  <c:v>9.6327391304347838</c:v>
                </c:pt>
                <c:pt idx="2211">
                  <c:v>9.6551304347826097</c:v>
                </c:pt>
                <c:pt idx="2212">
                  <c:v>9.6613478260869581</c:v>
                </c:pt>
                <c:pt idx="2213">
                  <c:v>9.6693913043478261</c:v>
                </c:pt>
                <c:pt idx="2214">
                  <c:v>9.6813913043478266</c:v>
                </c:pt>
                <c:pt idx="2215">
                  <c:v>9.6867826086956512</c:v>
                </c:pt>
                <c:pt idx="2216">
                  <c:v>9.6776086956521734</c:v>
                </c:pt>
                <c:pt idx="2217">
                  <c:v>9.6863478260869567</c:v>
                </c:pt>
                <c:pt idx="2218">
                  <c:v>9.7210434782608708</c:v>
                </c:pt>
                <c:pt idx="2219">
                  <c:v>9.7292173913043491</c:v>
                </c:pt>
                <c:pt idx="2220">
                  <c:v>9.7495217391304365</c:v>
                </c:pt>
                <c:pt idx="2221">
                  <c:v>9.7573913043478289</c:v>
                </c:pt>
                <c:pt idx="2222">
                  <c:v>9.7596956521739155</c:v>
                </c:pt>
                <c:pt idx="2223">
                  <c:v>9.76230434782609</c:v>
                </c:pt>
                <c:pt idx="2224">
                  <c:v>9.7578695652173941</c:v>
                </c:pt>
                <c:pt idx="2225">
                  <c:v>9.7570869565217411</c:v>
                </c:pt>
                <c:pt idx="2226">
                  <c:v>9.7290869565217424</c:v>
                </c:pt>
                <c:pt idx="2227">
                  <c:v>9.7263478260869576</c:v>
                </c:pt>
                <c:pt idx="2228">
                  <c:v>9.729608695652173</c:v>
                </c:pt>
                <c:pt idx="2229">
                  <c:v>9.7172608695652176</c:v>
                </c:pt>
                <c:pt idx="2230">
                  <c:v>9.7027391304347823</c:v>
                </c:pt>
                <c:pt idx="2231">
                  <c:v>9.7016956521739139</c:v>
                </c:pt>
                <c:pt idx="2232">
                  <c:v>9.6963043478260875</c:v>
                </c:pt>
                <c:pt idx="2233">
                  <c:v>9.6916521739130435</c:v>
                </c:pt>
                <c:pt idx="2234">
                  <c:v>9.7023913043478256</c:v>
                </c:pt>
                <c:pt idx="2235">
                  <c:v>9.7150869565217395</c:v>
                </c:pt>
                <c:pt idx="2236">
                  <c:v>9.7208695652173915</c:v>
                </c:pt>
                <c:pt idx="2237">
                  <c:v>9.7230434782608715</c:v>
                </c:pt>
                <c:pt idx="2238">
                  <c:v>9.7297391304347816</c:v>
                </c:pt>
                <c:pt idx="2239">
                  <c:v>9.7404347826086966</c:v>
                </c:pt>
                <c:pt idx="2240">
                  <c:v>9.7375217391304343</c:v>
                </c:pt>
                <c:pt idx="2241">
                  <c:v>9.7117826086956516</c:v>
                </c:pt>
                <c:pt idx="2242">
                  <c:v>9.7165652173913042</c:v>
                </c:pt>
                <c:pt idx="2243">
                  <c:v>9.7196521739130439</c:v>
                </c:pt>
                <c:pt idx="2244">
                  <c:v>9.7245652173913051</c:v>
                </c:pt>
                <c:pt idx="2245">
                  <c:v>9.7432608695652192</c:v>
                </c:pt>
                <c:pt idx="2246">
                  <c:v>9.7525217391304349</c:v>
                </c:pt>
                <c:pt idx="2247">
                  <c:v>9.7620869565217419</c:v>
                </c:pt>
                <c:pt idx="2248">
                  <c:v>9.7792173913043499</c:v>
                </c:pt>
                <c:pt idx="2249">
                  <c:v>9.8010000000000019</c:v>
                </c:pt>
                <c:pt idx="2250">
                  <c:v>9.7914347826086967</c:v>
                </c:pt>
                <c:pt idx="2251">
                  <c:v>9.7903043478260869</c:v>
                </c:pt>
                <c:pt idx="2252">
                  <c:v>9.7916086956521742</c:v>
                </c:pt>
                <c:pt idx="2253">
                  <c:v>9.7959130434782598</c:v>
                </c:pt>
                <c:pt idx="2254">
                  <c:v>9.7824347826086964</c:v>
                </c:pt>
                <c:pt idx="2255">
                  <c:v>9.7695652173913032</c:v>
                </c:pt>
                <c:pt idx="2256">
                  <c:v>9.7563043478260862</c:v>
                </c:pt>
                <c:pt idx="2257">
                  <c:v>9.7382173913043477</c:v>
                </c:pt>
                <c:pt idx="2258">
                  <c:v>9.7304347826086968</c:v>
                </c:pt>
                <c:pt idx="2259">
                  <c:v>9.720739130434783</c:v>
                </c:pt>
                <c:pt idx="2260">
                  <c:v>9.7259565217391319</c:v>
                </c:pt>
                <c:pt idx="2261">
                  <c:v>9.7302608695652175</c:v>
                </c:pt>
                <c:pt idx="2262">
                  <c:v>9.7568695652173911</c:v>
                </c:pt>
                <c:pt idx="2263">
                  <c:v>9.7583913043478265</c:v>
                </c:pt>
                <c:pt idx="2264">
                  <c:v>9.753043478260869</c:v>
                </c:pt>
                <c:pt idx="2265">
                  <c:v>9.7604347826086961</c:v>
                </c:pt>
                <c:pt idx="2266">
                  <c:v>9.7459565217391315</c:v>
                </c:pt>
                <c:pt idx="2267">
                  <c:v>9.7462608695652175</c:v>
                </c:pt>
                <c:pt idx="2268">
                  <c:v>9.7415217391304338</c:v>
                </c:pt>
                <c:pt idx="2269">
                  <c:v>9.7525652173913038</c:v>
                </c:pt>
                <c:pt idx="2270">
                  <c:v>9.7533478260869568</c:v>
                </c:pt>
                <c:pt idx="2271">
                  <c:v>9.7510869565217373</c:v>
                </c:pt>
                <c:pt idx="2272">
                  <c:v>9.7677391304347818</c:v>
                </c:pt>
                <c:pt idx="2273">
                  <c:v>9.7836956521739129</c:v>
                </c:pt>
                <c:pt idx="2274">
                  <c:v>9.781521739130433</c:v>
                </c:pt>
                <c:pt idx="2275">
                  <c:v>9.7849130434782623</c:v>
                </c:pt>
                <c:pt idx="2276">
                  <c:v>9.7946086956521761</c:v>
                </c:pt>
                <c:pt idx="2277">
                  <c:v>9.8071739130434796</c:v>
                </c:pt>
                <c:pt idx="2278">
                  <c:v>9.8050434782608722</c:v>
                </c:pt>
                <c:pt idx="2279">
                  <c:v>9.8010434782608709</c:v>
                </c:pt>
                <c:pt idx="2280">
                  <c:v>9.8127391304347835</c:v>
                </c:pt>
                <c:pt idx="2281">
                  <c:v>9.850434782608696</c:v>
                </c:pt>
                <c:pt idx="2282">
                  <c:v>9.8718695652173931</c:v>
                </c:pt>
                <c:pt idx="2283">
                  <c:v>9.8823043478260875</c:v>
                </c:pt>
                <c:pt idx="2284">
                  <c:v>9.8786956521739153</c:v>
                </c:pt>
                <c:pt idx="2285">
                  <c:v>9.8572173913043475</c:v>
                </c:pt>
                <c:pt idx="2286">
                  <c:v>9.8739565217391299</c:v>
                </c:pt>
                <c:pt idx="2287">
                  <c:v>9.8853478260869565</c:v>
                </c:pt>
                <c:pt idx="2288">
                  <c:v>9.8615652173913055</c:v>
                </c:pt>
                <c:pt idx="2289">
                  <c:v>9.8728260869565219</c:v>
                </c:pt>
                <c:pt idx="2290">
                  <c:v>9.8377391304347821</c:v>
                </c:pt>
                <c:pt idx="2291">
                  <c:v>9.7928260869565218</c:v>
                </c:pt>
                <c:pt idx="2292">
                  <c:v>9.78395652173913</c:v>
                </c:pt>
                <c:pt idx="2293">
                  <c:v>9.797739130434783</c:v>
                </c:pt>
                <c:pt idx="2294">
                  <c:v>9.7935652173913059</c:v>
                </c:pt>
                <c:pt idx="2295">
                  <c:v>9.7767826086956546</c:v>
                </c:pt>
                <c:pt idx="2296">
                  <c:v>9.7797826086956547</c:v>
                </c:pt>
                <c:pt idx="2297">
                  <c:v>9.7806086956521785</c:v>
                </c:pt>
                <c:pt idx="2298">
                  <c:v>9.7859565217391342</c:v>
                </c:pt>
                <c:pt idx="2299">
                  <c:v>9.7673913043478287</c:v>
                </c:pt>
                <c:pt idx="2300">
                  <c:v>9.7450000000000028</c:v>
                </c:pt>
                <c:pt idx="2301">
                  <c:v>9.7668260869565255</c:v>
                </c:pt>
                <c:pt idx="2302">
                  <c:v>9.8018260869565239</c:v>
                </c:pt>
                <c:pt idx="2303">
                  <c:v>9.8390000000000004</c:v>
                </c:pt>
                <c:pt idx="2304">
                  <c:v>9.7978695652173915</c:v>
                </c:pt>
                <c:pt idx="2305">
                  <c:v>9.7908260869565211</c:v>
                </c:pt>
                <c:pt idx="2306">
                  <c:v>9.7964347826086957</c:v>
                </c:pt>
                <c:pt idx="2307">
                  <c:v>9.786217391304346</c:v>
                </c:pt>
                <c:pt idx="2308">
                  <c:v>9.7785652173913036</c:v>
                </c:pt>
                <c:pt idx="2309">
                  <c:v>9.780391304347825</c:v>
                </c:pt>
                <c:pt idx="2310">
                  <c:v>9.7700869565217374</c:v>
                </c:pt>
                <c:pt idx="2311">
                  <c:v>9.7755652173913052</c:v>
                </c:pt>
                <c:pt idx="2312">
                  <c:v>9.7662608695652153</c:v>
                </c:pt>
                <c:pt idx="2313">
                  <c:v>9.8256086956521749</c:v>
                </c:pt>
                <c:pt idx="2314">
                  <c:v>9.8720000000000017</c:v>
                </c:pt>
                <c:pt idx="2315">
                  <c:v>9.890695652173914</c:v>
                </c:pt>
                <c:pt idx="2316">
                  <c:v>9.9194347826086986</c:v>
                </c:pt>
                <c:pt idx="2317">
                  <c:v>9.9352173913043487</c:v>
                </c:pt>
                <c:pt idx="2318">
                  <c:v>9.9294782608695655</c:v>
                </c:pt>
                <c:pt idx="2319">
                  <c:v>9.9122608695652215</c:v>
                </c:pt>
                <c:pt idx="2320">
                  <c:v>9.9216086956521767</c:v>
                </c:pt>
                <c:pt idx="2321">
                  <c:v>9.9211304347826097</c:v>
                </c:pt>
                <c:pt idx="2322">
                  <c:v>9.9338695652173925</c:v>
                </c:pt>
                <c:pt idx="2323">
                  <c:v>9.9423478260869551</c:v>
                </c:pt>
                <c:pt idx="2324">
                  <c:v>9.9391304347826068</c:v>
                </c:pt>
                <c:pt idx="2325">
                  <c:v>9.9338695652173925</c:v>
                </c:pt>
                <c:pt idx="2326">
                  <c:v>9.9032608695652176</c:v>
                </c:pt>
                <c:pt idx="2327">
                  <c:v>9.9026521739130438</c:v>
                </c:pt>
                <c:pt idx="2328">
                  <c:v>9.8906521739130433</c:v>
                </c:pt>
                <c:pt idx="2329">
                  <c:v>9.881956521739129</c:v>
                </c:pt>
                <c:pt idx="2330">
                  <c:v>9.8951739130434788</c:v>
                </c:pt>
                <c:pt idx="2331">
                  <c:v>9.9190434782608694</c:v>
                </c:pt>
                <c:pt idx="2332">
                  <c:v>9.9090869565217385</c:v>
                </c:pt>
                <c:pt idx="2333">
                  <c:v>9.9237826086956531</c:v>
                </c:pt>
                <c:pt idx="2334">
                  <c:v>9.9208695652173926</c:v>
                </c:pt>
                <c:pt idx="2335">
                  <c:v>9.8968695652173935</c:v>
                </c:pt>
                <c:pt idx="2336">
                  <c:v>9.8728695652173908</c:v>
                </c:pt>
                <c:pt idx="2337">
                  <c:v>9.8828695652173923</c:v>
                </c:pt>
                <c:pt idx="2338">
                  <c:v>9.8727826086956529</c:v>
                </c:pt>
                <c:pt idx="2339">
                  <c:v>9.817260869565219</c:v>
                </c:pt>
                <c:pt idx="2340">
                  <c:v>9.7899130434782613</c:v>
                </c:pt>
                <c:pt idx="2341">
                  <c:v>9.8014782608695654</c:v>
                </c:pt>
                <c:pt idx="2342">
                  <c:v>9.8026086956521734</c:v>
                </c:pt>
                <c:pt idx="2343">
                  <c:v>9.7899999999999991</c:v>
                </c:pt>
                <c:pt idx="2344">
                  <c:v>9.813217391304347</c:v>
                </c:pt>
                <c:pt idx="2345">
                  <c:v>9.7999508196721319</c:v>
                </c:pt>
                <c:pt idx="2346">
                  <c:v>9.8109836065573788</c:v>
                </c:pt>
                <c:pt idx="2347">
                  <c:v>9.8066885245901645</c:v>
                </c:pt>
                <c:pt idx="2348">
                  <c:v>9.7961803278688517</c:v>
                </c:pt>
                <c:pt idx="2349">
                  <c:v>9.7963770491803288</c:v>
                </c:pt>
                <c:pt idx="2350">
                  <c:v>9.7988360655737718</c:v>
                </c:pt>
                <c:pt idx="2351">
                  <c:v>9.7953606557377064</c:v>
                </c:pt>
                <c:pt idx="2352">
                  <c:v>9.8078688524590181</c:v>
                </c:pt>
                <c:pt idx="2353">
                  <c:v>9.8068688524590186</c:v>
                </c:pt>
                <c:pt idx="2354">
                  <c:v>9.8060000000000027</c:v>
                </c:pt>
                <c:pt idx="2355">
                  <c:v>9.7947704918032805</c:v>
                </c:pt>
                <c:pt idx="2356">
                  <c:v>9.7912950819672133</c:v>
                </c:pt>
                <c:pt idx="2357">
                  <c:v>9.7765901639344257</c:v>
                </c:pt>
                <c:pt idx="2358">
                  <c:v>9.7578360655737697</c:v>
                </c:pt>
                <c:pt idx="2359">
                  <c:v>9.7559344262295049</c:v>
                </c:pt>
                <c:pt idx="2360">
                  <c:v>9.7559508196721296</c:v>
                </c:pt>
                <c:pt idx="2361">
                  <c:v>9.7671803278688518</c:v>
                </c:pt>
                <c:pt idx="2362">
                  <c:v>9.769868852459016</c:v>
                </c:pt>
                <c:pt idx="2363">
                  <c:v>9.7763770491803292</c:v>
                </c:pt>
                <c:pt idx="2364">
                  <c:v>9.7775245901639334</c:v>
                </c:pt>
                <c:pt idx="2365">
                  <c:v>9.7852950819672113</c:v>
                </c:pt>
                <c:pt idx="2366">
                  <c:v>9.7924590163934457</c:v>
                </c:pt>
                <c:pt idx="2367">
                  <c:v>9.7912786885245922</c:v>
                </c:pt>
                <c:pt idx="2368">
                  <c:v>9.7924098360655751</c:v>
                </c:pt>
                <c:pt idx="2369">
                  <c:v>9.8029180327868861</c:v>
                </c:pt>
                <c:pt idx="2370">
                  <c:v>9.8020819672131161</c:v>
                </c:pt>
                <c:pt idx="2371">
                  <c:v>9.7932622950819699</c:v>
                </c:pt>
                <c:pt idx="2372">
                  <c:v>9.790327868852458</c:v>
                </c:pt>
                <c:pt idx="2373">
                  <c:v>9.7798360655737735</c:v>
                </c:pt>
                <c:pt idx="2374">
                  <c:v>9.7763278688524604</c:v>
                </c:pt>
                <c:pt idx="2375">
                  <c:v>9.7768688524590157</c:v>
                </c:pt>
                <c:pt idx="2376">
                  <c:v>9.7762950819672145</c:v>
                </c:pt>
                <c:pt idx="2377">
                  <c:v>9.7970983606557365</c:v>
                </c:pt>
                <c:pt idx="2378">
                  <c:v>9.8071639344262298</c:v>
                </c:pt>
                <c:pt idx="2379">
                  <c:v>9.804688524590162</c:v>
                </c:pt>
                <c:pt idx="2380">
                  <c:v>9.811196721311477</c:v>
                </c:pt>
                <c:pt idx="2381">
                  <c:v>9.8180327868852455</c:v>
                </c:pt>
                <c:pt idx="2382">
                  <c:v>9.8201803278688509</c:v>
                </c:pt>
                <c:pt idx="2383">
                  <c:v>9.8141639344262295</c:v>
                </c:pt>
                <c:pt idx="2384">
                  <c:v>9.8139836065573771</c:v>
                </c:pt>
                <c:pt idx="2385">
                  <c:v>9.8161803278688549</c:v>
                </c:pt>
                <c:pt idx="2386">
                  <c:v>9.8198196721311479</c:v>
                </c:pt>
                <c:pt idx="2387">
                  <c:v>9.8103442622950841</c:v>
                </c:pt>
                <c:pt idx="2388">
                  <c:v>9.8074098360655722</c:v>
                </c:pt>
                <c:pt idx="2389">
                  <c:v>9.8137049180327907</c:v>
                </c:pt>
                <c:pt idx="2390">
                  <c:v>9.8110819672131164</c:v>
                </c:pt>
                <c:pt idx="2391">
                  <c:v>9.818180327868852</c:v>
                </c:pt>
                <c:pt idx="2392">
                  <c:v>9.8260491803278676</c:v>
                </c:pt>
                <c:pt idx="2393">
                  <c:v>9.8179836065573802</c:v>
                </c:pt>
                <c:pt idx="2394">
                  <c:v>9.8123606557377077</c:v>
                </c:pt>
                <c:pt idx="2395">
                  <c:v>9.8121639344262306</c:v>
                </c:pt>
                <c:pt idx="2396">
                  <c:v>9.826852459016397</c:v>
                </c:pt>
                <c:pt idx="2397">
                  <c:v>9.8445737704918059</c:v>
                </c:pt>
                <c:pt idx="2398">
                  <c:v>9.8429508196721365</c:v>
                </c:pt>
                <c:pt idx="2399">
                  <c:v>9.8410655737704946</c:v>
                </c:pt>
                <c:pt idx="2400">
                  <c:v>9.8399180327868869</c:v>
                </c:pt>
                <c:pt idx="2401">
                  <c:v>9.8629016393442637</c:v>
                </c:pt>
                <c:pt idx="2402">
                  <c:v>9.878606557377049</c:v>
                </c:pt>
                <c:pt idx="2403">
                  <c:v>9.8843606557377051</c:v>
                </c:pt>
                <c:pt idx="2404">
                  <c:v>9.8850491803278704</c:v>
                </c:pt>
                <c:pt idx="2405">
                  <c:v>9.8843934426229527</c:v>
                </c:pt>
                <c:pt idx="2406">
                  <c:v>9.87549180327869</c:v>
                </c:pt>
                <c:pt idx="2407">
                  <c:v>9.8670655737704944</c:v>
                </c:pt>
                <c:pt idx="2408">
                  <c:v>9.8598524590163983</c:v>
                </c:pt>
                <c:pt idx="2409">
                  <c:v>9.860786885245906</c:v>
                </c:pt>
                <c:pt idx="2410">
                  <c:v>9.8592295081967247</c:v>
                </c:pt>
                <c:pt idx="2411">
                  <c:v>9.8603114754098407</c:v>
                </c:pt>
                <c:pt idx="2412">
                  <c:v>9.8612950819672189</c:v>
                </c:pt>
                <c:pt idx="2413">
                  <c:v>9.8551803278688581</c:v>
                </c:pt>
                <c:pt idx="2414">
                  <c:v>9.8685081967213186</c:v>
                </c:pt>
                <c:pt idx="2415">
                  <c:v>9.8776393442622989</c:v>
                </c:pt>
                <c:pt idx="2416">
                  <c:v>9.8783606557377102</c:v>
                </c:pt>
                <c:pt idx="2417">
                  <c:v>9.8824590163934456</c:v>
                </c:pt>
                <c:pt idx="2418">
                  <c:v>9.8920491803278701</c:v>
                </c:pt>
                <c:pt idx="2419">
                  <c:v>9.895885245901642</c:v>
                </c:pt>
                <c:pt idx="2420">
                  <c:v>9.9000000000000039</c:v>
                </c:pt>
                <c:pt idx="2421">
                  <c:v>9.9078852459016407</c:v>
                </c:pt>
                <c:pt idx="2422">
                  <c:v>9.9160000000000039</c:v>
                </c:pt>
                <c:pt idx="2423">
                  <c:v>9.920967213114757</c:v>
                </c:pt>
                <c:pt idx="2424">
                  <c:v>9.9266885245901655</c:v>
                </c:pt>
                <c:pt idx="2425">
                  <c:v>9.9413278688524613</c:v>
                </c:pt>
                <c:pt idx="2426">
                  <c:v>9.9332131147540998</c:v>
                </c:pt>
                <c:pt idx="2427">
                  <c:v>9.926049180327869</c:v>
                </c:pt>
                <c:pt idx="2428">
                  <c:v>9.927180327868852</c:v>
                </c:pt>
                <c:pt idx="2429">
                  <c:v>9.9198032786885229</c:v>
                </c:pt>
                <c:pt idx="2430">
                  <c:v>9.916950819672131</c:v>
                </c:pt>
                <c:pt idx="2431">
                  <c:v>9.9278196721311467</c:v>
                </c:pt>
                <c:pt idx="2432">
                  <c:v>9.9329508196721328</c:v>
                </c:pt>
                <c:pt idx="2433">
                  <c:v>9.9269836065573784</c:v>
                </c:pt>
                <c:pt idx="2434">
                  <c:v>9.9336557377049175</c:v>
                </c:pt>
                <c:pt idx="2435">
                  <c:v>9.9402786885245877</c:v>
                </c:pt>
                <c:pt idx="2436">
                  <c:v>9.9399836065573766</c:v>
                </c:pt>
                <c:pt idx="2437">
                  <c:v>9.9525081967213112</c:v>
                </c:pt>
                <c:pt idx="2438">
                  <c:v>9.950016393442624</c:v>
                </c:pt>
                <c:pt idx="2439">
                  <c:v>9.9378032786885253</c:v>
                </c:pt>
                <c:pt idx="2440">
                  <c:v>9.9306393442622927</c:v>
                </c:pt>
                <c:pt idx="2441">
                  <c:v>9.9255245901639331</c:v>
                </c:pt>
                <c:pt idx="2442">
                  <c:v>9.9300655737704897</c:v>
                </c:pt>
                <c:pt idx="2443">
                  <c:v>9.935409836065574</c:v>
                </c:pt>
                <c:pt idx="2444">
                  <c:v>9.9430163934426226</c:v>
                </c:pt>
                <c:pt idx="2445">
                  <c:v>9.9550000000000018</c:v>
                </c:pt>
                <c:pt idx="2446">
                  <c:v>9.958344262295082</c:v>
                </c:pt>
                <c:pt idx="2447">
                  <c:v>9.9386229508196706</c:v>
                </c:pt>
                <c:pt idx="2448">
                  <c:v>9.9488852459016375</c:v>
                </c:pt>
                <c:pt idx="2449">
                  <c:v>9.9654426229508193</c:v>
                </c:pt>
                <c:pt idx="2450">
                  <c:v>9.9676393442622935</c:v>
                </c:pt>
                <c:pt idx="2451">
                  <c:v>9.9607049180327838</c:v>
                </c:pt>
                <c:pt idx="2452">
                  <c:v>9.9630819672131121</c:v>
                </c:pt>
                <c:pt idx="2453">
                  <c:v>9.9707049180327871</c:v>
                </c:pt>
                <c:pt idx="2454">
                  <c:v>9.9870327868852442</c:v>
                </c:pt>
                <c:pt idx="2455">
                  <c:v>9.9949672131147516</c:v>
                </c:pt>
                <c:pt idx="2456">
                  <c:v>9.9896229508196708</c:v>
                </c:pt>
                <c:pt idx="2457">
                  <c:v>9.9826721311475453</c:v>
                </c:pt>
                <c:pt idx="2458">
                  <c:v>9.9764918032786909</c:v>
                </c:pt>
                <c:pt idx="2459">
                  <c:v>9.9820163934426258</c:v>
                </c:pt>
                <c:pt idx="2460">
                  <c:v>9.994229508196721</c:v>
                </c:pt>
                <c:pt idx="2461">
                  <c:v>10.007245901639344</c:v>
                </c:pt>
                <c:pt idx="2462">
                  <c:v>10.005213114754101</c:v>
                </c:pt>
                <c:pt idx="2463">
                  <c:v>10.001196721311477</c:v>
                </c:pt>
                <c:pt idx="2464">
                  <c:v>9.9909836065573803</c:v>
                </c:pt>
                <c:pt idx="2465">
                  <c:v>9.9911639344262309</c:v>
                </c:pt>
                <c:pt idx="2466">
                  <c:v>9.9963606557377052</c:v>
                </c:pt>
                <c:pt idx="2467">
                  <c:v>10.010852459016393</c:v>
                </c:pt>
                <c:pt idx="2468">
                  <c:v>10.019426229508195</c:v>
                </c:pt>
                <c:pt idx="2469">
                  <c:v>10.035163934426226</c:v>
                </c:pt>
                <c:pt idx="2470">
                  <c:v>10.0447868852459</c:v>
                </c:pt>
                <c:pt idx="2471">
                  <c:v>10.056967213114753</c:v>
                </c:pt>
                <c:pt idx="2472">
                  <c:v>10.061950819672127</c:v>
                </c:pt>
                <c:pt idx="2473">
                  <c:v>10.070983606557373</c:v>
                </c:pt>
                <c:pt idx="2474">
                  <c:v>10.063147540983602</c:v>
                </c:pt>
                <c:pt idx="2475">
                  <c:v>10.058016393442617</c:v>
                </c:pt>
                <c:pt idx="2476">
                  <c:v>10.072049180327864</c:v>
                </c:pt>
                <c:pt idx="2477">
                  <c:v>10.090032786885242</c:v>
                </c:pt>
                <c:pt idx="2478">
                  <c:v>10.101590163934423</c:v>
                </c:pt>
                <c:pt idx="2479">
                  <c:v>10.114426229508194</c:v>
                </c:pt>
                <c:pt idx="2480">
                  <c:v>10.119114754098357</c:v>
                </c:pt>
                <c:pt idx="2481">
                  <c:v>10.107262295081961</c:v>
                </c:pt>
                <c:pt idx="2482">
                  <c:v>10.100295081967209</c:v>
                </c:pt>
                <c:pt idx="2483">
                  <c:v>10.096557377049177</c:v>
                </c:pt>
                <c:pt idx="2484">
                  <c:v>10.092065573770487</c:v>
                </c:pt>
                <c:pt idx="2485">
                  <c:v>10.100016393442619</c:v>
                </c:pt>
                <c:pt idx="2486">
                  <c:v>10.089934426229506</c:v>
                </c:pt>
                <c:pt idx="2487">
                  <c:v>10.110360655737704</c:v>
                </c:pt>
                <c:pt idx="2488">
                  <c:v>10.112049180327867</c:v>
                </c:pt>
                <c:pt idx="2489">
                  <c:v>10.10206557377049</c:v>
                </c:pt>
                <c:pt idx="2490">
                  <c:v>10.106016393442621</c:v>
                </c:pt>
                <c:pt idx="2491">
                  <c:v>10.103409836065573</c:v>
                </c:pt>
                <c:pt idx="2492">
                  <c:v>10.099868852459016</c:v>
                </c:pt>
                <c:pt idx="2493">
                  <c:v>10.107967213114755</c:v>
                </c:pt>
                <c:pt idx="2494">
                  <c:v>10.129295081967213</c:v>
                </c:pt>
                <c:pt idx="2495">
                  <c:v>10.12632786885246</c:v>
                </c:pt>
                <c:pt idx="2496">
                  <c:v>10.128377049180328</c:v>
                </c:pt>
                <c:pt idx="2497">
                  <c:v>10.141229508196721</c:v>
                </c:pt>
                <c:pt idx="2498">
                  <c:v>10.144311475409836</c:v>
                </c:pt>
                <c:pt idx="2499">
                  <c:v>10.146983606557377</c:v>
                </c:pt>
                <c:pt idx="2500">
                  <c:v>10.157606557377049</c:v>
                </c:pt>
                <c:pt idx="2501">
                  <c:v>10.179704918032789</c:v>
                </c:pt>
                <c:pt idx="2502">
                  <c:v>10.194606557377053</c:v>
                </c:pt>
                <c:pt idx="2503">
                  <c:v>10.183704918032792</c:v>
                </c:pt>
                <c:pt idx="2504">
                  <c:v>10.176278688524594</c:v>
                </c:pt>
                <c:pt idx="2505">
                  <c:v>10.179344262295086</c:v>
                </c:pt>
                <c:pt idx="2506">
                  <c:v>10.177295081967216</c:v>
                </c:pt>
                <c:pt idx="2507">
                  <c:v>10.177049180327872</c:v>
                </c:pt>
                <c:pt idx="2508">
                  <c:v>10.202803278688526</c:v>
                </c:pt>
                <c:pt idx="2509">
                  <c:v>10.205081967213117</c:v>
                </c:pt>
                <c:pt idx="2510">
                  <c:v>10.204196721311476</c:v>
                </c:pt>
                <c:pt idx="2511">
                  <c:v>10.206229508196721</c:v>
                </c:pt>
                <c:pt idx="2512">
                  <c:v>10.227131147540982</c:v>
                </c:pt>
                <c:pt idx="2513">
                  <c:v>10.238163934426225</c:v>
                </c:pt>
                <c:pt idx="2514">
                  <c:v>10.242426229508196</c:v>
                </c:pt>
                <c:pt idx="2515">
                  <c:v>10.232606557377046</c:v>
                </c:pt>
                <c:pt idx="2516">
                  <c:v>10.238327868852455</c:v>
                </c:pt>
                <c:pt idx="2517">
                  <c:v>10.25340983606557</c:v>
                </c:pt>
                <c:pt idx="2518">
                  <c:v>10.271999999999997</c:v>
                </c:pt>
                <c:pt idx="2519">
                  <c:v>10.280590163934422</c:v>
                </c:pt>
                <c:pt idx="2520">
                  <c:v>10.271327868852454</c:v>
                </c:pt>
                <c:pt idx="2521">
                  <c:v>10.279737704918031</c:v>
                </c:pt>
                <c:pt idx="2522">
                  <c:v>10.284081967213112</c:v>
                </c:pt>
                <c:pt idx="2523">
                  <c:v>10.282901639344262</c:v>
                </c:pt>
                <c:pt idx="2524">
                  <c:v>10.285639344262297</c:v>
                </c:pt>
                <c:pt idx="2525">
                  <c:v>10.290655737704917</c:v>
                </c:pt>
                <c:pt idx="2526">
                  <c:v>10.289983606557374</c:v>
                </c:pt>
                <c:pt idx="2527">
                  <c:v>10.307754098360652</c:v>
                </c:pt>
                <c:pt idx="2528">
                  <c:v>10.311508196721309</c:v>
                </c:pt>
                <c:pt idx="2529">
                  <c:v>10.309655737704917</c:v>
                </c:pt>
                <c:pt idx="2530">
                  <c:v>10.305327868852459</c:v>
                </c:pt>
                <c:pt idx="2531">
                  <c:v>10.30295081967213</c:v>
                </c:pt>
                <c:pt idx="2532">
                  <c:v>10.297524590163935</c:v>
                </c:pt>
                <c:pt idx="2533">
                  <c:v>10.285393442622951</c:v>
                </c:pt>
                <c:pt idx="2534">
                  <c:v>10.264852459016394</c:v>
                </c:pt>
                <c:pt idx="2535">
                  <c:v>10.268098360655738</c:v>
                </c:pt>
                <c:pt idx="2536">
                  <c:v>10.281901639344264</c:v>
                </c:pt>
                <c:pt idx="2537">
                  <c:v>10.272836065573774</c:v>
                </c:pt>
                <c:pt idx="2538">
                  <c:v>10.258295081967216</c:v>
                </c:pt>
                <c:pt idx="2539">
                  <c:v>10.238868852459023</c:v>
                </c:pt>
                <c:pt idx="2540">
                  <c:v>10.222901639344265</c:v>
                </c:pt>
                <c:pt idx="2541">
                  <c:v>10.225590163934429</c:v>
                </c:pt>
                <c:pt idx="2542">
                  <c:v>10.231524590163938</c:v>
                </c:pt>
                <c:pt idx="2543">
                  <c:v>10.236803278688527</c:v>
                </c:pt>
                <c:pt idx="2544">
                  <c:v>10.26754098360656</c:v>
                </c:pt>
                <c:pt idx="2545">
                  <c:v>10.29226229508197</c:v>
                </c:pt>
                <c:pt idx="2546">
                  <c:v>10.292475409836067</c:v>
                </c:pt>
                <c:pt idx="2547">
                  <c:v>10.291049180327871</c:v>
                </c:pt>
                <c:pt idx="2548">
                  <c:v>10.276934426229511</c:v>
                </c:pt>
                <c:pt idx="2549">
                  <c:v>10.280622950819675</c:v>
                </c:pt>
                <c:pt idx="2550">
                  <c:v>10.307114754098361</c:v>
                </c:pt>
                <c:pt idx="2551">
                  <c:v>10.3232131147541</c:v>
                </c:pt>
                <c:pt idx="2552">
                  <c:v>10.338688524590165</c:v>
                </c:pt>
                <c:pt idx="2553">
                  <c:v>10.342819672131149</c:v>
                </c:pt>
                <c:pt idx="2554">
                  <c:v>10.339852459016395</c:v>
                </c:pt>
                <c:pt idx="2555">
                  <c:v>10.330131147540987</c:v>
                </c:pt>
                <c:pt idx="2556">
                  <c:v>10.344508196721312</c:v>
                </c:pt>
                <c:pt idx="2557">
                  <c:v>10.342065573770494</c:v>
                </c:pt>
                <c:pt idx="2558">
                  <c:v>10.341803278688527</c:v>
                </c:pt>
                <c:pt idx="2559">
                  <c:v>10.353950819672132</c:v>
                </c:pt>
                <c:pt idx="2560">
                  <c:v>10.362262295081967</c:v>
                </c:pt>
                <c:pt idx="2561">
                  <c:v>10.354590163934427</c:v>
                </c:pt>
                <c:pt idx="2562">
                  <c:v>10.34104918032787</c:v>
                </c:pt>
                <c:pt idx="2563">
                  <c:v>10.324524590163936</c:v>
                </c:pt>
                <c:pt idx="2564">
                  <c:v>10.33239344262295</c:v>
                </c:pt>
                <c:pt idx="2565">
                  <c:v>10.355983606557375</c:v>
                </c:pt>
                <c:pt idx="2566">
                  <c:v>10.364344262295079</c:v>
                </c:pt>
                <c:pt idx="2567">
                  <c:v>10.345475409836061</c:v>
                </c:pt>
                <c:pt idx="2568">
                  <c:v>10.347770491803274</c:v>
                </c:pt>
                <c:pt idx="2569">
                  <c:v>10.324770491803275</c:v>
                </c:pt>
                <c:pt idx="2570">
                  <c:v>10.311999999999996</c:v>
                </c:pt>
                <c:pt idx="2571">
                  <c:v>10.312360655737699</c:v>
                </c:pt>
                <c:pt idx="2572">
                  <c:v>10.314704918032783</c:v>
                </c:pt>
                <c:pt idx="2573">
                  <c:v>10.315377049180324</c:v>
                </c:pt>
                <c:pt idx="2574">
                  <c:v>10.294999999999996</c:v>
                </c:pt>
                <c:pt idx="2575">
                  <c:v>10.277147540983602</c:v>
                </c:pt>
                <c:pt idx="2576">
                  <c:v>10.287901639344259</c:v>
                </c:pt>
                <c:pt idx="2577">
                  <c:v>10.291983606557375</c:v>
                </c:pt>
                <c:pt idx="2578">
                  <c:v>10.276344262295082</c:v>
                </c:pt>
                <c:pt idx="2579">
                  <c:v>10.270639344262294</c:v>
                </c:pt>
                <c:pt idx="2580">
                  <c:v>10.273967213114751</c:v>
                </c:pt>
                <c:pt idx="2581">
                  <c:v>10.279967213114753</c:v>
                </c:pt>
                <c:pt idx="2582">
                  <c:v>10.270770491803278</c:v>
                </c:pt>
                <c:pt idx="2583">
                  <c:v>10.26627868852459</c:v>
                </c:pt>
                <c:pt idx="2584">
                  <c:v>10.261344262295083</c:v>
                </c:pt>
                <c:pt idx="2585">
                  <c:v>10.249704918032787</c:v>
                </c:pt>
                <c:pt idx="2586">
                  <c:v>10.255885245901638</c:v>
                </c:pt>
                <c:pt idx="2587">
                  <c:v>10.254934426229505</c:v>
                </c:pt>
                <c:pt idx="2588">
                  <c:v>10.24724590163934</c:v>
                </c:pt>
                <c:pt idx="2589">
                  <c:v>10.236704918032782</c:v>
                </c:pt>
                <c:pt idx="2590">
                  <c:v>10.226622950819671</c:v>
                </c:pt>
                <c:pt idx="2591">
                  <c:v>10.204868852459013</c:v>
                </c:pt>
                <c:pt idx="2592">
                  <c:v>10.215229508196719</c:v>
                </c:pt>
                <c:pt idx="2593">
                  <c:v>10.222245901639344</c:v>
                </c:pt>
                <c:pt idx="2594">
                  <c:v>10.22950819672131</c:v>
                </c:pt>
                <c:pt idx="2595">
                  <c:v>10.242098360655739</c:v>
                </c:pt>
                <c:pt idx="2596">
                  <c:v>10.249295081967215</c:v>
                </c:pt>
                <c:pt idx="2597">
                  <c:v>10.23455737704918</c:v>
                </c:pt>
                <c:pt idx="2598">
                  <c:v>10.242688524590166</c:v>
                </c:pt>
                <c:pt idx="2599">
                  <c:v>10.264377049180331</c:v>
                </c:pt>
                <c:pt idx="2600">
                  <c:v>10.275196721311477</c:v>
                </c:pt>
                <c:pt idx="2601">
                  <c:v>10.275459016393446</c:v>
                </c:pt>
                <c:pt idx="2602">
                  <c:v>10.258770491803279</c:v>
                </c:pt>
                <c:pt idx="2603">
                  <c:v>10.26054098360656</c:v>
                </c:pt>
                <c:pt idx="2604">
                  <c:v>10.272016393442627</c:v>
                </c:pt>
                <c:pt idx="2605">
                  <c:v>10.241491803278688</c:v>
                </c:pt>
                <c:pt idx="2606">
                  <c:v>10.214901639344262</c:v>
                </c:pt>
                <c:pt idx="2607">
                  <c:v>10.202081967213116</c:v>
                </c:pt>
                <c:pt idx="2608">
                  <c:v>10.204573770491804</c:v>
                </c:pt>
                <c:pt idx="2609">
                  <c:v>10.194639344262296</c:v>
                </c:pt>
                <c:pt idx="2610">
                  <c:v>10.184426229508199</c:v>
                </c:pt>
                <c:pt idx="2611">
                  <c:v>10.162278688524593</c:v>
                </c:pt>
                <c:pt idx="2612">
                  <c:v>10.149426229508197</c:v>
                </c:pt>
                <c:pt idx="2613">
                  <c:v>10.153688524590162</c:v>
                </c:pt>
                <c:pt idx="2614">
                  <c:v>10.145639344262294</c:v>
                </c:pt>
                <c:pt idx="2615">
                  <c:v>10.126262295081965</c:v>
                </c:pt>
                <c:pt idx="2616">
                  <c:v>10.118803278688524</c:v>
                </c:pt>
                <c:pt idx="2617">
                  <c:v>10.13345901639344</c:v>
                </c:pt>
                <c:pt idx="2618">
                  <c:v>10.157655737704916</c:v>
                </c:pt>
                <c:pt idx="2619">
                  <c:v>10.155311475409832</c:v>
                </c:pt>
                <c:pt idx="2620">
                  <c:v>10.140803278688519</c:v>
                </c:pt>
                <c:pt idx="2621">
                  <c:v>10.103737704918029</c:v>
                </c:pt>
                <c:pt idx="2622">
                  <c:v>10.117754098360654</c:v>
                </c:pt>
                <c:pt idx="2623">
                  <c:v>10.099557377049178</c:v>
                </c:pt>
                <c:pt idx="2624">
                  <c:v>10.095721311475408</c:v>
                </c:pt>
                <c:pt idx="2625">
                  <c:v>10.111491803278687</c:v>
                </c:pt>
                <c:pt idx="2626">
                  <c:v>10.116868852459016</c:v>
                </c:pt>
                <c:pt idx="2627">
                  <c:v>10.103540983606553</c:v>
                </c:pt>
                <c:pt idx="2628">
                  <c:v>10.122999999999998</c:v>
                </c:pt>
                <c:pt idx="2629">
                  <c:v>10.139245901639343</c:v>
                </c:pt>
                <c:pt idx="2630">
                  <c:v>10.145999999999999</c:v>
                </c:pt>
                <c:pt idx="2631">
                  <c:v>10.159147540983604</c:v>
                </c:pt>
                <c:pt idx="2632">
                  <c:v>10.164524590163932</c:v>
                </c:pt>
                <c:pt idx="2633">
                  <c:v>10.172491803278685</c:v>
                </c:pt>
                <c:pt idx="2634">
                  <c:v>10.181999999999995</c:v>
                </c:pt>
                <c:pt idx="2635">
                  <c:v>10.221934426229504</c:v>
                </c:pt>
                <c:pt idx="2636">
                  <c:v>10.259950819672127</c:v>
                </c:pt>
                <c:pt idx="2637">
                  <c:v>10.269672131147537</c:v>
                </c:pt>
                <c:pt idx="2638">
                  <c:v>10.258491803278686</c:v>
                </c:pt>
                <c:pt idx="2639">
                  <c:v>10.286983606557374</c:v>
                </c:pt>
                <c:pt idx="2640">
                  <c:v>10.299754098360653</c:v>
                </c:pt>
                <c:pt idx="2641">
                  <c:v>10.320770491803277</c:v>
                </c:pt>
                <c:pt idx="2642">
                  <c:v>10.333852459016391</c:v>
                </c:pt>
                <c:pt idx="2643">
                  <c:v>10.321196721311475</c:v>
                </c:pt>
                <c:pt idx="2644">
                  <c:v>10.340442622950819</c:v>
                </c:pt>
                <c:pt idx="2645">
                  <c:v>10.35460655737705</c:v>
                </c:pt>
                <c:pt idx="2646">
                  <c:v>10.376508196721311</c:v>
                </c:pt>
                <c:pt idx="2647">
                  <c:v>10.373131147540985</c:v>
                </c:pt>
                <c:pt idx="2648">
                  <c:v>10.395180327868854</c:v>
                </c:pt>
                <c:pt idx="2649">
                  <c:v>10.394819672131151</c:v>
                </c:pt>
                <c:pt idx="2650">
                  <c:v>10.413491803278689</c:v>
                </c:pt>
                <c:pt idx="2651">
                  <c:v>10.422885245901639</c:v>
                </c:pt>
                <c:pt idx="2652">
                  <c:v>10.468049180327869</c:v>
                </c:pt>
                <c:pt idx="2653">
                  <c:v>10.509983606557377</c:v>
                </c:pt>
                <c:pt idx="2654">
                  <c:v>10.549999999999999</c:v>
                </c:pt>
                <c:pt idx="2655">
                  <c:v>10.555081967213113</c:v>
                </c:pt>
                <c:pt idx="2656">
                  <c:v>10.566885245901636</c:v>
                </c:pt>
                <c:pt idx="2657">
                  <c:v>10.559819672131145</c:v>
                </c:pt>
                <c:pt idx="2658">
                  <c:v>10.557622950819669</c:v>
                </c:pt>
                <c:pt idx="2659">
                  <c:v>10.528983606557373</c:v>
                </c:pt>
                <c:pt idx="2660">
                  <c:v>10.499229508196716</c:v>
                </c:pt>
                <c:pt idx="2661">
                  <c:v>10.493262295081962</c:v>
                </c:pt>
                <c:pt idx="2662">
                  <c:v>10.501295081967211</c:v>
                </c:pt>
                <c:pt idx="2663">
                  <c:v>10.507803278688518</c:v>
                </c:pt>
                <c:pt idx="2664">
                  <c:v>10.528213114754093</c:v>
                </c:pt>
                <c:pt idx="2665">
                  <c:v>10.542508196721307</c:v>
                </c:pt>
                <c:pt idx="2666">
                  <c:v>10.548721311475406</c:v>
                </c:pt>
                <c:pt idx="2667">
                  <c:v>10.548163934426226</c:v>
                </c:pt>
                <c:pt idx="2668">
                  <c:v>10.554065573770488</c:v>
                </c:pt>
                <c:pt idx="2669">
                  <c:v>10.591721311475407</c:v>
                </c:pt>
                <c:pt idx="2670">
                  <c:v>10.611377049180323</c:v>
                </c:pt>
                <c:pt idx="2671">
                  <c:v>10.621885245901636</c:v>
                </c:pt>
                <c:pt idx="2672">
                  <c:v>10.623295081967209</c:v>
                </c:pt>
                <c:pt idx="2673">
                  <c:v>10.616311475409832</c:v>
                </c:pt>
                <c:pt idx="2674">
                  <c:v>10.5997868852459</c:v>
                </c:pt>
                <c:pt idx="2675">
                  <c:v>10.619163934426227</c:v>
                </c:pt>
                <c:pt idx="2676">
                  <c:v>10.635098360655737</c:v>
                </c:pt>
                <c:pt idx="2677">
                  <c:v>10.667393442622949</c:v>
                </c:pt>
                <c:pt idx="2678">
                  <c:v>10.692327868852457</c:v>
                </c:pt>
                <c:pt idx="2679">
                  <c:v>10.728737704918029</c:v>
                </c:pt>
                <c:pt idx="2680">
                  <c:v>10.731819672131145</c:v>
                </c:pt>
                <c:pt idx="2681">
                  <c:v>10.729409836065571</c:v>
                </c:pt>
                <c:pt idx="2682">
                  <c:v>10.801999999999996</c:v>
                </c:pt>
                <c:pt idx="2683">
                  <c:v>10.828016393442619</c:v>
                </c:pt>
                <c:pt idx="2684">
                  <c:v>10.856393442622947</c:v>
                </c:pt>
                <c:pt idx="2685">
                  <c:v>10.874590163934425</c:v>
                </c:pt>
                <c:pt idx="2686">
                  <c:v>10.868819672131146</c:v>
                </c:pt>
                <c:pt idx="2687">
                  <c:v>10.85913114754098</c:v>
                </c:pt>
                <c:pt idx="2688">
                  <c:v>10.867442622950817</c:v>
                </c:pt>
                <c:pt idx="2689">
                  <c:v>10.86209836065574</c:v>
                </c:pt>
                <c:pt idx="2690">
                  <c:v>10.822934426229505</c:v>
                </c:pt>
                <c:pt idx="2691">
                  <c:v>10.86373770491803</c:v>
                </c:pt>
                <c:pt idx="2692">
                  <c:v>10.846606557377049</c:v>
                </c:pt>
                <c:pt idx="2693">
                  <c:v>10.835754098360658</c:v>
                </c:pt>
                <c:pt idx="2694">
                  <c:v>10.804606557377047</c:v>
                </c:pt>
                <c:pt idx="2695">
                  <c:v>10.780918032786884</c:v>
                </c:pt>
                <c:pt idx="2696">
                  <c:v>10.781868852459018</c:v>
                </c:pt>
                <c:pt idx="2697">
                  <c:v>10.770377049180329</c:v>
                </c:pt>
                <c:pt idx="2698">
                  <c:v>10.756639344262297</c:v>
                </c:pt>
                <c:pt idx="2699">
                  <c:v>10.758688524590168</c:v>
                </c:pt>
                <c:pt idx="2700">
                  <c:v>10.765442622950824</c:v>
                </c:pt>
                <c:pt idx="2701">
                  <c:v>10.756524590163936</c:v>
                </c:pt>
                <c:pt idx="2702">
                  <c:v>10.76209836065574</c:v>
                </c:pt>
                <c:pt idx="2703">
                  <c:v>10.780672131147542</c:v>
                </c:pt>
                <c:pt idx="2704">
                  <c:v>10.755524590163938</c:v>
                </c:pt>
                <c:pt idx="2705">
                  <c:v>10.726114754098363</c:v>
                </c:pt>
                <c:pt idx="2706">
                  <c:v>10.703360655737708</c:v>
                </c:pt>
                <c:pt idx="2707">
                  <c:v>10.700213114754101</c:v>
                </c:pt>
                <c:pt idx="2708">
                  <c:v>10.704885245901641</c:v>
                </c:pt>
                <c:pt idx="2709">
                  <c:v>10.762754098360658</c:v>
                </c:pt>
                <c:pt idx="2710">
                  <c:v>10.77109836065574</c:v>
                </c:pt>
                <c:pt idx="2711">
                  <c:v>10.737311475409838</c:v>
                </c:pt>
                <c:pt idx="2712">
                  <c:v>10.735098360655737</c:v>
                </c:pt>
                <c:pt idx="2713">
                  <c:v>10.782377049180326</c:v>
                </c:pt>
                <c:pt idx="2714">
                  <c:v>10.736868852459015</c:v>
                </c:pt>
                <c:pt idx="2715">
                  <c:v>10.707639344262294</c:v>
                </c:pt>
                <c:pt idx="2716">
                  <c:v>10.737770491803278</c:v>
                </c:pt>
                <c:pt idx="2717">
                  <c:v>10.768016393442624</c:v>
                </c:pt>
                <c:pt idx="2718">
                  <c:v>10.780459016393444</c:v>
                </c:pt>
                <c:pt idx="2719">
                  <c:v>10.868409836065577</c:v>
                </c:pt>
                <c:pt idx="2720">
                  <c:v>11.083475409836067</c:v>
                </c:pt>
                <c:pt idx="2721">
                  <c:v>11.158065573770493</c:v>
                </c:pt>
                <c:pt idx="2722">
                  <c:v>11.17049180327869</c:v>
                </c:pt>
                <c:pt idx="2723">
                  <c:v>11.172065573770494</c:v>
                </c:pt>
                <c:pt idx="2724">
                  <c:v>11.238852459016394</c:v>
                </c:pt>
                <c:pt idx="2725">
                  <c:v>11.245360655737704</c:v>
                </c:pt>
                <c:pt idx="2726">
                  <c:v>11.243885245901641</c:v>
                </c:pt>
                <c:pt idx="2727">
                  <c:v>11.262409836065572</c:v>
                </c:pt>
                <c:pt idx="2728">
                  <c:v>11.327196721311473</c:v>
                </c:pt>
                <c:pt idx="2729">
                  <c:v>11.371721311475405</c:v>
                </c:pt>
                <c:pt idx="2730">
                  <c:v>11.338229508196719</c:v>
                </c:pt>
                <c:pt idx="2731">
                  <c:v>11.318180327868848</c:v>
                </c:pt>
                <c:pt idx="2732">
                  <c:v>11.328819672131139</c:v>
                </c:pt>
                <c:pt idx="2733">
                  <c:v>11.347508196721305</c:v>
                </c:pt>
                <c:pt idx="2734">
                  <c:v>11.424393442622941</c:v>
                </c:pt>
                <c:pt idx="2735">
                  <c:v>11.469442622950812</c:v>
                </c:pt>
                <c:pt idx="2736">
                  <c:v>11.477098360655731</c:v>
                </c:pt>
                <c:pt idx="2737">
                  <c:v>11.449786885245896</c:v>
                </c:pt>
                <c:pt idx="2738">
                  <c:v>11.41988524590163</c:v>
                </c:pt>
                <c:pt idx="2739">
                  <c:v>11.373327868852455</c:v>
                </c:pt>
                <c:pt idx="2740">
                  <c:v>11.362131147540975</c:v>
                </c:pt>
                <c:pt idx="2741">
                  <c:v>11.395836065573762</c:v>
                </c:pt>
                <c:pt idx="2742">
                  <c:v>11.429967213114747</c:v>
                </c:pt>
                <c:pt idx="2743">
                  <c:v>11.393295081967205</c:v>
                </c:pt>
                <c:pt idx="2744">
                  <c:v>11.323459016393437</c:v>
                </c:pt>
                <c:pt idx="2745">
                  <c:v>11.334639344262289</c:v>
                </c:pt>
                <c:pt idx="2746">
                  <c:v>11.348524590163931</c:v>
                </c:pt>
                <c:pt idx="2747">
                  <c:v>11.3355737704918</c:v>
                </c:pt>
                <c:pt idx="2748">
                  <c:v>11.314442622950818</c:v>
                </c:pt>
                <c:pt idx="2749">
                  <c:v>11.357311475409835</c:v>
                </c:pt>
                <c:pt idx="2750">
                  <c:v>11.39988524590164</c:v>
                </c:pt>
                <c:pt idx="2751">
                  <c:v>11.46332786885246</c:v>
                </c:pt>
                <c:pt idx="2752">
                  <c:v>11.443721311475411</c:v>
                </c:pt>
                <c:pt idx="2753">
                  <c:v>11.458360655737705</c:v>
                </c:pt>
                <c:pt idx="2754">
                  <c:v>11.461081967213117</c:v>
                </c:pt>
                <c:pt idx="2755">
                  <c:v>11.489196721311478</c:v>
                </c:pt>
                <c:pt idx="2756">
                  <c:v>11.460131147540984</c:v>
                </c:pt>
                <c:pt idx="2757">
                  <c:v>11.412540983606558</c:v>
                </c:pt>
                <c:pt idx="2758">
                  <c:v>11.462163934426229</c:v>
                </c:pt>
                <c:pt idx="2759">
                  <c:v>11.50216393442623</c:v>
                </c:pt>
                <c:pt idx="2760">
                  <c:v>11.553081967213117</c:v>
                </c:pt>
                <c:pt idx="2761">
                  <c:v>11.540639344262297</c:v>
                </c:pt>
                <c:pt idx="2762">
                  <c:v>11.568672131147544</c:v>
                </c:pt>
                <c:pt idx="2763">
                  <c:v>11.531409836065574</c:v>
                </c:pt>
                <c:pt idx="2764">
                  <c:v>11.485557377049183</c:v>
                </c:pt>
                <c:pt idx="2765">
                  <c:v>11.561934426229511</c:v>
                </c:pt>
                <c:pt idx="2766">
                  <c:v>11.593098360655739</c:v>
                </c:pt>
                <c:pt idx="2767">
                  <c:v>11.605000000000002</c:v>
                </c:pt>
                <c:pt idx="2768">
                  <c:v>11.625852459016397</c:v>
                </c:pt>
                <c:pt idx="2769">
                  <c:v>11.671229508196724</c:v>
                </c:pt>
                <c:pt idx="2770">
                  <c:v>11.642852459016394</c:v>
                </c:pt>
                <c:pt idx="2771">
                  <c:v>11.677508196721309</c:v>
                </c:pt>
                <c:pt idx="2772">
                  <c:v>11.678081967213114</c:v>
                </c:pt>
                <c:pt idx="2773">
                  <c:v>11.638131147540982</c:v>
                </c:pt>
                <c:pt idx="2774">
                  <c:v>11.565229508196722</c:v>
                </c:pt>
                <c:pt idx="2775">
                  <c:v>11.505032786885247</c:v>
                </c:pt>
                <c:pt idx="2776">
                  <c:v>11.489573770491802</c:v>
                </c:pt>
                <c:pt idx="2777">
                  <c:v>11.438737704918031</c:v>
                </c:pt>
                <c:pt idx="2778">
                  <c:v>11.396360655737706</c:v>
                </c:pt>
                <c:pt idx="2779">
                  <c:v>11.353016393442623</c:v>
                </c:pt>
                <c:pt idx="2780">
                  <c:v>11.202819672131149</c:v>
                </c:pt>
                <c:pt idx="2781">
                  <c:v>11.002721311475408</c:v>
                </c:pt>
                <c:pt idx="2782">
                  <c:v>10.929393442622953</c:v>
                </c:pt>
                <c:pt idx="2783">
                  <c:v>10.852</c:v>
                </c:pt>
                <c:pt idx="2784">
                  <c:v>10.817524590163936</c:v>
                </c:pt>
                <c:pt idx="2785">
                  <c:v>10.760655737704919</c:v>
                </c:pt>
                <c:pt idx="2786">
                  <c:v>10.706065573770497</c:v>
                </c:pt>
                <c:pt idx="2787">
                  <c:v>10.67559016393443</c:v>
                </c:pt>
                <c:pt idx="2788">
                  <c:v>10.660442622950823</c:v>
                </c:pt>
                <c:pt idx="2789">
                  <c:v>10.568754098360662</c:v>
                </c:pt>
                <c:pt idx="2790">
                  <c:v>10.55368852459017</c:v>
                </c:pt>
                <c:pt idx="2791">
                  <c:v>10.588426229508203</c:v>
                </c:pt>
                <c:pt idx="2792">
                  <c:v>10.574229508196726</c:v>
                </c:pt>
                <c:pt idx="2793">
                  <c:v>10.580295081967218</c:v>
                </c:pt>
                <c:pt idx="2794">
                  <c:v>10.544786885245903</c:v>
                </c:pt>
                <c:pt idx="2795">
                  <c:v>10.578032786885247</c:v>
                </c:pt>
                <c:pt idx="2796">
                  <c:v>10.631475409836067</c:v>
                </c:pt>
                <c:pt idx="2797">
                  <c:v>10.670590163934426</c:v>
                </c:pt>
                <c:pt idx="2798">
                  <c:v>10.792131147540985</c:v>
                </c:pt>
                <c:pt idx="2799">
                  <c:v>10.850163934426229</c:v>
                </c:pt>
                <c:pt idx="2800">
                  <c:v>10.809770491803279</c:v>
                </c:pt>
                <c:pt idx="2801">
                  <c:v>10.72472131147541</c:v>
                </c:pt>
                <c:pt idx="2802">
                  <c:v>10.625770491803276</c:v>
                </c:pt>
                <c:pt idx="2803">
                  <c:v>10.648540983606557</c:v>
                </c:pt>
                <c:pt idx="2804">
                  <c:v>10.605999999999998</c:v>
                </c:pt>
                <c:pt idx="2805">
                  <c:v>10.580573770491803</c:v>
                </c:pt>
                <c:pt idx="2806">
                  <c:v>10.607409836065575</c:v>
                </c:pt>
                <c:pt idx="2807">
                  <c:v>10.664442622950819</c:v>
                </c:pt>
                <c:pt idx="2808">
                  <c:v>10.712229508196721</c:v>
                </c:pt>
                <c:pt idx="2809">
                  <c:v>10.749737704918033</c:v>
                </c:pt>
                <c:pt idx="2810">
                  <c:v>10.70277049180328</c:v>
                </c:pt>
                <c:pt idx="2811">
                  <c:v>10.696803278688524</c:v>
                </c:pt>
                <c:pt idx="2812">
                  <c:v>10.739360655737704</c:v>
                </c:pt>
                <c:pt idx="2813">
                  <c:v>10.720032786885245</c:v>
                </c:pt>
                <c:pt idx="2814">
                  <c:v>10.67593442622951</c:v>
                </c:pt>
                <c:pt idx="2815">
                  <c:v>10.715344262295083</c:v>
                </c:pt>
                <c:pt idx="2816">
                  <c:v>10.625278688524592</c:v>
                </c:pt>
                <c:pt idx="2817">
                  <c:v>10.628065573770492</c:v>
                </c:pt>
                <c:pt idx="2818">
                  <c:v>10.65950819672131</c:v>
                </c:pt>
                <c:pt idx="2819">
                  <c:v>10.642754098360657</c:v>
                </c:pt>
                <c:pt idx="2820">
                  <c:v>10.593311475409838</c:v>
                </c:pt>
                <c:pt idx="2821">
                  <c:v>10.456393442622954</c:v>
                </c:pt>
                <c:pt idx="2822">
                  <c:v>10.501737704918035</c:v>
                </c:pt>
                <c:pt idx="2823">
                  <c:v>10.459836065573771</c:v>
                </c:pt>
                <c:pt idx="2824">
                  <c:v>10.413918032786885</c:v>
                </c:pt>
                <c:pt idx="2825">
                  <c:v>10.421196721311476</c:v>
                </c:pt>
                <c:pt idx="2826">
                  <c:v>10.371196721311476</c:v>
                </c:pt>
                <c:pt idx="2827">
                  <c:v>10.312409836065575</c:v>
                </c:pt>
                <c:pt idx="2828">
                  <c:v>10.24009836065574</c:v>
                </c:pt>
                <c:pt idx="2829">
                  <c:v>10.187836065573773</c:v>
                </c:pt>
                <c:pt idx="2830">
                  <c:v>10.245524590163937</c:v>
                </c:pt>
                <c:pt idx="2831">
                  <c:v>10.248540983606558</c:v>
                </c:pt>
                <c:pt idx="2832">
                  <c:v>10.233147540983611</c:v>
                </c:pt>
                <c:pt idx="2833">
                  <c:v>10.135377049180331</c:v>
                </c:pt>
                <c:pt idx="2834">
                  <c:v>10.129131147540987</c:v>
                </c:pt>
                <c:pt idx="2835">
                  <c:v>10.137049180327871</c:v>
                </c:pt>
                <c:pt idx="2836">
                  <c:v>10.150245901639348</c:v>
                </c:pt>
                <c:pt idx="2837">
                  <c:v>10.143590163934428</c:v>
                </c:pt>
                <c:pt idx="2838">
                  <c:v>10.180590163934427</c:v>
                </c:pt>
                <c:pt idx="2839">
                  <c:v>10.136770491803281</c:v>
                </c:pt>
                <c:pt idx="2840">
                  <c:v>10.232557377049183</c:v>
                </c:pt>
                <c:pt idx="2841">
                  <c:v>10.311245901639344</c:v>
                </c:pt>
                <c:pt idx="2842">
                  <c:v>10.325983606557378</c:v>
                </c:pt>
                <c:pt idx="2843">
                  <c:v>10.393360655737705</c:v>
                </c:pt>
                <c:pt idx="2844">
                  <c:v>10.572032786885247</c:v>
                </c:pt>
                <c:pt idx="2845">
                  <c:v>10.732147540983606</c:v>
                </c:pt>
                <c:pt idx="2846">
                  <c:v>10.782442622950821</c:v>
                </c:pt>
                <c:pt idx="2847">
                  <c:v>10.824491803278688</c:v>
                </c:pt>
                <c:pt idx="2848">
                  <c:v>10.812000000000001</c:v>
                </c:pt>
                <c:pt idx="2849">
                  <c:v>10.855885245901639</c:v>
                </c:pt>
                <c:pt idx="2850">
                  <c:v>10.836360655737705</c:v>
                </c:pt>
                <c:pt idx="2851">
                  <c:v>10.891147540983605</c:v>
                </c:pt>
                <c:pt idx="2852">
                  <c:v>10.887163934426226</c:v>
                </c:pt>
                <c:pt idx="2853">
                  <c:v>10.939245901639342</c:v>
                </c:pt>
                <c:pt idx="2854">
                  <c:v>11.012590163934425</c:v>
                </c:pt>
                <c:pt idx="2855">
                  <c:v>11.194655737704917</c:v>
                </c:pt>
                <c:pt idx="2856">
                  <c:v>11.238147540983606</c:v>
                </c:pt>
                <c:pt idx="2857">
                  <c:v>11.204163934426228</c:v>
                </c:pt>
                <c:pt idx="2858">
                  <c:v>11.264557377049181</c:v>
                </c:pt>
                <c:pt idx="2859">
                  <c:v>11.195803278688526</c:v>
                </c:pt>
                <c:pt idx="2860">
                  <c:v>11.179786885245901</c:v>
                </c:pt>
                <c:pt idx="2861">
                  <c:v>11.174934426229509</c:v>
                </c:pt>
                <c:pt idx="2862">
                  <c:v>11.050688524590166</c:v>
                </c:pt>
                <c:pt idx="2863">
                  <c:v>10.904196721311479</c:v>
                </c:pt>
                <c:pt idx="2864">
                  <c:v>10.816180327868857</c:v>
                </c:pt>
                <c:pt idx="2865">
                  <c:v>10.899442622950826</c:v>
                </c:pt>
                <c:pt idx="2866">
                  <c:v>10.982606557377055</c:v>
                </c:pt>
                <c:pt idx="2867">
                  <c:v>11.018983606557383</c:v>
                </c:pt>
                <c:pt idx="2868">
                  <c:v>11.010655737704923</c:v>
                </c:pt>
                <c:pt idx="2869">
                  <c:v>11.067327868852466</c:v>
                </c:pt>
                <c:pt idx="2870">
                  <c:v>11.077426229508204</c:v>
                </c:pt>
                <c:pt idx="2871">
                  <c:v>11.06813114754099</c:v>
                </c:pt>
                <c:pt idx="2872">
                  <c:v>11.097836065573777</c:v>
                </c:pt>
                <c:pt idx="2873">
                  <c:v>11.051721311475415</c:v>
                </c:pt>
                <c:pt idx="2874">
                  <c:v>11.044049180327875</c:v>
                </c:pt>
                <c:pt idx="2875">
                  <c:v>10.975213114754103</c:v>
                </c:pt>
                <c:pt idx="2876">
                  <c:v>10.921377049180332</c:v>
                </c:pt>
                <c:pt idx="2877">
                  <c:v>10.962688524590167</c:v>
                </c:pt>
                <c:pt idx="2878">
                  <c:v>10.955704918032788</c:v>
                </c:pt>
                <c:pt idx="2879">
                  <c:v>10.989803278688525</c:v>
                </c:pt>
                <c:pt idx="2880">
                  <c:v>11.027114754098362</c:v>
                </c:pt>
                <c:pt idx="2881">
                  <c:v>11.132803278688524</c:v>
                </c:pt>
                <c:pt idx="2882">
                  <c:v>11.044770491803279</c:v>
                </c:pt>
                <c:pt idx="2883">
                  <c:v>10.86583606557377</c:v>
                </c:pt>
                <c:pt idx="2884">
                  <c:v>10.874311475409836</c:v>
                </c:pt>
                <c:pt idx="2885">
                  <c:v>10.931081967213116</c:v>
                </c:pt>
                <c:pt idx="2886">
                  <c:v>10.760803278688524</c:v>
                </c:pt>
                <c:pt idx="2887">
                  <c:v>10.749491803278687</c:v>
                </c:pt>
                <c:pt idx="2888">
                  <c:v>10.81762295081967</c:v>
                </c:pt>
                <c:pt idx="2889">
                  <c:v>10.994459016393442</c:v>
                </c:pt>
                <c:pt idx="2890">
                  <c:v>11.089147540983605</c:v>
                </c:pt>
                <c:pt idx="2891">
                  <c:v>11.049016393442622</c:v>
                </c:pt>
                <c:pt idx="2892">
                  <c:v>11.051508196721311</c:v>
                </c:pt>
                <c:pt idx="2893">
                  <c:v>11.016262295081965</c:v>
                </c:pt>
                <c:pt idx="2894">
                  <c:v>11.124147540983607</c:v>
                </c:pt>
                <c:pt idx="2895">
                  <c:v>11.147639344262295</c:v>
                </c:pt>
                <c:pt idx="2896">
                  <c:v>11.142868852459015</c:v>
                </c:pt>
                <c:pt idx="2897">
                  <c:v>11.335409836065573</c:v>
                </c:pt>
                <c:pt idx="2898">
                  <c:v>11.532163934426226</c:v>
                </c:pt>
                <c:pt idx="2899">
                  <c:v>11.637606557377046</c:v>
                </c:pt>
                <c:pt idx="2900">
                  <c:v>11.719950819672126</c:v>
                </c:pt>
                <c:pt idx="2901">
                  <c:v>11.689131147540976</c:v>
                </c:pt>
                <c:pt idx="2902">
                  <c:v>11.750868852459012</c:v>
                </c:pt>
                <c:pt idx="2903">
                  <c:v>11.723327868852456</c:v>
                </c:pt>
                <c:pt idx="2904">
                  <c:v>11.772262295081964</c:v>
                </c:pt>
                <c:pt idx="2905">
                  <c:v>11.639803278688522</c:v>
                </c:pt>
                <c:pt idx="2906">
                  <c:v>11.528590163934423</c:v>
                </c:pt>
                <c:pt idx="2907">
                  <c:v>11.349426229508191</c:v>
                </c:pt>
                <c:pt idx="2908">
                  <c:v>11.303393442622948</c:v>
                </c:pt>
                <c:pt idx="2909">
                  <c:v>11.431393442622948</c:v>
                </c:pt>
                <c:pt idx="2910">
                  <c:v>11.432950819672129</c:v>
                </c:pt>
                <c:pt idx="2911">
                  <c:v>11.355655737704916</c:v>
                </c:pt>
                <c:pt idx="2912">
                  <c:v>11.244196721311475</c:v>
                </c:pt>
                <c:pt idx="2913">
                  <c:v>11.278885245901636</c:v>
                </c:pt>
                <c:pt idx="2914">
                  <c:v>11.21190163934426</c:v>
                </c:pt>
                <c:pt idx="2915">
                  <c:v>11.104786885245899</c:v>
                </c:pt>
                <c:pt idx="2916">
                  <c:v>11.048327868852461</c:v>
                </c:pt>
                <c:pt idx="2917">
                  <c:v>11.036918032786886</c:v>
                </c:pt>
                <c:pt idx="2918">
                  <c:v>11.02067213114754</c:v>
                </c:pt>
                <c:pt idx="2919">
                  <c:v>10.72877049180328</c:v>
                </c:pt>
                <c:pt idx="2920">
                  <c:v>10.578918032786886</c:v>
                </c:pt>
                <c:pt idx="2921">
                  <c:v>10.529245901639342</c:v>
                </c:pt>
                <c:pt idx="2922">
                  <c:v>10.615704918032787</c:v>
                </c:pt>
                <c:pt idx="2923">
                  <c:v>10.923786885245899</c:v>
                </c:pt>
                <c:pt idx="2924">
                  <c:v>11.320426229508193</c:v>
                </c:pt>
                <c:pt idx="2925">
                  <c:v>11.519491803278688</c:v>
                </c:pt>
                <c:pt idx="2926">
                  <c:v>11.679377049180328</c:v>
                </c:pt>
                <c:pt idx="2927">
                  <c:v>11.581</c:v>
                </c:pt>
                <c:pt idx="2928">
                  <c:v>11.194016393442624</c:v>
                </c:pt>
                <c:pt idx="2929">
                  <c:v>11.009639344262297</c:v>
                </c:pt>
                <c:pt idx="2930">
                  <c:v>10.943573770491804</c:v>
                </c:pt>
                <c:pt idx="2931">
                  <c:v>10.84537704918033</c:v>
                </c:pt>
                <c:pt idx="2932">
                  <c:v>10.842655737704918</c:v>
                </c:pt>
                <c:pt idx="2933">
                  <c:v>10.672131147540984</c:v>
                </c:pt>
                <c:pt idx="2934">
                  <c:v>10.52488524590164</c:v>
                </c:pt>
                <c:pt idx="2935">
                  <c:v>10.428622950819673</c:v>
                </c:pt>
                <c:pt idx="2936">
                  <c:v>10.47393442622951</c:v>
                </c:pt>
                <c:pt idx="2937">
                  <c:v>10.531065573770494</c:v>
                </c:pt>
                <c:pt idx="2938">
                  <c:v>10.567360655737705</c:v>
                </c:pt>
                <c:pt idx="2939">
                  <c:v>10.482934426229509</c:v>
                </c:pt>
                <c:pt idx="2940">
                  <c:v>10.211540983606559</c:v>
                </c:pt>
                <c:pt idx="2941">
                  <c:v>9.9262622950819708</c:v>
                </c:pt>
                <c:pt idx="2942">
                  <c:v>9.8211311475409868</c:v>
                </c:pt>
                <c:pt idx="2943">
                  <c:v>9.9433114754098373</c:v>
                </c:pt>
                <c:pt idx="2944">
                  <c:v>10.185491803278691</c:v>
                </c:pt>
                <c:pt idx="2945">
                  <c:v>10.358426229508199</c:v>
                </c:pt>
                <c:pt idx="2946">
                  <c:v>10.38170491803279</c:v>
                </c:pt>
                <c:pt idx="2947">
                  <c:v>10.552672131147544</c:v>
                </c:pt>
                <c:pt idx="2948">
                  <c:v>10.500377049180329</c:v>
                </c:pt>
                <c:pt idx="2949">
                  <c:v>10.351131147540986</c:v>
                </c:pt>
                <c:pt idx="2950">
                  <c:v>10.308573770491806</c:v>
                </c:pt>
                <c:pt idx="2951">
                  <c:v>10.155885245901645</c:v>
                </c:pt>
                <c:pt idx="2952">
                  <c:v>10.069639344262299</c:v>
                </c:pt>
                <c:pt idx="2953">
                  <c:v>10.198688524590168</c:v>
                </c:pt>
                <c:pt idx="2954">
                  <c:v>10.111540983606563</c:v>
                </c:pt>
                <c:pt idx="2955">
                  <c:v>10.342491803278691</c:v>
                </c:pt>
                <c:pt idx="2956">
                  <c:v>10.494688524590167</c:v>
                </c:pt>
                <c:pt idx="2957">
                  <c:v>10.507786885245906</c:v>
                </c:pt>
                <c:pt idx="2958">
                  <c:v>10.267311475409837</c:v>
                </c:pt>
                <c:pt idx="2959">
                  <c:v>10.080311475409838</c:v>
                </c:pt>
                <c:pt idx="2960">
                  <c:v>9.9216065573770482</c:v>
                </c:pt>
                <c:pt idx="2961">
                  <c:v>10.038983606557379</c:v>
                </c:pt>
                <c:pt idx="2962">
                  <c:v>10.093114754098362</c:v>
                </c:pt>
                <c:pt idx="2963">
                  <c:v>9.9495081967213128</c:v>
                </c:pt>
              </c:numCache>
            </c:numRef>
          </c:yVal>
          <c:smooth val="0"/>
        </c:ser>
        <c:ser>
          <c:idx val="2"/>
          <c:order val="2"/>
          <c:tx>
            <c:strRef>
              <c:f>Sheet1!$J$7</c:f>
              <c:strCache>
                <c:ptCount val="1"/>
                <c:pt idx="0">
                  <c:v>100849</c:v>
                </c:pt>
              </c:strCache>
            </c:strRef>
          </c:tx>
          <c:spPr>
            <a:ln w="28575">
              <a:noFill/>
            </a:ln>
          </c:spPr>
          <c:marker>
            <c:symbol val="circle"/>
            <c:size val="2"/>
          </c:marker>
          <c:xVal>
            <c:numRef>
              <c:f>Sheet1!$D$9:$D$2972</c:f>
              <c:numCache>
                <c:formatCode>General</c:formatCode>
                <c:ptCount val="2964"/>
                <c:pt idx="0">
                  <c:v>350.03</c:v>
                </c:pt>
                <c:pt idx="1">
                  <c:v>350.3</c:v>
                </c:pt>
                <c:pt idx="2">
                  <c:v>350.56</c:v>
                </c:pt>
                <c:pt idx="3">
                  <c:v>350.83</c:v>
                </c:pt>
                <c:pt idx="4">
                  <c:v>351.09</c:v>
                </c:pt>
                <c:pt idx="5">
                  <c:v>351.36</c:v>
                </c:pt>
                <c:pt idx="6">
                  <c:v>351.63</c:v>
                </c:pt>
                <c:pt idx="7">
                  <c:v>351.89</c:v>
                </c:pt>
                <c:pt idx="8">
                  <c:v>352.16</c:v>
                </c:pt>
                <c:pt idx="9">
                  <c:v>352.42</c:v>
                </c:pt>
                <c:pt idx="10">
                  <c:v>352.69</c:v>
                </c:pt>
                <c:pt idx="11">
                  <c:v>352.95</c:v>
                </c:pt>
                <c:pt idx="12">
                  <c:v>353.22</c:v>
                </c:pt>
                <c:pt idx="13">
                  <c:v>353.49</c:v>
                </c:pt>
                <c:pt idx="14">
                  <c:v>353.75</c:v>
                </c:pt>
                <c:pt idx="15">
                  <c:v>354.02</c:v>
                </c:pt>
                <c:pt idx="16">
                  <c:v>354.28</c:v>
                </c:pt>
                <c:pt idx="17">
                  <c:v>354.55</c:v>
                </c:pt>
                <c:pt idx="18">
                  <c:v>354.81</c:v>
                </c:pt>
                <c:pt idx="19">
                  <c:v>355.08</c:v>
                </c:pt>
                <c:pt idx="20">
                  <c:v>355.35</c:v>
                </c:pt>
                <c:pt idx="21">
                  <c:v>355.61</c:v>
                </c:pt>
                <c:pt idx="22">
                  <c:v>355.88</c:v>
                </c:pt>
                <c:pt idx="23">
                  <c:v>356.14</c:v>
                </c:pt>
                <c:pt idx="24">
                  <c:v>356.41</c:v>
                </c:pt>
                <c:pt idx="25">
                  <c:v>356.67</c:v>
                </c:pt>
                <c:pt idx="26">
                  <c:v>356.94</c:v>
                </c:pt>
                <c:pt idx="27">
                  <c:v>357.2</c:v>
                </c:pt>
                <c:pt idx="28">
                  <c:v>357.47</c:v>
                </c:pt>
                <c:pt idx="29">
                  <c:v>357.74</c:v>
                </c:pt>
                <c:pt idx="30">
                  <c:v>358</c:v>
                </c:pt>
                <c:pt idx="31">
                  <c:v>358.27</c:v>
                </c:pt>
                <c:pt idx="32">
                  <c:v>358.53</c:v>
                </c:pt>
                <c:pt idx="33">
                  <c:v>358.8</c:v>
                </c:pt>
                <c:pt idx="34">
                  <c:v>359.06</c:v>
                </c:pt>
                <c:pt idx="35">
                  <c:v>359.33</c:v>
                </c:pt>
                <c:pt idx="36">
                  <c:v>359.59</c:v>
                </c:pt>
                <c:pt idx="37">
                  <c:v>359.86</c:v>
                </c:pt>
                <c:pt idx="38">
                  <c:v>360.12</c:v>
                </c:pt>
                <c:pt idx="39">
                  <c:v>360.39</c:v>
                </c:pt>
                <c:pt idx="40">
                  <c:v>360.66</c:v>
                </c:pt>
                <c:pt idx="41">
                  <c:v>360.92</c:v>
                </c:pt>
                <c:pt idx="42">
                  <c:v>361.19</c:v>
                </c:pt>
                <c:pt idx="43">
                  <c:v>361.45</c:v>
                </c:pt>
                <c:pt idx="44">
                  <c:v>361.72</c:v>
                </c:pt>
                <c:pt idx="45">
                  <c:v>361.98</c:v>
                </c:pt>
                <c:pt idx="46">
                  <c:v>362.25</c:v>
                </c:pt>
                <c:pt idx="47">
                  <c:v>362.51</c:v>
                </c:pt>
                <c:pt idx="48">
                  <c:v>362.78</c:v>
                </c:pt>
                <c:pt idx="49">
                  <c:v>363.04</c:v>
                </c:pt>
                <c:pt idx="50">
                  <c:v>363.31</c:v>
                </c:pt>
                <c:pt idx="51">
                  <c:v>363.58</c:v>
                </c:pt>
                <c:pt idx="52">
                  <c:v>363.84</c:v>
                </c:pt>
                <c:pt idx="53">
                  <c:v>364.11</c:v>
                </c:pt>
                <c:pt idx="54">
                  <c:v>364.37</c:v>
                </c:pt>
                <c:pt idx="55">
                  <c:v>364.64</c:v>
                </c:pt>
                <c:pt idx="56">
                  <c:v>364.9</c:v>
                </c:pt>
                <c:pt idx="57">
                  <c:v>365.17</c:v>
                </c:pt>
                <c:pt idx="58">
                  <c:v>365.43</c:v>
                </c:pt>
                <c:pt idx="59">
                  <c:v>365.7</c:v>
                </c:pt>
                <c:pt idx="60">
                  <c:v>365.96</c:v>
                </c:pt>
                <c:pt idx="61">
                  <c:v>366.23</c:v>
                </c:pt>
                <c:pt idx="62">
                  <c:v>366.49</c:v>
                </c:pt>
                <c:pt idx="63">
                  <c:v>366.76</c:v>
                </c:pt>
                <c:pt idx="64">
                  <c:v>367.02</c:v>
                </c:pt>
                <c:pt idx="65">
                  <c:v>367.29</c:v>
                </c:pt>
                <c:pt idx="66">
                  <c:v>367.56</c:v>
                </c:pt>
                <c:pt idx="67">
                  <c:v>367.82</c:v>
                </c:pt>
                <c:pt idx="68">
                  <c:v>368.09</c:v>
                </c:pt>
                <c:pt idx="69">
                  <c:v>368.35</c:v>
                </c:pt>
                <c:pt idx="70">
                  <c:v>368.62</c:v>
                </c:pt>
                <c:pt idx="71">
                  <c:v>368.88</c:v>
                </c:pt>
                <c:pt idx="72">
                  <c:v>369.15</c:v>
                </c:pt>
                <c:pt idx="73">
                  <c:v>369.41</c:v>
                </c:pt>
                <c:pt idx="74">
                  <c:v>369.68</c:v>
                </c:pt>
                <c:pt idx="75">
                  <c:v>369.94</c:v>
                </c:pt>
                <c:pt idx="76">
                  <c:v>370.21</c:v>
                </c:pt>
                <c:pt idx="77">
                  <c:v>370.47</c:v>
                </c:pt>
                <c:pt idx="78">
                  <c:v>370.74</c:v>
                </c:pt>
                <c:pt idx="79">
                  <c:v>371</c:v>
                </c:pt>
                <c:pt idx="80">
                  <c:v>371.27</c:v>
                </c:pt>
                <c:pt idx="81">
                  <c:v>371.53</c:v>
                </c:pt>
                <c:pt idx="82">
                  <c:v>371.8</c:v>
                </c:pt>
                <c:pt idx="83">
                  <c:v>372.06</c:v>
                </c:pt>
                <c:pt idx="84">
                  <c:v>372.33</c:v>
                </c:pt>
                <c:pt idx="85">
                  <c:v>372.59</c:v>
                </c:pt>
                <c:pt idx="86">
                  <c:v>372.86</c:v>
                </c:pt>
                <c:pt idx="87">
                  <c:v>373.12</c:v>
                </c:pt>
                <c:pt idx="88">
                  <c:v>373.39</c:v>
                </c:pt>
                <c:pt idx="89">
                  <c:v>373.65</c:v>
                </c:pt>
                <c:pt idx="90">
                  <c:v>373.92</c:v>
                </c:pt>
                <c:pt idx="91">
                  <c:v>374.18</c:v>
                </c:pt>
                <c:pt idx="92">
                  <c:v>374.45</c:v>
                </c:pt>
                <c:pt idx="93">
                  <c:v>374.71</c:v>
                </c:pt>
                <c:pt idx="94">
                  <c:v>374.98</c:v>
                </c:pt>
                <c:pt idx="95">
                  <c:v>375.24</c:v>
                </c:pt>
                <c:pt idx="96">
                  <c:v>375.51</c:v>
                </c:pt>
                <c:pt idx="97">
                  <c:v>375.77</c:v>
                </c:pt>
                <c:pt idx="98">
                  <c:v>376.04</c:v>
                </c:pt>
                <c:pt idx="99">
                  <c:v>376.3</c:v>
                </c:pt>
                <c:pt idx="100">
                  <c:v>376.57</c:v>
                </c:pt>
                <c:pt idx="101">
                  <c:v>376.83</c:v>
                </c:pt>
                <c:pt idx="102">
                  <c:v>377.1</c:v>
                </c:pt>
                <c:pt idx="103">
                  <c:v>377.36</c:v>
                </c:pt>
                <c:pt idx="104">
                  <c:v>377.63</c:v>
                </c:pt>
                <c:pt idx="105">
                  <c:v>377.89</c:v>
                </c:pt>
                <c:pt idx="106">
                  <c:v>378.16</c:v>
                </c:pt>
                <c:pt idx="107">
                  <c:v>378.42</c:v>
                </c:pt>
                <c:pt idx="108">
                  <c:v>378.69</c:v>
                </c:pt>
                <c:pt idx="109">
                  <c:v>378.95</c:v>
                </c:pt>
                <c:pt idx="110">
                  <c:v>379.22</c:v>
                </c:pt>
                <c:pt idx="111">
                  <c:v>379.48</c:v>
                </c:pt>
                <c:pt idx="112">
                  <c:v>379.75</c:v>
                </c:pt>
                <c:pt idx="113">
                  <c:v>380.01</c:v>
                </c:pt>
                <c:pt idx="114">
                  <c:v>380.28</c:v>
                </c:pt>
                <c:pt idx="115">
                  <c:v>380.54</c:v>
                </c:pt>
                <c:pt idx="116">
                  <c:v>380.81</c:v>
                </c:pt>
                <c:pt idx="117">
                  <c:v>381.07</c:v>
                </c:pt>
                <c:pt idx="118">
                  <c:v>381.34</c:v>
                </c:pt>
                <c:pt idx="119">
                  <c:v>381.6</c:v>
                </c:pt>
                <c:pt idx="120">
                  <c:v>381.87</c:v>
                </c:pt>
                <c:pt idx="121">
                  <c:v>382.13</c:v>
                </c:pt>
                <c:pt idx="122">
                  <c:v>382.4</c:v>
                </c:pt>
                <c:pt idx="123">
                  <c:v>382.66</c:v>
                </c:pt>
                <c:pt idx="124">
                  <c:v>382.93</c:v>
                </c:pt>
                <c:pt idx="125">
                  <c:v>383.19</c:v>
                </c:pt>
                <c:pt idx="126">
                  <c:v>383.46</c:v>
                </c:pt>
                <c:pt idx="127">
                  <c:v>383.72</c:v>
                </c:pt>
                <c:pt idx="128">
                  <c:v>383.99</c:v>
                </c:pt>
                <c:pt idx="129">
                  <c:v>384.25</c:v>
                </c:pt>
                <c:pt idx="130">
                  <c:v>384.52</c:v>
                </c:pt>
                <c:pt idx="131">
                  <c:v>384.78</c:v>
                </c:pt>
                <c:pt idx="132">
                  <c:v>385.05</c:v>
                </c:pt>
                <c:pt idx="133">
                  <c:v>385.31</c:v>
                </c:pt>
                <c:pt idx="134">
                  <c:v>385.57</c:v>
                </c:pt>
                <c:pt idx="135">
                  <c:v>385.84</c:v>
                </c:pt>
                <c:pt idx="136">
                  <c:v>386.1</c:v>
                </c:pt>
                <c:pt idx="137">
                  <c:v>386.37</c:v>
                </c:pt>
                <c:pt idx="138">
                  <c:v>386.63</c:v>
                </c:pt>
                <c:pt idx="139">
                  <c:v>386.9</c:v>
                </c:pt>
                <c:pt idx="140">
                  <c:v>387.16</c:v>
                </c:pt>
                <c:pt idx="141">
                  <c:v>387.43</c:v>
                </c:pt>
                <c:pt idx="142">
                  <c:v>387.69</c:v>
                </c:pt>
                <c:pt idx="143">
                  <c:v>387.96</c:v>
                </c:pt>
                <c:pt idx="144">
                  <c:v>388.22</c:v>
                </c:pt>
                <c:pt idx="145">
                  <c:v>388.49</c:v>
                </c:pt>
                <c:pt idx="146">
                  <c:v>388.75</c:v>
                </c:pt>
                <c:pt idx="147">
                  <c:v>389.02</c:v>
                </c:pt>
                <c:pt idx="148">
                  <c:v>389.28</c:v>
                </c:pt>
                <c:pt idx="149">
                  <c:v>389.54</c:v>
                </c:pt>
                <c:pt idx="150">
                  <c:v>389.81</c:v>
                </c:pt>
                <c:pt idx="151">
                  <c:v>390.07</c:v>
                </c:pt>
                <c:pt idx="152">
                  <c:v>390.34</c:v>
                </c:pt>
                <c:pt idx="153">
                  <c:v>390.6</c:v>
                </c:pt>
                <c:pt idx="154">
                  <c:v>390.87</c:v>
                </c:pt>
                <c:pt idx="155">
                  <c:v>391.13</c:v>
                </c:pt>
                <c:pt idx="156">
                  <c:v>391.4</c:v>
                </c:pt>
                <c:pt idx="157">
                  <c:v>391.66</c:v>
                </c:pt>
                <c:pt idx="158">
                  <c:v>391.93</c:v>
                </c:pt>
                <c:pt idx="159">
                  <c:v>392.19</c:v>
                </c:pt>
                <c:pt idx="160">
                  <c:v>392.45</c:v>
                </c:pt>
                <c:pt idx="161">
                  <c:v>392.72</c:v>
                </c:pt>
                <c:pt idx="162">
                  <c:v>392.98</c:v>
                </c:pt>
                <c:pt idx="163">
                  <c:v>393.25</c:v>
                </c:pt>
                <c:pt idx="164">
                  <c:v>393.51</c:v>
                </c:pt>
                <c:pt idx="165">
                  <c:v>393.78</c:v>
                </c:pt>
                <c:pt idx="166">
                  <c:v>394.04</c:v>
                </c:pt>
                <c:pt idx="167">
                  <c:v>394.31</c:v>
                </c:pt>
                <c:pt idx="168">
                  <c:v>394.57</c:v>
                </c:pt>
                <c:pt idx="169">
                  <c:v>394.84</c:v>
                </c:pt>
                <c:pt idx="170">
                  <c:v>395.1</c:v>
                </c:pt>
                <c:pt idx="171">
                  <c:v>395.36</c:v>
                </c:pt>
                <c:pt idx="172">
                  <c:v>395.63</c:v>
                </c:pt>
                <c:pt idx="173">
                  <c:v>395.89</c:v>
                </c:pt>
                <c:pt idx="174">
                  <c:v>396.16</c:v>
                </c:pt>
                <c:pt idx="175">
                  <c:v>396.42</c:v>
                </c:pt>
                <c:pt idx="176">
                  <c:v>396.69</c:v>
                </c:pt>
                <c:pt idx="177">
                  <c:v>396.95</c:v>
                </c:pt>
                <c:pt idx="178">
                  <c:v>397.21</c:v>
                </c:pt>
                <c:pt idx="179">
                  <c:v>397.48</c:v>
                </c:pt>
                <c:pt idx="180">
                  <c:v>397.74</c:v>
                </c:pt>
                <c:pt idx="181">
                  <c:v>398.01</c:v>
                </c:pt>
                <c:pt idx="182">
                  <c:v>398.27</c:v>
                </c:pt>
                <c:pt idx="183">
                  <c:v>398.54</c:v>
                </c:pt>
                <c:pt idx="184">
                  <c:v>398.8</c:v>
                </c:pt>
                <c:pt idx="185">
                  <c:v>399.07</c:v>
                </c:pt>
                <c:pt idx="186">
                  <c:v>399.33</c:v>
                </c:pt>
                <c:pt idx="187">
                  <c:v>399.59</c:v>
                </c:pt>
                <c:pt idx="188">
                  <c:v>399.86</c:v>
                </c:pt>
                <c:pt idx="189">
                  <c:v>400.12</c:v>
                </c:pt>
                <c:pt idx="190">
                  <c:v>400.39</c:v>
                </c:pt>
                <c:pt idx="191">
                  <c:v>400.65</c:v>
                </c:pt>
                <c:pt idx="192">
                  <c:v>400.92</c:v>
                </c:pt>
                <c:pt idx="193">
                  <c:v>401.18</c:v>
                </c:pt>
                <c:pt idx="194">
                  <c:v>401.44</c:v>
                </c:pt>
                <c:pt idx="195">
                  <c:v>401.71</c:v>
                </c:pt>
                <c:pt idx="196">
                  <c:v>401.97</c:v>
                </c:pt>
                <c:pt idx="197">
                  <c:v>402.24</c:v>
                </c:pt>
                <c:pt idx="198">
                  <c:v>402.5</c:v>
                </c:pt>
                <c:pt idx="199">
                  <c:v>402.76</c:v>
                </c:pt>
                <c:pt idx="200">
                  <c:v>403.03</c:v>
                </c:pt>
                <c:pt idx="201">
                  <c:v>403.29</c:v>
                </c:pt>
                <c:pt idx="202">
                  <c:v>403.56</c:v>
                </c:pt>
                <c:pt idx="203">
                  <c:v>403.82</c:v>
                </c:pt>
                <c:pt idx="204">
                  <c:v>404.09</c:v>
                </c:pt>
                <c:pt idx="205">
                  <c:v>404.35</c:v>
                </c:pt>
                <c:pt idx="206">
                  <c:v>404.61</c:v>
                </c:pt>
                <c:pt idx="207">
                  <c:v>404.88</c:v>
                </c:pt>
                <c:pt idx="208">
                  <c:v>405.14</c:v>
                </c:pt>
                <c:pt idx="209">
                  <c:v>405.41</c:v>
                </c:pt>
                <c:pt idx="210">
                  <c:v>405.67</c:v>
                </c:pt>
                <c:pt idx="211">
                  <c:v>405.93</c:v>
                </c:pt>
                <c:pt idx="212">
                  <c:v>406.2</c:v>
                </c:pt>
                <c:pt idx="213">
                  <c:v>406.46</c:v>
                </c:pt>
                <c:pt idx="214">
                  <c:v>406.73</c:v>
                </c:pt>
                <c:pt idx="215">
                  <c:v>406.99</c:v>
                </c:pt>
                <c:pt idx="216">
                  <c:v>407.26</c:v>
                </c:pt>
                <c:pt idx="217">
                  <c:v>407.52</c:v>
                </c:pt>
                <c:pt idx="218">
                  <c:v>407.78</c:v>
                </c:pt>
                <c:pt idx="219">
                  <c:v>408.05</c:v>
                </c:pt>
                <c:pt idx="220">
                  <c:v>408.31</c:v>
                </c:pt>
                <c:pt idx="221">
                  <c:v>408.58</c:v>
                </c:pt>
                <c:pt idx="222">
                  <c:v>408.84</c:v>
                </c:pt>
                <c:pt idx="223">
                  <c:v>409.1</c:v>
                </c:pt>
                <c:pt idx="224">
                  <c:v>409.37</c:v>
                </c:pt>
                <c:pt idx="225">
                  <c:v>409.63</c:v>
                </c:pt>
                <c:pt idx="226">
                  <c:v>409.9</c:v>
                </c:pt>
                <c:pt idx="227">
                  <c:v>410.16</c:v>
                </c:pt>
                <c:pt idx="228">
                  <c:v>410.42</c:v>
                </c:pt>
                <c:pt idx="229">
                  <c:v>410.69</c:v>
                </c:pt>
                <c:pt idx="230">
                  <c:v>410.95</c:v>
                </c:pt>
                <c:pt idx="231">
                  <c:v>411.22</c:v>
                </c:pt>
                <c:pt idx="232">
                  <c:v>411.48</c:v>
                </c:pt>
                <c:pt idx="233">
                  <c:v>411.74</c:v>
                </c:pt>
                <c:pt idx="234">
                  <c:v>412.01</c:v>
                </c:pt>
                <c:pt idx="235">
                  <c:v>412.27</c:v>
                </c:pt>
                <c:pt idx="236">
                  <c:v>412.54</c:v>
                </c:pt>
                <c:pt idx="237">
                  <c:v>412.8</c:v>
                </c:pt>
                <c:pt idx="238">
                  <c:v>413.06</c:v>
                </c:pt>
                <c:pt idx="239">
                  <c:v>413.33</c:v>
                </c:pt>
                <c:pt idx="240">
                  <c:v>413.59</c:v>
                </c:pt>
                <c:pt idx="241">
                  <c:v>413.85</c:v>
                </c:pt>
                <c:pt idx="242">
                  <c:v>414.12</c:v>
                </c:pt>
                <c:pt idx="243">
                  <c:v>414.38</c:v>
                </c:pt>
                <c:pt idx="244">
                  <c:v>414.65</c:v>
                </c:pt>
                <c:pt idx="245">
                  <c:v>414.91</c:v>
                </c:pt>
                <c:pt idx="246">
                  <c:v>415.17</c:v>
                </c:pt>
                <c:pt idx="247">
                  <c:v>415.44</c:v>
                </c:pt>
                <c:pt idx="248">
                  <c:v>415.7</c:v>
                </c:pt>
                <c:pt idx="249">
                  <c:v>415.97</c:v>
                </c:pt>
                <c:pt idx="250">
                  <c:v>416.23</c:v>
                </c:pt>
                <c:pt idx="251">
                  <c:v>416.49</c:v>
                </c:pt>
                <c:pt idx="252">
                  <c:v>416.76</c:v>
                </c:pt>
                <c:pt idx="253">
                  <c:v>417.02</c:v>
                </c:pt>
                <c:pt idx="254">
                  <c:v>417.28</c:v>
                </c:pt>
                <c:pt idx="255">
                  <c:v>417.55</c:v>
                </c:pt>
                <c:pt idx="256">
                  <c:v>417.81</c:v>
                </c:pt>
                <c:pt idx="257">
                  <c:v>418.08</c:v>
                </c:pt>
                <c:pt idx="258">
                  <c:v>418.34</c:v>
                </c:pt>
                <c:pt idx="259">
                  <c:v>418.6</c:v>
                </c:pt>
                <c:pt idx="260">
                  <c:v>418.87</c:v>
                </c:pt>
                <c:pt idx="261">
                  <c:v>419.13</c:v>
                </c:pt>
                <c:pt idx="262">
                  <c:v>419.39</c:v>
                </c:pt>
                <c:pt idx="263">
                  <c:v>419.66</c:v>
                </c:pt>
                <c:pt idx="264">
                  <c:v>419.92</c:v>
                </c:pt>
                <c:pt idx="265">
                  <c:v>420.19</c:v>
                </c:pt>
                <c:pt idx="266">
                  <c:v>420.45</c:v>
                </c:pt>
                <c:pt idx="267">
                  <c:v>420.71</c:v>
                </c:pt>
                <c:pt idx="268">
                  <c:v>420.98</c:v>
                </c:pt>
                <c:pt idx="269">
                  <c:v>421.24</c:v>
                </c:pt>
                <c:pt idx="270">
                  <c:v>421.5</c:v>
                </c:pt>
                <c:pt idx="271">
                  <c:v>421.77</c:v>
                </c:pt>
                <c:pt idx="272">
                  <c:v>422.03</c:v>
                </c:pt>
                <c:pt idx="273">
                  <c:v>422.29</c:v>
                </c:pt>
                <c:pt idx="274">
                  <c:v>422.56</c:v>
                </c:pt>
                <c:pt idx="275">
                  <c:v>422.82</c:v>
                </c:pt>
                <c:pt idx="276">
                  <c:v>423.09</c:v>
                </c:pt>
                <c:pt idx="277">
                  <c:v>423.35</c:v>
                </c:pt>
                <c:pt idx="278">
                  <c:v>423.61</c:v>
                </c:pt>
                <c:pt idx="279">
                  <c:v>423.88</c:v>
                </c:pt>
                <c:pt idx="280">
                  <c:v>424.14</c:v>
                </c:pt>
                <c:pt idx="281">
                  <c:v>424.4</c:v>
                </c:pt>
                <c:pt idx="282">
                  <c:v>424.67</c:v>
                </c:pt>
                <c:pt idx="283">
                  <c:v>424.93</c:v>
                </c:pt>
                <c:pt idx="284">
                  <c:v>425.19</c:v>
                </c:pt>
                <c:pt idx="285">
                  <c:v>425.46</c:v>
                </c:pt>
                <c:pt idx="286">
                  <c:v>425.72</c:v>
                </c:pt>
                <c:pt idx="287">
                  <c:v>425.98</c:v>
                </c:pt>
                <c:pt idx="288">
                  <c:v>426.25</c:v>
                </c:pt>
                <c:pt idx="289">
                  <c:v>426.51</c:v>
                </c:pt>
                <c:pt idx="290">
                  <c:v>426.78</c:v>
                </c:pt>
                <c:pt idx="291">
                  <c:v>427.04</c:v>
                </c:pt>
                <c:pt idx="292">
                  <c:v>427.3</c:v>
                </c:pt>
                <c:pt idx="293">
                  <c:v>427.57</c:v>
                </c:pt>
                <c:pt idx="294">
                  <c:v>427.83</c:v>
                </c:pt>
                <c:pt idx="295">
                  <c:v>428.09</c:v>
                </c:pt>
                <c:pt idx="296">
                  <c:v>428.36</c:v>
                </c:pt>
                <c:pt idx="297">
                  <c:v>428.62</c:v>
                </c:pt>
                <c:pt idx="298">
                  <c:v>428.88</c:v>
                </c:pt>
                <c:pt idx="299">
                  <c:v>429.15</c:v>
                </c:pt>
                <c:pt idx="300">
                  <c:v>429.41</c:v>
                </c:pt>
                <c:pt idx="301">
                  <c:v>429.67</c:v>
                </c:pt>
                <c:pt idx="302">
                  <c:v>429.94</c:v>
                </c:pt>
                <c:pt idx="303">
                  <c:v>430.2</c:v>
                </c:pt>
                <c:pt idx="304">
                  <c:v>430.46</c:v>
                </c:pt>
                <c:pt idx="305">
                  <c:v>430.73</c:v>
                </c:pt>
                <c:pt idx="306">
                  <c:v>430.99</c:v>
                </c:pt>
                <c:pt idx="307">
                  <c:v>431.25</c:v>
                </c:pt>
                <c:pt idx="308">
                  <c:v>431.52</c:v>
                </c:pt>
                <c:pt idx="309">
                  <c:v>431.78</c:v>
                </c:pt>
                <c:pt idx="310">
                  <c:v>432.04</c:v>
                </c:pt>
                <c:pt idx="311">
                  <c:v>432.31</c:v>
                </c:pt>
                <c:pt idx="312">
                  <c:v>432.57</c:v>
                </c:pt>
                <c:pt idx="313">
                  <c:v>432.83</c:v>
                </c:pt>
                <c:pt idx="314">
                  <c:v>433.1</c:v>
                </c:pt>
                <c:pt idx="315">
                  <c:v>433.36</c:v>
                </c:pt>
                <c:pt idx="316">
                  <c:v>433.62</c:v>
                </c:pt>
                <c:pt idx="317">
                  <c:v>433.89</c:v>
                </c:pt>
                <c:pt idx="318">
                  <c:v>434.15</c:v>
                </c:pt>
                <c:pt idx="319">
                  <c:v>434.41</c:v>
                </c:pt>
                <c:pt idx="320">
                  <c:v>434.68</c:v>
                </c:pt>
                <c:pt idx="321">
                  <c:v>434.94</c:v>
                </c:pt>
                <c:pt idx="322">
                  <c:v>435.2</c:v>
                </c:pt>
                <c:pt idx="323">
                  <c:v>435.47</c:v>
                </c:pt>
                <c:pt idx="324">
                  <c:v>435.73</c:v>
                </c:pt>
                <c:pt idx="325">
                  <c:v>435.99</c:v>
                </c:pt>
                <c:pt idx="326">
                  <c:v>436.26</c:v>
                </c:pt>
                <c:pt idx="327">
                  <c:v>436.52</c:v>
                </c:pt>
                <c:pt idx="328">
                  <c:v>436.78</c:v>
                </c:pt>
                <c:pt idx="329">
                  <c:v>437.05</c:v>
                </c:pt>
                <c:pt idx="330">
                  <c:v>437.31</c:v>
                </c:pt>
                <c:pt idx="331">
                  <c:v>437.57</c:v>
                </c:pt>
                <c:pt idx="332">
                  <c:v>437.83</c:v>
                </c:pt>
                <c:pt idx="333">
                  <c:v>438.1</c:v>
                </c:pt>
                <c:pt idx="334">
                  <c:v>438.36</c:v>
                </c:pt>
                <c:pt idx="335">
                  <c:v>438.62</c:v>
                </c:pt>
                <c:pt idx="336">
                  <c:v>438.89</c:v>
                </c:pt>
                <c:pt idx="337">
                  <c:v>439.15</c:v>
                </c:pt>
                <c:pt idx="338">
                  <c:v>439.41</c:v>
                </c:pt>
                <c:pt idx="339">
                  <c:v>439.68</c:v>
                </c:pt>
                <c:pt idx="340">
                  <c:v>439.94</c:v>
                </c:pt>
                <c:pt idx="341">
                  <c:v>440.2</c:v>
                </c:pt>
                <c:pt idx="342">
                  <c:v>440.47</c:v>
                </c:pt>
                <c:pt idx="343">
                  <c:v>440.73</c:v>
                </c:pt>
                <c:pt idx="344">
                  <c:v>440.99</c:v>
                </c:pt>
                <c:pt idx="345">
                  <c:v>441.25</c:v>
                </c:pt>
                <c:pt idx="346">
                  <c:v>441.52</c:v>
                </c:pt>
                <c:pt idx="347">
                  <c:v>441.78</c:v>
                </c:pt>
                <c:pt idx="348">
                  <c:v>442.04</c:v>
                </c:pt>
                <c:pt idx="349">
                  <c:v>442.31</c:v>
                </c:pt>
                <c:pt idx="350">
                  <c:v>442.57</c:v>
                </c:pt>
                <c:pt idx="351">
                  <c:v>442.83</c:v>
                </c:pt>
                <c:pt idx="352">
                  <c:v>443.1</c:v>
                </c:pt>
                <c:pt idx="353">
                  <c:v>443.36</c:v>
                </c:pt>
                <c:pt idx="354">
                  <c:v>443.62</c:v>
                </c:pt>
                <c:pt idx="355">
                  <c:v>443.89</c:v>
                </c:pt>
                <c:pt idx="356">
                  <c:v>444.15</c:v>
                </c:pt>
                <c:pt idx="357">
                  <c:v>444.41</c:v>
                </c:pt>
                <c:pt idx="358">
                  <c:v>444.67</c:v>
                </c:pt>
                <c:pt idx="359">
                  <c:v>444.94</c:v>
                </c:pt>
                <c:pt idx="360">
                  <c:v>445.2</c:v>
                </c:pt>
                <c:pt idx="361">
                  <c:v>445.46</c:v>
                </c:pt>
                <c:pt idx="362">
                  <c:v>445.73</c:v>
                </c:pt>
                <c:pt idx="363">
                  <c:v>445.99</c:v>
                </c:pt>
                <c:pt idx="364">
                  <c:v>446.25</c:v>
                </c:pt>
                <c:pt idx="365">
                  <c:v>446.51</c:v>
                </c:pt>
                <c:pt idx="366">
                  <c:v>446.78</c:v>
                </c:pt>
                <c:pt idx="367">
                  <c:v>447.04</c:v>
                </c:pt>
                <c:pt idx="368">
                  <c:v>447.3</c:v>
                </c:pt>
                <c:pt idx="369">
                  <c:v>447.57</c:v>
                </c:pt>
                <c:pt idx="370">
                  <c:v>447.83</c:v>
                </c:pt>
                <c:pt idx="371">
                  <c:v>448.09</c:v>
                </c:pt>
                <c:pt idx="372">
                  <c:v>448.35</c:v>
                </c:pt>
                <c:pt idx="373">
                  <c:v>448.62</c:v>
                </c:pt>
                <c:pt idx="374">
                  <c:v>448.88</c:v>
                </c:pt>
                <c:pt idx="375">
                  <c:v>449.14</c:v>
                </c:pt>
                <c:pt idx="376">
                  <c:v>449.41</c:v>
                </c:pt>
                <c:pt idx="377">
                  <c:v>449.67</c:v>
                </c:pt>
                <c:pt idx="378">
                  <c:v>449.93</c:v>
                </c:pt>
                <c:pt idx="379">
                  <c:v>450.19</c:v>
                </c:pt>
                <c:pt idx="380">
                  <c:v>450.46</c:v>
                </c:pt>
                <c:pt idx="381">
                  <c:v>450.72</c:v>
                </c:pt>
                <c:pt idx="382">
                  <c:v>450.98</c:v>
                </c:pt>
                <c:pt idx="383">
                  <c:v>451.24</c:v>
                </c:pt>
                <c:pt idx="384">
                  <c:v>451.51</c:v>
                </c:pt>
                <c:pt idx="385">
                  <c:v>451.77</c:v>
                </c:pt>
                <c:pt idx="386">
                  <c:v>452.03</c:v>
                </c:pt>
                <c:pt idx="387">
                  <c:v>452.3</c:v>
                </c:pt>
                <c:pt idx="388">
                  <c:v>452.56</c:v>
                </c:pt>
                <c:pt idx="389">
                  <c:v>452.82</c:v>
                </c:pt>
                <c:pt idx="390">
                  <c:v>453.08</c:v>
                </c:pt>
                <c:pt idx="391">
                  <c:v>453.35</c:v>
                </c:pt>
                <c:pt idx="392">
                  <c:v>453.61</c:v>
                </c:pt>
                <c:pt idx="393">
                  <c:v>453.87</c:v>
                </c:pt>
                <c:pt idx="394">
                  <c:v>454.13</c:v>
                </c:pt>
                <c:pt idx="395">
                  <c:v>454.4</c:v>
                </c:pt>
                <c:pt idx="396">
                  <c:v>454.66</c:v>
                </c:pt>
                <c:pt idx="397">
                  <c:v>454.92</c:v>
                </c:pt>
                <c:pt idx="398">
                  <c:v>455.19</c:v>
                </c:pt>
                <c:pt idx="399">
                  <c:v>455.45</c:v>
                </c:pt>
                <c:pt idx="400">
                  <c:v>455.71</c:v>
                </c:pt>
                <c:pt idx="401">
                  <c:v>455.97</c:v>
                </c:pt>
                <c:pt idx="402">
                  <c:v>456.24</c:v>
                </c:pt>
                <c:pt idx="403">
                  <c:v>456.5</c:v>
                </c:pt>
                <c:pt idx="404">
                  <c:v>456.76</c:v>
                </c:pt>
                <c:pt idx="405">
                  <c:v>457.02</c:v>
                </c:pt>
                <c:pt idx="406">
                  <c:v>457.29</c:v>
                </c:pt>
                <c:pt idx="407">
                  <c:v>457.55</c:v>
                </c:pt>
                <c:pt idx="408">
                  <c:v>457.81</c:v>
                </c:pt>
                <c:pt idx="409">
                  <c:v>458.07</c:v>
                </c:pt>
                <c:pt idx="410">
                  <c:v>458.34</c:v>
                </c:pt>
                <c:pt idx="411">
                  <c:v>458.6</c:v>
                </c:pt>
                <c:pt idx="412">
                  <c:v>458.86</c:v>
                </c:pt>
                <c:pt idx="413">
                  <c:v>459.12</c:v>
                </c:pt>
                <c:pt idx="414">
                  <c:v>459.39</c:v>
                </c:pt>
                <c:pt idx="415">
                  <c:v>459.65</c:v>
                </c:pt>
                <c:pt idx="416">
                  <c:v>459.91</c:v>
                </c:pt>
                <c:pt idx="417">
                  <c:v>460.17</c:v>
                </c:pt>
                <c:pt idx="418">
                  <c:v>460.44</c:v>
                </c:pt>
                <c:pt idx="419">
                  <c:v>460.7</c:v>
                </c:pt>
                <c:pt idx="420">
                  <c:v>460.96</c:v>
                </c:pt>
                <c:pt idx="421">
                  <c:v>461.22</c:v>
                </c:pt>
                <c:pt idx="422">
                  <c:v>461.49</c:v>
                </c:pt>
                <c:pt idx="423">
                  <c:v>461.75</c:v>
                </c:pt>
                <c:pt idx="424">
                  <c:v>462.01</c:v>
                </c:pt>
                <c:pt idx="425">
                  <c:v>462.27</c:v>
                </c:pt>
                <c:pt idx="426">
                  <c:v>462.54</c:v>
                </c:pt>
                <c:pt idx="427">
                  <c:v>462.8</c:v>
                </c:pt>
                <c:pt idx="428">
                  <c:v>463.06</c:v>
                </c:pt>
                <c:pt idx="429">
                  <c:v>463.32</c:v>
                </c:pt>
                <c:pt idx="430">
                  <c:v>463.58</c:v>
                </c:pt>
                <c:pt idx="431">
                  <c:v>463.85</c:v>
                </c:pt>
                <c:pt idx="432">
                  <c:v>464.11</c:v>
                </c:pt>
                <c:pt idx="433">
                  <c:v>464.37</c:v>
                </c:pt>
                <c:pt idx="434">
                  <c:v>464.63</c:v>
                </c:pt>
                <c:pt idx="435">
                  <c:v>464.9</c:v>
                </c:pt>
                <c:pt idx="436">
                  <c:v>465.16</c:v>
                </c:pt>
                <c:pt idx="437">
                  <c:v>465.42</c:v>
                </c:pt>
                <c:pt idx="438">
                  <c:v>465.68</c:v>
                </c:pt>
                <c:pt idx="439">
                  <c:v>465.95</c:v>
                </c:pt>
                <c:pt idx="440">
                  <c:v>466.21</c:v>
                </c:pt>
                <c:pt idx="441">
                  <c:v>466.47</c:v>
                </c:pt>
                <c:pt idx="442">
                  <c:v>466.73</c:v>
                </c:pt>
                <c:pt idx="443">
                  <c:v>466.99</c:v>
                </c:pt>
                <c:pt idx="444">
                  <c:v>467.26</c:v>
                </c:pt>
                <c:pt idx="445">
                  <c:v>467.52</c:v>
                </c:pt>
                <c:pt idx="446">
                  <c:v>467.78</c:v>
                </c:pt>
                <c:pt idx="447">
                  <c:v>468.04</c:v>
                </c:pt>
                <c:pt idx="448">
                  <c:v>468.31</c:v>
                </c:pt>
                <c:pt idx="449">
                  <c:v>468.57</c:v>
                </c:pt>
                <c:pt idx="450">
                  <c:v>468.83</c:v>
                </c:pt>
                <c:pt idx="451">
                  <c:v>469.09</c:v>
                </c:pt>
                <c:pt idx="452">
                  <c:v>469.35</c:v>
                </c:pt>
                <c:pt idx="453">
                  <c:v>469.62</c:v>
                </c:pt>
                <c:pt idx="454">
                  <c:v>469.88</c:v>
                </c:pt>
                <c:pt idx="455">
                  <c:v>470.14</c:v>
                </c:pt>
                <c:pt idx="456">
                  <c:v>470.4</c:v>
                </c:pt>
                <c:pt idx="457">
                  <c:v>470.67</c:v>
                </c:pt>
                <c:pt idx="458">
                  <c:v>470.93</c:v>
                </c:pt>
                <c:pt idx="459">
                  <c:v>471.19</c:v>
                </c:pt>
                <c:pt idx="460">
                  <c:v>471.45</c:v>
                </c:pt>
                <c:pt idx="461">
                  <c:v>471.71</c:v>
                </c:pt>
                <c:pt idx="462">
                  <c:v>471.98</c:v>
                </c:pt>
                <c:pt idx="463">
                  <c:v>472.24</c:v>
                </c:pt>
                <c:pt idx="464">
                  <c:v>472.5</c:v>
                </c:pt>
                <c:pt idx="465">
                  <c:v>472.76</c:v>
                </c:pt>
                <c:pt idx="466">
                  <c:v>473.02</c:v>
                </c:pt>
                <c:pt idx="467">
                  <c:v>473.29</c:v>
                </c:pt>
                <c:pt idx="468">
                  <c:v>473.55</c:v>
                </c:pt>
                <c:pt idx="469">
                  <c:v>473.81</c:v>
                </c:pt>
                <c:pt idx="470">
                  <c:v>474.07</c:v>
                </c:pt>
                <c:pt idx="471">
                  <c:v>474.33</c:v>
                </c:pt>
                <c:pt idx="472">
                  <c:v>474.6</c:v>
                </c:pt>
                <c:pt idx="473">
                  <c:v>474.86</c:v>
                </c:pt>
                <c:pt idx="474">
                  <c:v>475.12</c:v>
                </c:pt>
                <c:pt idx="475">
                  <c:v>475.38</c:v>
                </c:pt>
                <c:pt idx="476">
                  <c:v>475.64</c:v>
                </c:pt>
                <c:pt idx="477">
                  <c:v>475.91</c:v>
                </c:pt>
                <c:pt idx="478">
                  <c:v>476.17</c:v>
                </c:pt>
                <c:pt idx="479">
                  <c:v>476.43</c:v>
                </c:pt>
                <c:pt idx="480">
                  <c:v>476.69</c:v>
                </c:pt>
                <c:pt idx="481">
                  <c:v>476.95</c:v>
                </c:pt>
                <c:pt idx="482">
                  <c:v>477.22</c:v>
                </c:pt>
                <c:pt idx="483">
                  <c:v>477.48</c:v>
                </c:pt>
                <c:pt idx="484">
                  <c:v>477.74</c:v>
                </c:pt>
                <c:pt idx="485">
                  <c:v>478</c:v>
                </c:pt>
                <c:pt idx="486">
                  <c:v>478.26</c:v>
                </c:pt>
                <c:pt idx="487">
                  <c:v>478.53</c:v>
                </c:pt>
                <c:pt idx="488">
                  <c:v>478.79</c:v>
                </c:pt>
                <c:pt idx="489">
                  <c:v>479.05</c:v>
                </c:pt>
                <c:pt idx="490">
                  <c:v>479.31</c:v>
                </c:pt>
                <c:pt idx="491">
                  <c:v>479.57</c:v>
                </c:pt>
                <c:pt idx="492">
                  <c:v>479.84</c:v>
                </c:pt>
                <c:pt idx="493">
                  <c:v>480.1</c:v>
                </c:pt>
                <c:pt idx="494">
                  <c:v>480.36</c:v>
                </c:pt>
                <c:pt idx="495">
                  <c:v>480.62</c:v>
                </c:pt>
                <c:pt idx="496">
                  <c:v>480.88</c:v>
                </c:pt>
                <c:pt idx="497">
                  <c:v>481.14</c:v>
                </c:pt>
                <c:pt idx="498">
                  <c:v>481.41</c:v>
                </c:pt>
                <c:pt idx="499">
                  <c:v>481.67</c:v>
                </c:pt>
                <c:pt idx="500">
                  <c:v>481.93</c:v>
                </c:pt>
                <c:pt idx="501">
                  <c:v>482.19</c:v>
                </c:pt>
                <c:pt idx="502">
                  <c:v>482.45</c:v>
                </c:pt>
                <c:pt idx="503">
                  <c:v>482.72</c:v>
                </c:pt>
                <c:pt idx="504">
                  <c:v>482.98</c:v>
                </c:pt>
                <c:pt idx="505">
                  <c:v>483.24</c:v>
                </c:pt>
                <c:pt idx="506">
                  <c:v>483.5</c:v>
                </c:pt>
                <c:pt idx="507">
                  <c:v>483.76</c:v>
                </c:pt>
                <c:pt idx="508">
                  <c:v>484.02</c:v>
                </c:pt>
                <c:pt idx="509">
                  <c:v>484.29</c:v>
                </c:pt>
                <c:pt idx="510">
                  <c:v>484.55</c:v>
                </c:pt>
                <c:pt idx="511">
                  <c:v>484.81</c:v>
                </c:pt>
                <c:pt idx="512">
                  <c:v>485.07</c:v>
                </c:pt>
                <c:pt idx="513">
                  <c:v>485.33</c:v>
                </c:pt>
                <c:pt idx="514">
                  <c:v>485.59</c:v>
                </c:pt>
                <c:pt idx="515">
                  <c:v>485.86</c:v>
                </c:pt>
                <c:pt idx="516">
                  <c:v>486.12</c:v>
                </c:pt>
                <c:pt idx="517">
                  <c:v>486.38</c:v>
                </c:pt>
                <c:pt idx="518">
                  <c:v>486.64</c:v>
                </c:pt>
                <c:pt idx="519">
                  <c:v>486.9</c:v>
                </c:pt>
                <c:pt idx="520">
                  <c:v>487.16</c:v>
                </c:pt>
                <c:pt idx="521">
                  <c:v>487.43</c:v>
                </c:pt>
                <c:pt idx="522">
                  <c:v>487.69</c:v>
                </c:pt>
                <c:pt idx="523">
                  <c:v>487.95</c:v>
                </c:pt>
                <c:pt idx="524">
                  <c:v>488.21</c:v>
                </c:pt>
                <c:pt idx="525">
                  <c:v>488.47</c:v>
                </c:pt>
                <c:pt idx="526">
                  <c:v>488.73</c:v>
                </c:pt>
                <c:pt idx="527">
                  <c:v>489</c:v>
                </c:pt>
                <c:pt idx="528">
                  <c:v>489.26</c:v>
                </c:pt>
                <c:pt idx="529">
                  <c:v>489.52</c:v>
                </c:pt>
                <c:pt idx="530">
                  <c:v>489.78</c:v>
                </c:pt>
                <c:pt idx="531">
                  <c:v>490.04</c:v>
                </c:pt>
                <c:pt idx="532">
                  <c:v>490.3</c:v>
                </c:pt>
                <c:pt idx="533">
                  <c:v>490.57</c:v>
                </c:pt>
                <c:pt idx="534">
                  <c:v>490.83</c:v>
                </c:pt>
                <c:pt idx="535">
                  <c:v>491.09</c:v>
                </c:pt>
                <c:pt idx="536">
                  <c:v>491.35</c:v>
                </c:pt>
                <c:pt idx="537">
                  <c:v>491.61</c:v>
                </c:pt>
                <c:pt idx="538">
                  <c:v>491.87</c:v>
                </c:pt>
                <c:pt idx="539">
                  <c:v>492.13</c:v>
                </c:pt>
                <c:pt idx="540">
                  <c:v>492.4</c:v>
                </c:pt>
                <c:pt idx="541">
                  <c:v>492.66</c:v>
                </c:pt>
                <c:pt idx="542">
                  <c:v>492.92</c:v>
                </c:pt>
                <c:pt idx="543">
                  <c:v>493.18</c:v>
                </c:pt>
                <c:pt idx="544">
                  <c:v>493.44</c:v>
                </c:pt>
                <c:pt idx="545">
                  <c:v>493.7</c:v>
                </c:pt>
                <c:pt idx="546">
                  <c:v>493.96</c:v>
                </c:pt>
                <c:pt idx="547">
                  <c:v>494.23</c:v>
                </c:pt>
                <c:pt idx="548">
                  <c:v>494.49</c:v>
                </c:pt>
                <c:pt idx="549">
                  <c:v>494.75</c:v>
                </c:pt>
                <c:pt idx="550">
                  <c:v>495.01</c:v>
                </c:pt>
                <c:pt idx="551">
                  <c:v>495.27</c:v>
                </c:pt>
                <c:pt idx="552">
                  <c:v>495.53</c:v>
                </c:pt>
                <c:pt idx="553">
                  <c:v>495.79</c:v>
                </c:pt>
                <c:pt idx="554">
                  <c:v>496.06</c:v>
                </c:pt>
                <c:pt idx="555">
                  <c:v>496.32</c:v>
                </c:pt>
                <c:pt idx="556">
                  <c:v>496.58</c:v>
                </c:pt>
                <c:pt idx="557">
                  <c:v>496.84</c:v>
                </c:pt>
                <c:pt idx="558">
                  <c:v>497.1</c:v>
                </c:pt>
                <c:pt idx="559">
                  <c:v>497.36</c:v>
                </c:pt>
                <c:pt idx="560">
                  <c:v>497.62</c:v>
                </c:pt>
                <c:pt idx="561">
                  <c:v>497.88</c:v>
                </c:pt>
                <c:pt idx="562">
                  <c:v>498.15</c:v>
                </c:pt>
                <c:pt idx="563">
                  <c:v>498.41</c:v>
                </c:pt>
                <c:pt idx="564">
                  <c:v>498.67</c:v>
                </c:pt>
                <c:pt idx="565">
                  <c:v>498.93</c:v>
                </c:pt>
                <c:pt idx="566">
                  <c:v>499.19</c:v>
                </c:pt>
                <c:pt idx="567">
                  <c:v>499.45</c:v>
                </c:pt>
                <c:pt idx="568">
                  <c:v>499.71</c:v>
                </c:pt>
                <c:pt idx="569">
                  <c:v>499.97</c:v>
                </c:pt>
                <c:pt idx="570">
                  <c:v>500.24</c:v>
                </c:pt>
                <c:pt idx="571">
                  <c:v>500.5</c:v>
                </c:pt>
                <c:pt idx="572">
                  <c:v>500.76</c:v>
                </c:pt>
                <c:pt idx="573">
                  <c:v>501.02</c:v>
                </c:pt>
                <c:pt idx="574">
                  <c:v>501.28</c:v>
                </c:pt>
                <c:pt idx="575">
                  <c:v>501.54</c:v>
                </c:pt>
                <c:pt idx="576">
                  <c:v>501.8</c:v>
                </c:pt>
                <c:pt idx="577">
                  <c:v>502.06</c:v>
                </c:pt>
                <c:pt idx="578">
                  <c:v>502.33</c:v>
                </c:pt>
                <c:pt idx="579">
                  <c:v>502.59</c:v>
                </c:pt>
                <c:pt idx="580">
                  <c:v>502.85</c:v>
                </c:pt>
                <c:pt idx="581">
                  <c:v>503.11</c:v>
                </c:pt>
                <c:pt idx="582">
                  <c:v>503.37</c:v>
                </c:pt>
                <c:pt idx="583">
                  <c:v>503.63</c:v>
                </c:pt>
                <c:pt idx="584">
                  <c:v>503.89</c:v>
                </c:pt>
                <c:pt idx="585">
                  <c:v>504.15</c:v>
                </c:pt>
                <c:pt idx="586">
                  <c:v>504.41</c:v>
                </c:pt>
                <c:pt idx="587">
                  <c:v>504.68</c:v>
                </c:pt>
                <c:pt idx="588">
                  <c:v>504.94</c:v>
                </c:pt>
                <c:pt idx="589">
                  <c:v>505.2</c:v>
                </c:pt>
                <c:pt idx="590">
                  <c:v>505.46</c:v>
                </c:pt>
                <c:pt idx="591">
                  <c:v>505.72</c:v>
                </c:pt>
                <c:pt idx="592">
                  <c:v>505.98</c:v>
                </c:pt>
                <c:pt idx="593">
                  <c:v>506.24</c:v>
                </c:pt>
                <c:pt idx="594">
                  <c:v>506.5</c:v>
                </c:pt>
                <c:pt idx="595">
                  <c:v>506.76</c:v>
                </c:pt>
                <c:pt idx="596">
                  <c:v>507.02</c:v>
                </c:pt>
                <c:pt idx="597">
                  <c:v>507.29</c:v>
                </c:pt>
                <c:pt idx="598">
                  <c:v>507.55</c:v>
                </c:pt>
                <c:pt idx="599">
                  <c:v>507.81</c:v>
                </c:pt>
                <c:pt idx="600">
                  <c:v>508.07</c:v>
                </c:pt>
                <c:pt idx="601">
                  <c:v>508.33</c:v>
                </c:pt>
                <c:pt idx="602">
                  <c:v>508.59</c:v>
                </c:pt>
                <c:pt idx="603">
                  <c:v>508.85</c:v>
                </c:pt>
                <c:pt idx="604">
                  <c:v>509.11</c:v>
                </c:pt>
                <c:pt idx="605">
                  <c:v>509.37</c:v>
                </c:pt>
                <c:pt idx="606">
                  <c:v>509.63</c:v>
                </c:pt>
                <c:pt idx="607">
                  <c:v>509.9</c:v>
                </c:pt>
                <c:pt idx="608">
                  <c:v>510.16</c:v>
                </c:pt>
                <c:pt idx="609">
                  <c:v>510.42</c:v>
                </c:pt>
                <c:pt idx="610">
                  <c:v>510.68</c:v>
                </c:pt>
                <c:pt idx="611">
                  <c:v>510.94</c:v>
                </c:pt>
                <c:pt idx="612">
                  <c:v>511.2</c:v>
                </c:pt>
                <c:pt idx="613">
                  <c:v>511.46</c:v>
                </c:pt>
                <c:pt idx="614">
                  <c:v>511.72</c:v>
                </c:pt>
                <c:pt idx="615">
                  <c:v>511.98</c:v>
                </c:pt>
                <c:pt idx="616">
                  <c:v>512.24</c:v>
                </c:pt>
                <c:pt idx="617">
                  <c:v>512.5</c:v>
                </c:pt>
                <c:pt idx="618">
                  <c:v>512.76</c:v>
                </c:pt>
                <c:pt idx="619">
                  <c:v>513.03</c:v>
                </c:pt>
                <c:pt idx="620">
                  <c:v>513.29</c:v>
                </c:pt>
                <c:pt idx="621">
                  <c:v>513.54999999999995</c:v>
                </c:pt>
                <c:pt idx="622">
                  <c:v>513.80999999999995</c:v>
                </c:pt>
                <c:pt idx="623">
                  <c:v>514.07000000000005</c:v>
                </c:pt>
                <c:pt idx="624">
                  <c:v>514.33000000000004</c:v>
                </c:pt>
                <c:pt idx="625">
                  <c:v>514.59</c:v>
                </c:pt>
                <c:pt idx="626">
                  <c:v>514.85</c:v>
                </c:pt>
                <c:pt idx="627">
                  <c:v>515.11</c:v>
                </c:pt>
                <c:pt idx="628">
                  <c:v>515.37</c:v>
                </c:pt>
                <c:pt idx="629">
                  <c:v>515.63</c:v>
                </c:pt>
                <c:pt idx="630">
                  <c:v>515.89</c:v>
                </c:pt>
                <c:pt idx="631">
                  <c:v>516.15</c:v>
                </c:pt>
                <c:pt idx="632">
                  <c:v>516.41999999999996</c:v>
                </c:pt>
                <c:pt idx="633">
                  <c:v>516.67999999999995</c:v>
                </c:pt>
                <c:pt idx="634">
                  <c:v>516.94000000000005</c:v>
                </c:pt>
                <c:pt idx="635">
                  <c:v>517.20000000000005</c:v>
                </c:pt>
                <c:pt idx="636">
                  <c:v>517.46</c:v>
                </c:pt>
                <c:pt idx="637">
                  <c:v>517.72</c:v>
                </c:pt>
                <c:pt idx="638">
                  <c:v>517.98</c:v>
                </c:pt>
                <c:pt idx="639">
                  <c:v>518.24</c:v>
                </c:pt>
                <c:pt idx="640">
                  <c:v>518.5</c:v>
                </c:pt>
                <c:pt idx="641">
                  <c:v>518.76</c:v>
                </c:pt>
                <c:pt idx="642">
                  <c:v>519.02</c:v>
                </c:pt>
                <c:pt idx="643">
                  <c:v>519.28</c:v>
                </c:pt>
                <c:pt idx="644">
                  <c:v>519.54</c:v>
                </c:pt>
                <c:pt idx="645">
                  <c:v>519.79999999999995</c:v>
                </c:pt>
                <c:pt idx="646">
                  <c:v>520.05999999999995</c:v>
                </c:pt>
                <c:pt idx="647">
                  <c:v>520.33000000000004</c:v>
                </c:pt>
                <c:pt idx="648">
                  <c:v>520.59</c:v>
                </c:pt>
                <c:pt idx="649">
                  <c:v>520.85</c:v>
                </c:pt>
                <c:pt idx="650">
                  <c:v>521.11</c:v>
                </c:pt>
                <c:pt idx="651">
                  <c:v>521.37</c:v>
                </c:pt>
                <c:pt idx="652">
                  <c:v>521.63</c:v>
                </c:pt>
                <c:pt idx="653">
                  <c:v>521.89</c:v>
                </c:pt>
                <c:pt idx="654">
                  <c:v>522.15</c:v>
                </c:pt>
                <c:pt idx="655">
                  <c:v>522.41</c:v>
                </c:pt>
                <c:pt idx="656">
                  <c:v>522.66999999999996</c:v>
                </c:pt>
                <c:pt idx="657">
                  <c:v>522.92999999999995</c:v>
                </c:pt>
                <c:pt idx="658">
                  <c:v>523.19000000000005</c:v>
                </c:pt>
                <c:pt idx="659">
                  <c:v>523.45000000000005</c:v>
                </c:pt>
                <c:pt idx="660">
                  <c:v>523.71</c:v>
                </c:pt>
                <c:pt idx="661">
                  <c:v>523.97</c:v>
                </c:pt>
                <c:pt idx="662">
                  <c:v>524.23</c:v>
                </c:pt>
                <c:pt idx="663">
                  <c:v>524.49</c:v>
                </c:pt>
                <c:pt idx="664">
                  <c:v>524.75</c:v>
                </c:pt>
                <c:pt idx="665">
                  <c:v>525.01</c:v>
                </c:pt>
                <c:pt idx="666">
                  <c:v>525.27</c:v>
                </c:pt>
                <c:pt idx="667">
                  <c:v>525.54</c:v>
                </c:pt>
                <c:pt idx="668">
                  <c:v>525.79999999999995</c:v>
                </c:pt>
                <c:pt idx="669">
                  <c:v>526.05999999999995</c:v>
                </c:pt>
                <c:pt idx="670">
                  <c:v>526.32000000000005</c:v>
                </c:pt>
                <c:pt idx="671">
                  <c:v>526.58000000000004</c:v>
                </c:pt>
                <c:pt idx="672">
                  <c:v>526.84</c:v>
                </c:pt>
                <c:pt idx="673">
                  <c:v>527.1</c:v>
                </c:pt>
                <c:pt idx="674">
                  <c:v>527.36</c:v>
                </c:pt>
                <c:pt idx="675">
                  <c:v>527.62</c:v>
                </c:pt>
                <c:pt idx="676">
                  <c:v>527.88</c:v>
                </c:pt>
                <c:pt idx="677">
                  <c:v>528.14</c:v>
                </c:pt>
                <c:pt idx="678">
                  <c:v>528.4</c:v>
                </c:pt>
                <c:pt idx="679">
                  <c:v>528.66</c:v>
                </c:pt>
                <c:pt idx="680">
                  <c:v>528.91999999999996</c:v>
                </c:pt>
                <c:pt idx="681">
                  <c:v>529.17999999999995</c:v>
                </c:pt>
                <c:pt idx="682">
                  <c:v>529.44000000000005</c:v>
                </c:pt>
                <c:pt idx="683">
                  <c:v>529.70000000000005</c:v>
                </c:pt>
                <c:pt idx="684">
                  <c:v>529.96</c:v>
                </c:pt>
                <c:pt idx="685">
                  <c:v>530.22</c:v>
                </c:pt>
                <c:pt idx="686">
                  <c:v>530.48</c:v>
                </c:pt>
                <c:pt idx="687">
                  <c:v>530.74</c:v>
                </c:pt>
                <c:pt idx="688">
                  <c:v>531</c:v>
                </c:pt>
                <c:pt idx="689">
                  <c:v>531.26</c:v>
                </c:pt>
                <c:pt idx="690">
                  <c:v>531.52</c:v>
                </c:pt>
                <c:pt idx="691">
                  <c:v>531.78</c:v>
                </c:pt>
                <c:pt idx="692">
                  <c:v>532.04</c:v>
                </c:pt>
                <c:pt idx="693">
                  <c:v>532.29999999999995</c:v>
                </c:pt>
                <c:pt idx="694">
                  <c:v>532.55999999999995</c:v>
                </c:pt>
                <c:pt idx="695">
                  <c:v>532.82000000000005</c:v>
                </c:pt>
                <c:pt idx="696">
                  <c:v>533.08000000000004</c:v>
                </c:pt>
                <c:pt idx="697">
                  <c:v>533.34</c:v>
                </c:pt>
                <c:pt idx="698">
                  <c:v>533.6</c:v>
                </c:pt>
                <c:pt idx="699">
                  <c:v>533.86</c:v>
                </c:pt>
                <c:pt idx="700">
                  <c:v>534.12</c:v>
                </c:pt>
                <c:pt idx="701">
                  <c:v>534.38</c:v>
                </c:pt>
                <c:pt idx="702">
                  <c:v>534.65</c:v>
                </c:pt>
                <c:pt idx="703">
                  <c:v>534.91</c:v>
                </c:pt>
                <c:pt idx="704">
                  <c:v>535.16999999999996</c:v>
                </c:pt>
                <c:pt idx="705">
                  <c:v>535.42999999999995</c:v>
                </c:pt>
                <c:pt idx="706">
                  <c:v>535.69000000000005</c:v>
                </c:pt>
                <c:pt idx="707">
                  <c:v>535.95000000000005</c:v>
                </c:pt>
                <c:pt idx="708">
                  <c:v>536.21</c:v>
                </c:pt>
                <c:pt idx="709">
                  <c:v>536.47</c:v>
                </c:pt>
                <c:pt idx="710">
                  <c:v>536.73</c:v>
                </c:pt>
                <c:pt idx="711">
                  <c:v>536.99</c:v>
                </c:pt>
                <c:pt idx="712">
                  <c:v>537.25</c:v>
                </c:pt>
                <c:pt idx="713">
                  <c:v>537.51</c:v>
                </c:pt>
                <c:pt idx="714">
                  <c:v>537.77</c:v>
                </c:pt>
                <c:pt idx="715">
                  <c:v>538.03</c:v>
                </c:pt>
                <c:pt idx="716">
                  <c:v>538.29</c:v>
                </c:pt>
                <c:pt idx="717">
                  <c:v>538.54999999999995</c:v>
                </c:pt>
                <c:pt idx="718">
                  <c:v>538.80999999999995</c:v>
                </c:pt>
                <c:pt idx="719">
                  <c:v>539.07000000000005</c:v>
                </c:pt>
                <c:pt idx="720">
                  <c:v>539.33000000000004</c:v>
                </c:pt>
                <c:pt idx="721">
                  <c:v>539.59</c:v>
                </c:pt>
                <c:pt idx="722">
                  <c:v>539.85</c:v>
                </c:pt>
                <c:pt idx="723">
                  <c:v>540.11</c:v>
                </c:pt>
                <c:pt idx="724">
                  <c:v>540.37</c:v>
                </c:pt>
                <c:pt idx="725">
                  <c:v>540.63</c:v>
                </c:pt>
                <c:pt idx="726">
                  <c:v>540.89</c:v>
                </c:pt>
                <c:pt idx="727">
                  <c:v>541.15</c:v>
                </c:pt>
                <c:pt idx="728">
                  <c:v>541.41</c:v>
                </c:pt>
                <c:pt idx="729">
                  <c:v>541.66999999999996</c:v>
                </c:pt>
                <c:pt idx="730">
                  <c:v>541.92999999999995</c:v>
                </c:pt>
                <c:pt idx="731">
                  <c:v>542.19000000000005</c:v>
                </c:pt>
                <c:pt idx="732">
                  <c:v>542.45000000000005</c:v>
                </c:pt>
                <c:pt idx="733">
                  <c:v>542.71</c:v>
                </c:pt>
                <c:pt idx="734">
                  <c:v>542.96</c:v>
                </c:pt>
                <c:pt idx="735">
                  <c:v>543.22</c:v>
                </c:pt>
                <c:pt idx="736">
                  <c:v>543.48</c:v>
                </c:pt>
                <c:pt idx="737">
                  <c:v>543.74</c:v>
                </c:pt>
                <c:pt idx="738">
                  <c:v>544</c:v>
                </c:pt>
                <c:pt idx="739">
                  <c:v>544.26</c:v>
                </c:pt>
                <c:pt idx="740">
                  <c:v>544.52</c:v>
                </c:pt>
                <c:pt idx="741">
                  <c:v>544.78</c:v>
                </c:pt>
                <c:pt idx="742">
                  <c:v>545.04</c:v>
                </c:pt>
                <c:pt idx="743">
                  <c:v>545.29999999999995</c:v>
                </c:pt>
                <c:pt idx="744">
                  <c:v>545.55999999999995</c:v>
                </c:pt>
                <c:pt idx="745">
                  <c:v>545.82000000000005</c:v>
                </c:pt>
                <c:pt idx="746">
                  <c:v>546.08000000000004</c:v>
                </c:pt>
                <c:pt idx="747">
                  <c:v>546.34</c:v>
                </c:pt>
                <c:pt idx="748">
                  <c:v>546.6</c:v>
                </c:pt>
                <c:pt idx="749">
                  <c:v>546.86</c:v>
                </c:pt>
                <c:pt idx="750">
                  <c:v>547.12</c:v>
                </c:pt>
                <c:pt idx="751">
                  <c:v>547.38</c:v>
                </c:pt>
                <c:pt idx="752">
                  <c:v>547.64</c:v>
                </c:pt>
                <c:pt idx="753">
                  <c:v>547.9</c:v>
                </c:pt>
                <c:pt idx="754">
                  <c:v>548.16</c:v>
                </c:pt>
                <c:pt idx="755">
                  <c:v>548.41999999999996</c:v>
                </c:pt>
                <c:pt idx="756">
                  <c:v>548.67999999999995</c:v>
                </c:pt>
                <c:pt idx="757">
                  <c:v>548.94000000000005</c:v>
                </c:pt>
                <c:pt idx="758">
                  <c:v>549.20000000000005</c:v>
                </c:pt>
                <c:pt idx="759">
                  <c:v>549.46</c:v>
                </c:pt>
                <c:pt idx="760">
                  <c:v>549.72</c:v>
                </c:pt>
                <c:pt idx="761">
                  <c:v>549.98</c:v>
                </c:pt>
                <c:pt idx="762">
                  <c:v>550.24</c:v>
                </c:pt>
                <c:pt idx="763">
                  <c:v>550.5</c:v>
                </c:pt>
                <c:pt idx="764">
                  <c:v>550.76</c:v>
                </c:pt>
                <c:pt idx="765">
                  <c:v>551.02</c:v>
                </c:pt>
                <c:pt idx="766">
                  <c:v>551.28</c:v>
                </c:pt>
                <c:pt idx="767">
                  <c:v>551.54</c:v>
                </c:pt>
                <c:pt idx="768">
                  <c:v>551.79999999999995</c:v>
                </c:pt>
                <c:pt idx="769">
                  <c:v>552.04999999999995</c:v>
                </c:pt>
                <c:pt idx="770">
                  <c:v>552.30999999999995</c:v>
                </c:pt>
                <c:pt idx="771">
                  <c:v>552.57000000000005</c:v>
                </c:pt>
                <c:pt idx="772">
                  <c:v>552.83000000000004</c:v>
                </c:pt>
                <c:pt idx="773">
                  <c:v>553.09</c:v>
                </c:pt>
                <c:pt idx="774">
                  <c:v>553.35</c:v>
                </c:pt>
                <c:pt idx="775">
                  <c:v>553.61</c:v>
                </c:pt>
                <c:pt idx="776">
                  <c:v>553.87</c:v>
                </c:pt>
                <c:pt idx="777">
                  <c:v>554.13</c:v>
                </c:pt>
                <c:pt idx="778">
                  <c:v>554.39</c:v>
                </c:pt>
                <c:pt idx="779">
                  <c:v>554.65</c:v>
                </c:pt>
                <c:pt idx="780">
                  <c:v>554.91</c:v>
                </c:pt>
                <c:pt idx="781">
                  <c:v>555.16999999999996</c:v>
                </c:pt>
                <c:pt idx="782">
                  <c:v>555.42999999999995</c:v>
                </c:pt>
                <c:pt idx="783">
                  <c:v>555.69000000000005</c:v>
                </c:pt>
                <c:pt idx="784">
                  <c:v>555.95000000000005</c:v>
                </c:pt>
                <c:pt idx="785">
                  <c:v>556.21</c:v>
                </c:pt>
                <c:pt idx="786">
                  <c:v>556.47</c:v>
                </c:pt>
                <c:pt idx="787">
                  <c:v>556.73</c:v>
                </c:pt>
                <c:pt idx="788">
                  <c:v>556.99</c:v>
                </c:pt>
                <c:pt idx="789">
                  <c:v>557.24</c:v>
                </c:pt>
                <c:pt idx="790">
                  <c:v>557.5</c:v>
                </c:pt>
                <c:pt idx="791">
                  <c:v>557.76</c:v>
                </c:pt>
                <c:pt idx="792">
                  <c:v>558.02</c:v>
                </c:pt>
                <c:pt idx="793">
                  <c:v>558.28</c:v>
                </c:pt>
                <c:pt idx="794">
                  <c:v>558.54</c:v>
                </c:pt>
                <c:pt idx="795">
                  <c:v>558.79999999999995</c:v>
                </c:pt>
                <c:pt idx="796">
                  <c:v>559.05999999999995</c:v>
                </c:pt>
                <c:pt idx="797">
                  <c:v>559.32000000000005</c:v>
                </c:pt>
                <c:pt idx="798">
                  <c:v>559.58000000000004</c:v>
                </c:pt>
                <c:pt idx="799">
                  <c:v>559.84</c:v>
                </c:pt>
                <c:pt idx="800">
                  <c:v>560.1</c:v>
                </c:pt>
                <c:pt idx="801">
                  <c:v>560.36</c:v>
                </c:pt>
                <c:pt idx="802">
                  <c:v>560.62</c:v>
                </c:pt>
                <c:pt idx="803">
                  <c:v>560.88</c:v>
                </c:pt>
                <c:pt idx="804">
                  <c:v>561.13</c:v>
                </c:pt>
                <c:pt idx="805">
                  <c:v>561.39</c:v>
                </c:pt>
                <c:pt idx="806">
                  <c:v>561.65</c:v>
                </c:pt>
                <c:pt idx="807">
                  <c:v>561.91</c:v>
                </c:pt>
                <c:pt idx="808">
                  <c:v>562.16999999999996</c:v>
                </c:pt>
                <c:pt idx="809">
                  <c:v>562.42999999999995</c:v>
                </c:pt>
                <c:pt idx="810">
                  <c:v>562.69000000000005</c:v>
                </c:pt>
                <c:pt idx="811">
                  <c:v>562.95000000000005</c:v>
                </c:pt>
                <c:pt idx="812">
                  <c:v>563.21</c:v>
                </c:pt>
                <c:pt idx="813">
                  <c:v>563.47</c:v>
                </c:pt>
                <c:pt idx="814">
                  <c:v>563.73</c:v>
                </c:pt>
                <c:pt idx="815">
                  <c:v>563.99</c:v>
                </c:pt>
                <c:pt idx="816">
                  <c:v>564.25</c:v>
                </c:pt>
                <c:pt idx="817">
                  <c:v>564.5</c:v>
                </c:pt>
                <c:pt idx="818">
                  <c:v>564.76</c:v>
                </c:pt>
                <c:pt idx="819">
                  <c:v>565.02</c:v>
                </c:pt>
                <c:pt idx="820">
                  <c:v>565.28</c:v>
                </c:pt>
                <c:pt idx="821">
                  <c:v>565.54</c:v>
                </c:pt>
                <c:pt idx="822">
                  <c:v>565.79999999999995</c:v>
                </c:pt>
                <c:pt idx="823">
                  <c:v>566.05999999999995</c:v>
                </c:pt>
                <c:pt idx="824">
                  <c:v>566.32000000000005</c:v>
                </c:pt>
                <c:pt idx="825">
                  <c:v>566.58000000000004</c:v>
                </c:pt>
                <c:pt idx="826">
                  <c:v>566.84</c:v>
                </c:pt>
                <c:pt idx="827">
                  <c:v>567.1</c:v>
                </c:pt>
                <c:pt idx="828">
                  <c:v>567.36</c:v>
                </c:pt>
                <c:pt idx="829">
                  <c:v>567.61</c:v>
                </c:pt>
                <c:pt idx="830">
                  <c:v>567.87</c:v>
                </c:pt>
                <c:pt idx="831">
                  <c:v>568.13</c:v>
                </c:pt>
                <c:pt idx="832">
                  <c:v>568.39</c:v>
                </c:pt>
                <c:pt idx="833">
                  <c:v>568.65</c:v>
                </c:pt>
                <c:pt idx="834">
                  <c:v>568.91</c:v>
                </c:pt>
                <c:pt idx="835">
                  <c:v>569.16999999999996</c:v>
                </c:pt>
                <c:pt idx="836">
                  <c:v>569.42999999999995</c:v>
                </c:pt>
                <c:pt idx="837">
                  <c:v>569.69000000000005</c:v>
                </c:pt>
                <c:pt idx="838">
                  <c:v>569.95000000000005</c:v>
                </c:pt>
                <c:pt idx="839">
                  <c:v>570.20000000000005</c:v>
                </c:pt>
                <c:pt idx="840">
                  <c:v>570.46</c:v>
                </c:pt>
                <c:pt idx="841">
                  <c:v>570.72</c:v>
                </c:pt>
                <c:pt idx="842">
                  <c:v>570.98</c:v>
                </c:pt>
                <c:pt idx="843">
                  <c:v>571.24</c:v>
                </c:pt>
                <c:pt idx="844">
                  <c:v>571.5</c:v>
                </c:pt>
                <c:pt idx="845">
                  <c:v>571.76</c:v>
                </c:pt>
                <c:pt idx="846">
                  <c:v>572.02</c:v>
                </c:pt>
                <c:pt idx="847">
                  <c:v>572.28</c:v>
                </c:pt>
                <c:pt idx="848">
                  <c:v>572.53</c:v>
                </c:pt>
                <c:pt idx="849">
                  <c:v>572.79</c:v>
                </c:pt>
                <c:pt idx="850">
                  <c:v>573.04999999999995</c:v>
                </c:pt>
                <c:pt idx="851">
                  <c:v>573.30999999999995</c:v>
                </c:pt>
                <c:pt idx="852">
                  <c:v>573.57000000000005</c:v>
                </c:pt>
                <c:pt idx="853">
                  <c:v>573.83000000000004</c:v>
                </c:pt>
                <c:pt idx="854">
                  <c:v>574.09</c:v>
                </c:pt>
                <c:pt idx="855">
                  <c:v>574.35</c:v>
                </c:pt>
                <c:pt idx="856">
                  <c:v>574.61</c:v>
                </c:pt>
                <c:pt idx="857">
                  <c:v>574.86</c:v>
                </c:pt>
                <c:pt idx="858">
                  <c:v>575.12</c:v>
                </c:pt>
                <c:pt idx="859">
                  <c:v>575.38</c:v>
                </c:pt>
                <c:pt idx="860">
                  <c:v>575.64</c:v>
                </c:pt>
                <c:pt idx="861">
                  <c:v>575.9</c:v>
                </c:pt>
                <c:pt idx="862">
                  <c:v>576.16</c:v>
                </c:pt>
                <c:pt idx="863">
                  <c:v>576.41999999999996</c:v>
                </c:pt>
                <c:pt idx="864">
                  <c:v>576.67999999999995</c:v>
                </c:pt>
                <c:pt idx="865">
                  <c:v>576.94000000000005</c:v>
                </c:pt>
                <c:pt idx="866">
                  <c:v>577.19000000000005</c:v>
                </c:pt>
                <c:pt idx="867">
                  <c:v>577.45000000000005</c:v>
                </c:pt>
                <c:pt idx="868">
                  <c:v>577.71</c:v>
                </c:pt>
                <c:pt idx="869">
                  <c:v>577.97</c:v>
                </c:pt>
                <c:pt idx="870">
                  <c:v>578.23</c:v>
                </c:pt>
                <c:pt idx="871">
                  <c:v>578.49</c:v>
                </c:pt>
                <c:pt idx="872">
                  <c:v>578.75</c:v>
                </c:pt>
                <c:pt idx="873">
                  <c:v>579</c:v>
                </c:pt>
                <c:pt idx="874">
                  <c:v>579.26</c:v>
                </c:pt>
                <c:pt idx="875">
                  <c:v>579.52</c:v>
                </c:pt>
                <c:pt idx="876">
                  <c:v>579.78</c:v>
                </c:pt>
                <c:pt idx="877">
                  <c:v>580.04</c:v>
                </c:pt>
                <c:pt idx="878">
                  <c:v>580.29999999999995</c:v>
                </c:pt>
                <c:pt idx="879">
                  <c:v>580.55999999999995</c:v>
                </c:pt>
                <c:pt idx="880">
                  <c:v>580.82000000000005</c:v>
                </c:pt>
                <c:pt idx="881">
                  <c:v>581.07000000000005</c:v>
                </c:pt>
                <c:pt idx="882">
                  <c:v>581.33000000000004</c:v>
                </c:pt>
                <c:pt idx="883">
                  <c:v>581.59</c:v>
                </c:pt>
                <c:pt idx="884">
                  <c:v>581.85</c:v>
                </c:pt>
                <c:pt idx="885">
                  <c:v>582.11</c:v>
                </c:pt>
                <c:pt idx="886">
                  <c:v>582.37</c:v>
                </c:pt>
                <c:pt idx="887">
                  <c:v>582.63</c:v>
                </c:pt>
                <c:pt idx="888">
                  <c:v>582.88</c:v>
                </c:pt>
                <c:pt idx="889">
                  <c:v>583.14</c:v>
                </c:pt>
                <c:pt idx="890">
                  <c:v>583.4</c:v>
                </c:pt>
                <c:pt idx="891">
                  <c:v>583.66</c:v>
                </c:pt>
                <c:pt idx="892">
                  <c:v>583.91999999999996</c:v>
                </c:pt>
                <c:pt idx="893">
                  <c:v>584.17999999999995</c:v>
                </c:pt>
                <c:pt idx="894">
                  <c:v>584.44000000000005</c:v>
                </c:pt>
                <c:pt idx="895">
                  <c:v>584.69000000000005</c:v>
                </c:pt>
                <c:pt idx="896">
                  <c:v>584.95000000000005</c:v>
                </c:pt>
                <c:pt idx="897">
                  <c:v>585.21</c:v>
                </c:pt>
                <c:pt idx="898">
                  <c:v>585.47</c:v>
                </c:pt>
                <c:pt idx="899">
                  <c:v>585.73</c:v>
                </c:pt>
                <c:pt idx="900">
                  <c:v>585.99</c:v>
                </c:pt>
                <c:pt idx="901">
                  <c:v>586.25</c:v>
                </c:pt>
                <c:pt idx="902">
                  <c:v>586.5</c:v>
                </c:pt>
                <c:pt idx="903">
                  <c:v>586.76</c:v>
                </c:pt>
                <c:pt idx="904">
                  <c:v>587.02</c:v>
                </c:pt>
                <c:pt idx="905">
                  <c:v>587.28</c:v>
                </c:pt>
                <c:pt idx="906">
                  <c:v>587.54</c:v>
                </c:pt>
                <c:pt idx="907">
                  <c:v>587.79999999999995</c:v>
                </c:pt>
                <c:pt idx="908">
                  <c:v>588.04999999999995</c:v>
                </c:pt>
                <c:pt idx="909">
                  <c:v>588.30999999999995</c:v>
                </c:pt>
                <c:pt idx="910">
                  <c:v>588.57000000000005</c:v>
                </c:pt>
                <c:pt idx="911">
                  <c:v>588.83000000000004</c:v>
                </c:pt>
                <c:pt idx="912">
                  <c:v>589.09</c:v>
                </c:pt>
                <c:pt idx="913">
                  <c:v>589.35</c:v>
                </c:pt>
                <c:pt idx="914">
                  <c:v>589.6</c:v>
                </c:pt>
                <c:pt idx="915">
                  <c:v>589.86</c:v>
                </c:pt>
                <c:pt idx="916">
                  <c:v>590.12</c:v>
                </c:pt>
                <c:pt idx="917">
                  <c:v>590.38</c:v>
                </c:pt>
                <c:pt idx="918">
                  <c:v>590.64</c:v>
                </c:pt>
                <c:pt idx="919">
                  <c:v>590.9</c:v>
                </c:pt>
                <c:pt idx="920">
                  <c:v>591.15</c:v>
                </c:pt>
                <c:pt idx="921">
                  <c:v>591.41</c:v>
                </c:pt>
                <c:pt idx="922">
                  <c:v>591.66999999999996</c:v>
                </c:pt>
                <c:pt idx="923">
                  <c:v>591.92999999999995</c:v>
                </c:pt>
                <c:pt idx="924">
                  <c:v>592.19000000000005</c:v>
                </c:pt>
                <c:pt idx="925">
                  <c:v>592.45000000000005</c:v>
                </c:pt>
                <c:pt idx="926">
                  <c:v>592.70000000000005</c:v>
                </c:pt>
                <c:pt idx="927">
                  <c:v>592.96</c:v>
                </c:pt>
                <c:pt idx="928">
                  <c:v>593.22</c:v>
                </c:pt>
                <c:pt idx="929">
                  <c:v>593.48</c:v>
                </c:pt>
                <c:pt idx="930">
                  <c:v>593.74</c:v>
                </c:pt>
                <c:pt idx="931">
                  <c:v>594</c:v>
                </c:pt>
                <c:pt idx="932">
                  <c:v>594.25</c:v>
                </c:pt>
                <c:pt idx="933">
                  <c:v>594.51</c:v>
                </c:pt>
                <c:pt idx="934">
                  <c:v>594.77</c:v>
                </c:pt>
                <c:pt idx="935">
                  <c:v>595.03</c:v>
                </c:pt>
                <c:pt idx="936">
                  <c:v>595.29</c:v>
                </c:pt>
                <c:pt idx="937">
                  <c:v>595.54</c:v>
                </c:pt>
                <c:pt idx="938">
                  <c:v>595.79999999999995</c:v>
                </c:pt>
                <c:pt idx="939">
                  <c:v>596.05999999999995</c:v>
                </c:pt>
                <c:pt idx="940">
                  <c:v>596.32000000000005</c:v>
                </c:pt>
                <c:pt idx="941">
                  <c:v>596.58000000000004</c:v>
                </c:pt>
                <c:pt idx="942">
                  <c:v>596.83000000000004</c:v>
                </c:pt>
                <c:pt idx="943">
                  <c:v>597.09</c:v>
                </c:pt>
                <c:pt idx="944">
                  <c:v>597.35</c:v>
                </c:pt>
                <c:pt idx="945">
                  <c:v>597.61</c:v>
                </c:pt>
                <c:pt idx="946">
                  <c:v>597.87</c:v>
                </c:pt>
                <c:pt idx="947">
                  <c:v>598.13</c:v>
                </c:pt>
                <c:pt idx="948">
                  <c:v>598.38</c:v>
                </c:pt>
                <c:pt idx="949">
                  <c:v>598.64</c:v>
                </c:pt>
                <c:pt idx="950">
                  <c:v>598.9</c:v>
                </c:pt>
                <c:pt idx="951">
                  <c:v>599.16</c:v>
                </c:pt>
                <c:pt idx="952">
                  <c:v>599.41999999999996</c:v>
                </c:pt>
                <c:pt idx="953">
                  <c:v>599.66999999999996</c:v>
                </c:pt>
                <c:pt idx="954">
                  <c:v>599.92999999999995</c:v>
                </c:pt>
                <c:pt idx="955">
                  <c:v>600.19000000000005</c:v>
                </c:pt>
                <c:pt idx="956">
                  <c:v>600.45000000000005</c:v>
                </c:pt>
                <c:pt idx="957">
                  <c:v>600.71</c:v>
                </c:pt>
                <c:pt idx="958">
                  <c:v>600.96</c:v>
                </c:pt>
                <c:pt idx="959">
                  <c:v>601.22</c:v>
                </c:pt>
                <c:pt idx="960">
                  <c:v>601.48</c:v>
                </c:pt>
                <c:pt idx="961">
                  <c:v>601.74</c:v>
                </c:pt>
                <c:pt idx="962">
                  <c:v>602</c:v>
                </c:pt>
                <c:pt idx="963">
                  <c:v>602.25</c:v>
                </c:pt>
                <c:pt idx="964">
                  <c:v>602.51</c:v>
                </c:pt>
                <c:pt idx="965">
                  <c:v>602.77</c:v>
                </c:pt>
                <c:pt idx="966">
                  <c:v>603.03</c:v>
                </c:pt>
                <c:pt idx="967">
                  <c:v>603.28</c:v>
                </c:pt>
                <c:pt idx="968">
                  <c:v>603.54</c:v>
                </c:pt>
                <c:pt idx="969">
                  <c:v>603.79999999999995</c:v>
                </c:pt>
                <c:pt idx="970">
                  <c:v>604.05999999999995</c:v>
                </c:pt>
                <c:pt idx="971">
                  <c:v>604.32000000000005</c:v>
                </c:pt>
                <c:pt idx="972">
                  <c:v>604.57000000000005</c:v>
                </c:pt>
                <c:pt idx="973">
                  <c:v>604.83000000000004</c:v>
                </c:pt>
                <c:pt idx="974">
                  <c:v>605.09</c:v>
                </c:pt>
                <c:pt idx="975">
                  <c:v>605.35</c:v>
                </c:pt>
                <c:pt idx="976">
                  <c:v>605.61</c:v>
                </c:pt>
                <c:pt idx="977">
                  <c:v>605.86</c:v>
                </c:pt>
                <c:pt idx="978">
                  <c:v>606.12</c:v>
                </c:pt>
                <c:pt idx="979">
                  <c:v>606.38</c:v>
                </c:pt>
                <c:pt idx="980">
                  <c:v>606.64</c:v>
                </c:pt>
                <c:pt idx="981">
                  <c:v>606.89</c:v>
                </c:pt>
                <c:pt idx="982">
                  <c:v>607.15</c:v>
                </c:pt>
                <c:pt idx="983">
                  <c:v>607.41</c:v>
                </c:pt>
                <c:pt idx="984">
                  <c:v>607.66999999999996</c:v>
                </c:pt>
                <c:pt idx="985">
                  <c:v>607.92999999999995</c:v>
                </c:pt>
                <c:pt idx="986">
                  <c:v>608.17999999999995</c:v>
                </c:pt>
                <c:pt idx="987">
                  <c:v>608.44000000000005</c:v>
                </c:pt>
                <c:pt idx="988">
                  <c:v>608.70000000000005</c:v>
                </c:pt>
                <c:pt idx="989">
                  <c:v>608.96</c:v>
                </c:pt>
                <c:pt idx="990">
                  <c:v>609.21</c:v>
                </c:pt>
                <c:pt idx="991">
                  <c:v>609.47</c:v>
                </c:pt>
                <c:pt idx="992">
                  <c:v>609.73</c:v>
                </c:pt>
                <c:pt idx="993">
                  <c:v>609.99</c:v>
                </c:pt>
                <c:pt idx="994">
                  <c:v>610.24</c:v>
                </c:pt>
                <c:pt idx="995">
                  <c:v>610.5</c:v>
                </c:pt>
                <c:pt idx="996">
                  <c:v>610.76</c:v>
                </c:pt>
                <c:pt idx="997">
                  <c:v>611.02</c:v>
                </c:pt>
                <c:pt idx="998">
                  <c:v>611.28</c:v>
                </c:pt>
                <c:pt idx="999">
                  <c:v>611.53</c:v>
                </c:pt>
                <c:pt idx="1000">
                  <c:v>611.79</c:v>
                </c:pt>
                <c:pt idx="1001">
                  <c:v>612.04999999999995</c:v>
                </c:pt>
                <c:pt idx="1002">
                  <c:v>612.30999999999995</c:v>
                </c:pt>
                <c:pt idx="1003">
                  <c:v>612.55999999999995</c:v>
                </c:pt>
                <c:pt idx="1004">
                  <c:v>612.82000000000005</c:v>
                </c:pt>
                <c:pt idx="1005">
                  <c:v>613.08000000000004</c:v>
                </c:pt>
                <c:pt idx="1006">
                  <c:v>613.34</c:v>
                </c:pt>
                <c:pt idx="1007">
                  <c:v>613.59</c:v>
                </c:pt>
                <c:pt idx="1008">
                  <c:v>613.85</c:v>
                </c:pt>
                <c:pt idx="1009">
                  <c:v>614.11</c:v>
                </c:pt>
                <c:pt idx="1010">
                  <c:v>614.37</c:v>
                </c:pt>
                <c:pt idx="1011">
                  <c:v>614.62</c:v>
                </c:pt>
                <c:pt idx="1012">
                  <c:v>614.88</c:v>
                </c:pt>
                <c:pt idx="1013">
                  <c:v>615.14</c:v>
                </c:pt>
                <c:pt idx="1014">
                  <c:v>615.4</c:v>
                </c:pt>
                <c:pt idx="1015">
                  <c:v>615.65</c:v>
                </c:pt>
                <c:pt idx="1016">
                  <c:v>615.91</c:v>
                </c:pt>
                <c:pt idx="1017">
                  <c:v>616.16999999999996</c:v>
                </c:pt>
                <c:pt idx="1018">
                  <c:v>616.42999999999995</c:v>
                </c:pt>
                <c:pt idx="1019">
                  <c:v>616.67999999999995</c:v>
                </c:pt>
                <c:pt idx="1020">
                  <c:v>616.94000000000005</c:v>
                </c:pt>
                <c:pt idx="1021">
                  <c:v>617.20000000000005</c:v>
                </c:pt>
                <c:pt idx="1022">
                  <c:v>617.46</c:v>
                </c:pt>
                <c:pt idx="1023">
                  <c:v>617.71</c:v>
                </c:pt>
                <c:pt idx="1024">
                  <c:v>617.97</c:v>
                </c:pt>
                <c:pt idx="1025">
                  <c:v>618.23</c:v>
                </c:pt>
                <c:pt idx="1026">
                  <c:v>618.49</c:v>
                </c:pt>
                <c:pt idx="1027">
                  <c:v>618.74</c:v>
                </c:pt>
                <c:pt idx="1028">
                  <c:v>619</c:v>
                </c:pt>
                <c:pt idx="1029">
                  <c:v>619.26</c:v>
                </c:pt>
                <c:pt idx="1030">
                  <c:v>619.52</c:v>
                </c:pt>
                <c:pt idx="1031">
                  <c:v>619.77</c:v>
                </c:pt>
                <c:pt idx="1032">
                  <c:v>620.03</c:v>
                </c:pt>
                <c:pt idx="1033">
                  <c:v>620.29</c:v>
                </c:pt>
                <c:pt idx="1034">
                  <c:v>620.54</c:v>
                </c:pt>
                <c:pt idx="1035">
                  <c:v>620.79999999999995</c:v>
                </c:pt>
                <c:pt idx="1036">
                  <c:v>621.05999999999995</c:v>
                </c:pt>
                <c:pt idx="1037">
                  <c:v>621.32000000000005</c:v>
                </c:pt>
                <c:pt idx="1038">
                  <c:v>621.57000000000005</c:v>
                </c:pt>
                <c:pt idx="1039">
                  <c:v>621.83000000000004</c:v>
                </c:pt>
                <c:pt idx="1040">
                  <c:v>622.09</c:v>
                </c:pt>
                <c:pt idx="1041">
                  <c:v>622.35</c:v>
                </c:pt>
                <c:pt idx="1042">
                  <c:v>622.6</c:v>
                </c:pt>
                <c:pt idx="1043">
                  <c:v>622.86</c:v>
                </c:pt>
                <c:pt idx="1044">
                  <c:v>623.12</c:v>
                </c:pt>
                <c:pt idx="1045">
                  <c:v>623.37</c:v>
                </c:pt>
                <c:pt idx="1046">
                  <c:v>623.63</c:v>
                </c:pt>
                <c:pt idx="1047">
                  <c:v>623.89</c:v>
                </c:pt>
                <c:pt idx="1048">
                  <c:v>624.15</c:v>
                </c:pt>
                <c:pt idx="1049">
                  <c:v>624.4</c:v>
                </c:pt>
                <c:pt idx="1050">
                  <c:v>624.66</c:v>
                </c:pt>
                <c:pt idx="1051">
                  <c:v>624.91999999999996</c:v>
                </c:pt>
                <c:pt idx="1052">
                  <c:v>625.17999999999995</c:v>
                </c:pt>
                <c:pt idx="1053">
                  <c:v>625.42999999999995</c:v>
                </c:pt>
                <c:pt idx="1054">
                  <c:v>625.69000000000005</c:v>
                </c:pt>
                <c:pt idx="1055">
                  <c:v>625.95000000000005</c:v>
                </c:pt>
                <c:pt idx="1056">
                  <c:v>626.20000000000005</c:v>
                </c:pt>
                <c:pt idx="1057">
                  <c:v>626.46</c:v>
                </c:pt>
                <c:pt idx="1058">
                  <c:v>626.72</c:v>
                </c:pt>
                <c:pt idx="1059">
                  <c:v>626.98</c:v>
                </c:pt>
                <c:pt idx="1060">
                  <c:v>627.23</c:v>
                </c:pt>
                <c:pt idx="1061">
                  <c:v>627.49</c:v>
                </c:pt>
                <c:pt idx="1062">
                  <c:v>627.75</c:v>
                </c:pt>
                <c:pt idx="1063">
                  <c:v>628</c:v>
                </c:pt>
                <c:pt idx="1064">
                  <c:v>628.26</c:v>
                </c:pt>
                <c:pt idx="1065">
                  <c:v>628.52</c:v>
                </c:pt>
                <c:pt idx="1066">
                  <c:v>628.77</c:v>
                </c:pt>
                <c:pt idx="1067">
                  <c:v>629.03</c:v>
                </c:pt>
                <c:pt idx="1068">
                  <c:v>629.29</c:v>
                </c:pt>
                <c:pt idx="1069">
                  <c:v>629.54999999999995</c:v>
                </c:pt>
                <c:pt idx="1070">
                  <c:v>629.79999999999995</c:v>
                </c:pt>
                <c:pt idx="1071">
                  <c:v>630.05999999999995</c:v>
                </c:pt>
                <c:pt idx="1072">
                  <c:v>630.32000000000005</c:v>
                </c:pt>
                <c:pt idx="1073">
                  <c:v>630.57000000000005</c:v>
                </c:pt>
                <c:pt idx="1074">
                  <c:v>630.83000000000004</c:v>
                </c:pt>
                <c:pt idx="1075">
                  <c:v>631.09</c:v>
                </c:pt>
                <c:pt idx="1076">
                  <c:v>631.34</c:v>
                </c:pt>
                <c:pt idx="1077">
                  <c:v>631.6</c:v>
                </c:pt>
                <c:pt idx="1078">
                  <c:v>631.86</c:v>
                </c:pt>
                <c:pt idx="1079">
                  <c:v>632.12</c:v>
                </c:pt>
                <c:pt idx="1080">
                  <c:v>632.37</c:v>
                </c:pt>
                <c:pt idx="1081">
                  <c:v>632.63</c:v>
                </c:pt>
                <c:pt idx="1082">
                  <c:v>632.89</c:v>
                </c:pt>
                <c:pt idx="1083">
                  <c:v>633.14</c:v>
                </c:pt>
                <c:pt idx="1084">
                  <c:v>633.4</c:v>
                </c:pt>
                <c:pt idx="1085">
                  <c:v>633.66</c:v>
                </c:pt>
                <c:pt idx="1086">
                  <c:v>633.91</c:v>
                </c:pt>
                <c:pt idx="1087">
                  <c:v>634.16999999999996</c:v>
                </c:pt>
                <c:pt idx="1088">
                  <c:v>634.42999999999995</c:v>
                </c:pt>
                <c:pt idx="1089">
                  <c:v>634.67999999999995</c:v>
                </c:pt>
                <c:pt idx="1090">
                  <c:v>634.94000000000005</c:v>
                </c:pt>
                <c:pt idx="1091">
                  <c:v>635.20000000000005</c:v>
                </c:pt>
                <c:pt idx="1092">
                  <c:v>635.46</c:v>
                </c:pt>
                <c:pt idx="1093">
                  <c:v>635.71</c:v>
                </c:pt>
                <c:pt idx="1094">
                  <c:v>635.97</c:v>
                </c:pt>
                <c:pt idx="1095">
                  <c:v>636.23</c:v>
                </c:pt>
                <c:pt idx="1096">
                  <c:v>636.48</c:v>
                </c:pt>
                <c:pt idx="1097">
                  <c:v>636.74</c:v>
                </c:pt>
                <c:pt idx="1098">
                  <c:v>637</c:v>
                </c:pt>
                <c:pt idx="1099">
                  <c:v>637.25</c:v>
                </c:pt>
                <c:pt idx="1100">
                  <c:v>637.51</c:v>
                </c:pt>
                <c:pt idx="1101">
                  <c:v>637.77</c:v>
                </c:pt>
                <c:pt idx="1102">
                  <c:v>638.02</c:v>
                </c:pt>
                <c:pt idx="1103">
                  <c:v>638.28</c:v>
                </c:pt>
                <c:pt idx="1104">
                  <c:v>638.54</c:v>
                </c:pt>
                <c:pt idx="1105">
                  <c:v>638.79</c:v>
                </c:pt>
                <c:pt idx="1106">
                  <c:v>639.04999999999995</c:v>
                </c:pt>
                <c:pt idx="1107">
                  <c:v>639.30999999999995</c:v>
                </c:pt>
                <c:pt idx="1108">
                  <c:v>639.55999999999995</c:v>
                </c:pt>
                <c:pt idx="1109">
                  <c:v>639.82000000000005</c:v>
                </c:pt>
                <c:pt idx="1110">
                  <c:v>640.08000000000004</c:v>
                </c:pt>
                <c:pt idx="1111">
                  <c:v>640.33000000000004</c:v>
                </c:pt>
                <c:pt idx="1112">
                  <c:v>640.59</c:v>
                </c:pt>
                <c:pt idx="1113">
                  <c:v>640.85</c:v>
                </c:pt>
                <c:pt idx="1114">
                  <c:v>641.1</c:v>
                </c:pt>
                <c:pt idx="1115">
                  <c:v>641.36</c:v>
                </c:pt>
                <c:pt idx="1116">
                  <c:v>641.62</c:v>
                </c:pt>
                <c:pt idx="1117">
                  <c:v>641.87</c:v>
                </c:pt>
                <c:pt idx="1118">
                  <c:v>642.13</c:v>
                </c:pt>
                <c:pt idx="1119">
                  <c:v>642.39</c:v>
                </c:pt>
                <c:pt idx="1120">
                  <c:v>642.64</c:v>
                </c:pt>
                <c:pt idx="1121">
                  <c:v>642.9</c:v>
                </c:pt>
                <c:pt idx="1122">
                  <c:v>643.16</c:v>
                </c:pt>
                <c:pt idx="1123">
                  <c:v>643.41</c:v>
                </c:pt>
                <c:pt idx="1124">
                  <c:v>643.66999999999996</c:v>
                </c:pt>
                <c:pt idx="1125">
                  <c:v>643.92999999999995</c:v>
                </c:pt>
                <c:pt idx="1126">
                  <c:v>644.17999999999995</c:v>
                </c:pt>
                <c:pt idx="1127">
                  <c:v>644.44000000000005</c:v>
                </c:pt>
                <c:pt idx="1128">
                  <c:v>644.70000000000005</c:v>
                </c:pt>
                <c:pt idx="1129">
                  <c:v>644.95000000000005</c:v>
                </c:pt>
                <c:pt idx="1130">
                  <c:v>645.21</c:v>
                </c:pt>
                <c:pt idx="1131">
                  <c:v>645.46</c:v>
                </c:pt>
                <c:pt idx="1132">
                  <c:v>645.72</c:v>
                </c:pt>
                <c:pt idx="1133">
                  <c:v>645.98</c:v>
                </c:pt>
                <c:pt idx="1134">
                  <c:v>646.23</c:v>
                </c:pt>
                <c:pt idx="1135">
                  <c:v>646.49</c:v>
                </c:pt>
                <c:pt idx="1136">
                  <c:v>646.75</c:v>
                </c:pt>
                <c:pt idx="1137">
                  <c:v>647</c:v>
                </c:pt>
                <c:pt idx="1138">
                  <c:v>647.26</c:v>
                </c:pt>
                <c:pt idx="1139">
                  <c:v>647.52</c:v>
                </c:pt>
                <c:pt idx="1140">
                  <c:v>647.77</c:v>
                </c:pt>
                <c:pt idx="1141">
                  <c:v>648.03</c:v>
                </c:pt>
                <c:pt idx="1142">
                  <c:v>648.29</c:v>
                </c:pt>
                <c:pt idx="1143">
                  <c:v>648.54</c:v>
                </c:pt>
                <c:pt idx="1144">
                  <c:v>648.79999999999995</c:v>
                </c:pt>
                <c:pt idx="1145">
                  <c:v>649.04999999999995</c:v>
                </c:pt>
                <c:pt idx="1146">
                  <c:v>649.30999999999995</c:v>
                </c:pt>
                <c:pt idx="1147">
                  <c:v>649.57000000000005</c:v>
                </c:pt>
                <c:pt idx="1148">
                  <c:v>649.82000000000005</c:v>
                </c:pt>
                <c:pt idx="1149">
                  <c:v>650.08000000000004</c:v>
                </c:pt>
                <c:pt idx="1150">
                  <c:v>650.34</c:v>
                </c:pt>
                <c:pt idx="1151">
                  <c:v>650.59</c:v>
                </c:pt>
                <c:pt idx="1152">
                  <c:v>650.85</c:v>
                </c:pt>
                <c:pt idx="1153">
                  <c:v>651.11</c:v>
                </c:pt>
                <c:pt idx="1154">
                  <c:v>651.36</c:v>
                </c:pt>
                <c:pt idx="1155">
                  <c:v>651.62</c:v>
                </c:pt>
                <c:pt idx="1156">
                  <c:v>651.87</c:v>
                </c:pt>
                <c:pt idx="1157">
                  <c:v>652.13</c:v>
                </c:pt>
                <c:pt idx="1158">
                  <c:v>652.39</c:v>
                </c:pt>
                <c:pt idx="1159">
                  <c:v>652.64</c:v>
                </c:pt>
                <c:pt idx="1160">
                  <c:v>652.9</c:v>
                </c:pt>
                <c:pt idx="1161">
                  <c:v>653.16</c:v>
                </c:pt>
                <c:pt idx="1162">
                  <c:v>653.41</c:v>
                </c:pt>
                <c:pt idx="1163">
                  <c:v>653.66999999999996</c:v>
                </c:pt>
                <c:pt idx="1164">
                  <c:v>653.91999999999996</c:v>
                </c:pt>
                <c:pt idx="1165">
                  <c:v>654.17999999999995</c:v>
                </c:pt>
                <c:pt idx="1166">
                  <c:v>654.44000000000005</c:v>
                </c:pt>
                <c:pt idx="1167">
                  <c:v>654.69000000000005</c:v>
                </c:pt>
                <c:pt idx="1168">
                  <c:v>654.95000000000005</c:v>
                </c:pt>
                <c:pt idx="1169">
                  <c:v>655.21</c:v>
                </c:pt>
                <c:pt idx="1170">
                  <c:v>655.46</c:v>
                </c:pt>
                <c:pt idx="1171">
                  <c:v>655.72</c:v>
                </c:pt>
                <c:pt idx="1172">
                  <c:v>655.97</c:v>
                </c:pt>
                <c:pt idx="1173">
                  <c:v>656.23</c:v>
                </c:pt>
                <c:pt idx="1174">
                  <c:v>656.49</c:v>
                </c:pt>
                <c:pt idx="1175">
                  <c:v>656.74</c:v>
                </c:pt>
                <c:pt idx="1176">
                  <c:v>657</c:v>
                </c:pt>
                <c:pt idx="1177">
                  <c:v>657.25</c:v>
                </c:pt>
                <c:pt idx="1178">
                  <c:v>657.51</c:v>
                </c:pt>
                <c:pt idx="1179">
                  <c:v>657.77</c:v>
                </c:pt>
                <c:pt idx="1180">
                  <c:v>658.02</c:v>
                </c:pt>
                <c:pt idx="1181">
                  <c:v>658.28</c:v>
                </c:pt>
                <c:pt idx="1182">
                  <c:v>658.53</c:v>
                </c:pt>
                <c:pt idx="1183">
                  <c:v>658.79</c:v>
                </c:pt>
                <c:pt idx="1184">
                  <c:v>659.05</c:v>
                </c:pt>
                <c:pt idx="1185">
                  <c:v>659.3</c:v>
                </c:pt>
                <c:pt idx="1186">
                  <c:v>659.56</c:v>
                </c:pt>
                <c:pt idx="1187">
                  <c:v>659.81</c:v>
                </c:pt>
                <c:pt idx="1188">
                  <c:v>660.07</c:v>
                </c:pt>
                <c:pt idx="1189">
                  <c:v>660.33</c:v>
                </c:pt>
                <c:pt idx="1190">
                  <c:v>660.58</c:v>
                </c:pt>
                <c:pt idx="1191">
                  <c:v>660.84</c:v>
                </c:pt>
                <c:pt idx="1192">
                  <c:v>661.09</c:v>
                </c:pt>
                <c:pt idx="1193">
                  <c:v>661.35</c:v>
                </c:pt>
                <c:pt idx="1194">
                  <c:v>661.61</c:v>
                </c:pt>
                <c:pt idx="1195">
                  <c:v>661.86</c:v>
                </c:pt>
                <c:pt idx="1196">
                  <c:v>662.12</c:v>
                </c:pt>
                <c:pt idx="1197">
                  <c:v>662.37</c:v>
                </c:pt>
                <c:pt idx="1198">
                  <c:v>662.63</c:v>
                </c:pt>
                <c:pt idx="1199">
                  <c:v>662.89</c:v>
                </c:pt>
                <c:pt idx="1200">
                  <c:v>663.14</c:v>
                </c:pt>
                <c:pt idx="1201">
                  <c:v>663.4</c:v>
                </c:pt>
                <c:pt idx="1202">
                  <c:v>663.65</c:v>
                </c:pt>
                <c:pt idx="1203">
                  <c:v>663.91</c:v>
                </c:pt>
                <c:pt idx="1204">
                  <c:v>664.17</c:v>
                </c:pt>
                <c:pt idx="1205">
                  <c:v>664.42</c:v>
                </c:pt>
                <c:pt idx="1206">
                  <c:v>664.68</c:v>
                </c:pt>
                <c:pt idx="1207">
                  <c:v>664.93</c:v>
                </c:pt>
                <c:pt idx="1208">
                  <c:v>665.19</c:v>
                </c:pt>
                <c:pt idx="1209">
                  <c:v>665.44</c:v>
                </c:pt>
                <c:pt idx="1210">
                  <c:v>665.7</c:v>
                </c:pt>
                <c:pt idx="1211">
                  <c:v>665.96</c:v>
                </c:pt>
                <c:pt idx="1212">
                  <c:v>666.21</c:v>
                </c:pt>
                <c:pt idx="1213">
                  <c:v>666.47</c:v>
                </c:pt>
                <c:pt idx="1214">
                  <c:v>666.72</c:v>
                </c:pt>
                <c:pt idx="1215">
                  <c:v>666.98</c:v>
                </c:pt>
                <c:pt idx="1216">
                  <c:v>667.23</c:v>
                </c:pt>
                <c:pt idx="1217">
                  <c:v>667.49</c:v>
                </c:pt>
                <c:pt idx="1218">
                  <c:v>667.75</c:v>
                </c:pt>
                <c:pt idx="1219">
                  <c:v>668</c:v>
                </c:pt>
                <c:pt idx="1220">
                  <c:v>668.26</c:v>
                </c:pt>
                <c:pt idx="1221">
                  <c:v>668.51</c:v>
                </c:pt>
                <c:pt idx="1222">
                  <c:v>668.77</c:v>
                </c:pt>
                <c:pt idx="1223">
                  <c:v>669.02</c:v>
                </c:pt>
                <c:pt idx="1224">
                  <c:v>669.28</c:v>
                </c:pt>
                <c:pt idx="1225">
                  <c:v>669.54</c:v>
                </c:pt>
                <c:pt idx="1226">
                  <c:v>669.79</c:v>
                </c:pt>
                <c:pt idx="1227">
                  <c:v>670.05</c:v>
                </c:pt>
                <c:pt idx="1228">
                  <c:v>670.3</c:v>
                </c:pt>
                <c:pt idx="1229">
                  <c:v>670.56</c:v>
                </c:pt>
                <c:pt idx="1230">
                  <c:v>670.81</c:v>
                </c:pt>
                <c:pt idx="1231">
                  <c:v>671.07</c:v>
                </c:pt>
                <c:pt idx="1232">
                  <c:v>671.33</c:v>
                </c:pt>
                <c:pt idx="1233">
                  <c:v>671.58</c:v>
                </c:pt>
                <c:pt idx="1234">
                  <c:v>671.84</c:v>
                </c:pt>
                <c:pt idx="1235">
                  <c:v>672.09</c:v>
                </c:pt>
                <c:pt idx="1236">
                  <c:v>672.35</c:v>
                </c:pt>
                <c:pt idx="1237">
                  <c:v>672.6</c:v>
                </c:pt>
                <c:pt idx="1238">
                  <c:v>672.86</c:v>
                </c:pt>
                <c:pt idx="1239">
                  <c:v>673.11</c:v>
                </c:pt>
                <c:pt idx="1240">
                  <c:v>673.37</c:v>
                </c:pt>
                <c:pt idx="1241">
                  <c:v>673.63</c:v>
                </c:pt>
                <c:pt idx="1242">
                  <c:v>673.88</c:v>
                </c:pt>
                <c:pt idx="1243">
                  <c:v>674.14</c:v>
                </c:pt>
                <c:pt idx="1244">
                  <c:v>674.39</c:v>
                </c:pt>
                <c:pt idx="1245">
                  <c:v>674.65</c:v>
                </c:pt>
                <c:pt idx="1246">
                  <c:v>674.9</c:v>
                </c:pt>
                <c:pt idx="1247">
                  <c:v>675.16</c:v>
                </c:pt>
                <c:pt idx="1248">
                  <c:v>675.41</c:v>
                </c:pt>
                <c:pt idx="1249">
                  <c:v>675.67</c:v>
                </c:pt>
                <c:pt idx="1250">
                  <c:v>675.93</c:v>
                </c:pt>
                <c:pt idx="1251">
                  <c:v>676.18</c:v>
                </c:pt>
                <c:pt idx="1252">
                  <c:v>676.44</c:v>
                </c:pt>
                <c:pt idx="1253">
                  <c:v>676.69</c:v>
                </c:pt>
                <c:pt idx="1254">
                  <c:v>676.95</c:v>
                </c:pt>
                <c:pt idx="1255">
                  <c:v>677.2</c:v>
                </c:pt>
                <c:pt idx="1256">
                  <c:v>677.46</c:v>
                </c:pt>
                <c:pt idx="1257">
                  <c:v>677.71</c:v>
                </c:pt>
                <c:pt idx="1258">
                  <c:v>677.97</c:v>
                </c:pt>
                <c:pt idx="1259">
                  <c:v>678.22</c:v>
                </c:pt>
                <c:pt idx="1260">
                  <c:v>678.48</c:v>
                </c:pt>
                <c:pt idx="1261">
                  <c:v>678.73</c:v>
                </c:pt>
                <c:pt idx="1262">
                  <c:v>678.99</c:v>
                </c:pt>
                <c:pt idx="1263">
                  <c:v>679.25</c:v>
                </c:pt>
                <c:pt idx="1264">
                  <c:v>679.5</c:v>
                </c:pt>
                <c:pt idx="1265">
                  <c:v>679.76</c:v>
                </c:pt>
                <c:pt idx="1266">
                  <c:v>680.01</c:v>
                </c:pt>
                <c:pt idx="1267">
                  <c:v>680.27</c:v>
                </c:pt>
                <c:pt idx="1268">
                  <c:v>680.52</c:v>
                </c:pt>
                <c:pt idx="1269">
                  <c:v>680.78</c:v>
                </c:pt>
                <c:pt idx="1270">
                  <c:v>681.03</c:v>
                </c:pt>
                <c:pt idx="1271">
                  <c:v>681.29</c:v>
                </c:pt>
                <c:pt idx="1272">
                  <c:v>681.54</c:v>
                </c:pt>
                <c:pt idx="1273">
                  <c:v>681.8</c:v>
                </c:pt>
                <c:pt idx="1274">
                  <c:v>682.05</c:v>
                </c:pt>
                <c:pt idx="1275">
                  <c:v>682.31</c:v>
                </c:pt>
                <c:pt idx="1276">
                  <c:v>682.56</c:v>
                </c:pt>
                <c:pt idx="1277">
                  <c:v>682.82</c:v>
                </c:pt>
                <c:pt idx="1278">
                  <c:v>683.07</c:v>
                </c:pt>
                <c:pt idx="1279">
                  <c:v>683.33</c:v>
                </c:pt>
                <c:pt idx="1280">
                  <c:v>683.58</c:v>
                </c:pt>
                <c:pt idx="1281">
                  <c:v>683.84</c:v>
                </c:pt>
                <c:pt idx="1282">
                  <c:v>684.1</c:v>
                </c:pt>
                <c:pt idx="1283">
                  <c:v>684.35</c:v>
                </c:pt>
                <c:pt idx="1284">
                  <c:v>684.61</c:v>
                </c:pt>
                <c:pt idx="1285">
                  <c:v>684.86</c:v>
                </c:pt>
                <c:pt idx="1286">
                  <c:v>685.12</c:v>
                </c:pt>
                <c:pt idx="1287">
                  <c:v>685.37</c:v>
                </c:pt>
                <c:pt idx="1288">
                  <c:v>685.63</c:v>
                </c:pt>
                <c:pt idx="1289">
                  <c:v>685.88</c:v>
                </c:pt>
                <c:pt idx="1290">
                  <c:v>686.14</c:v>
                </c:pt>
                <c:pt idx="1291">
                  <c:v>686.39</c:v>
                </c:pt>
                <c:pt idx="1292">
                  <c:v>686.65</c:v>
                </c:pt>
                <c:pt idx="1293">
                  <c:v>686.9</c:v>
                </c:pt>
                <c:pt idx="1294">
                  <c:v>687.16</c:v>
                </c:pt>
                <c:pt idx="1295">
                  <c:v>687.41</c:v>
                </c:pt>
                <c:pt idx="1296">
                  <c:v>687.67</c:v>
                </c:pt>
                <c:pt idx="1297">
                  <c:v>687.92</c:v>
                </c:pt>
                <c:pt idx="1298">
                  <c:v>688.18</c:v>
                </c:pt>
                <c:pt idx="1299">
                  <c:v>688.43</c:v>
                </c:pt>
                <c:pt idx="1300">
                  <c:v>688.69</c:v>
                </c:pt>
                <c:pt idx="1301">
                  <c:v>688.94</c:v>
                </c:pt>
                <c:pt idx="1302">
                  <c:v>689.2</c:v>
                </c:pt>
                <c:pt idx="1303">
                  <c:v>689.45</c:v>
                </c:pt>
                <c:pt idx="1304">
                  <c:v>689.71</c:v>
                </c:pt>
                <c:pt idx="1305">
                  <c:v>689.96</c:v>
                </c:pt>
                <c:pt idx="1306">
                  <c:v>690.22</c:v>
                </c:pt>
                <c:pt idx="1307">
                  <c:v>690.47</c:v>
                </c:pt>
                <c:pt idx="1308">
                  <c:v>690.73</c:v>
                </c:pt>
                <c:pt idx="1309">
                  <c:v>690.98</c:v>
                </c:pt>
                <c:pt idx="1310">
                  <c:v>691.24</c:v>
                </c:pt>
                <c:pt idx="1311">
                  <c:v>691.49</c:v>
                </c:pt>
                <c:pt idx="1312">
                  <c:v>691.75</c:v>
                </c:pt>
                <c:pt idx="1313">
                  <c:v>692</c:v>
                </c:pt>
                <c:pt idx="1314">
                  <c:v>692.26</c:v>
                </c:pt>
                <c:pt idx="1315">
                  <c:v>692.51</c:v>
                </c:pt>
                <c:pt idx="1316">
                  <c:v>692.77</c:v>
                </c:pt>
                <c:pt idx="1317">
                  <c:v>693.02</c:v>
                </c:pt>
                <c:pt idx="1318">
                  <c:v>693.28</c:v>
                </c:pt>
                <c:pt idx="1319">
                  <c:v>693.53</c:v>
                </c:pt>
                <c:pt idx="1320">
                  <c:v>693.79</c:v>
                </c:pt>
                <c:pt idx="1321">
                  <c:v>694.04</c:v>
                </c:pt>
                <c:pt idx="1322">
                  <c:v>694.3</c:v>
                </c:pt>
                <c:pt idx="1323">
                  <c:v>694.55</c:v>
                </c:pt>
                <c:pt idx="1324">
                  <c:v>694.8</c:v>
                </c:pt>
                <c:pt idx="1325">
                  <c:v>695.06</c:v>
                </c:pt>
                <c:pt idx="1326">
                  <c:v>695.31</c:v>
                </c:pt>
                <c:pt idx="1327">
                  <c:v>695.57</c:v>
                </c:pt>
                <c:pt idx="1328">
                  <c:v>695.82</c:v>
                </c:pt>
                <c:pt idx="1329">
                  <c:v>696.08</c:v>
                </c:pt>
                <c:pt idx="1330">
                  <c:v>696.33</c:v>
                </c:pt>
                <c:pt idx="1331">
                  <c:v>696.59</c:v>
                </c:pt>
                <c:pt idx="1332">
                  <c:v>696.84</c:v>
                </c:pt>
                <c:pt idx="1333">
                  <c:v>697.1</c:v>
                </c:pt>
                <c:pt idx="1334">
                  <c:v>697.35</c:v>
                </c:pt>
                <c:pt idx="1335">
                  <c:v>697.61</c:v>
                </c:pt>
                <c:pt idx="1336">
                  <c:v>697.86</c:v>
                </c:pt>
                <c:pt idx="1337">
                  <c:v>698.12</c:v>
                </c:pt>
                <c:pt idx="1338">
                  <c:v>698.37</c:v>
                </c:pt>
                <c:pt idx="1339">
                  <c:v>698.63</c:v>
                </c:pt>
                <c:pt idx="1340">
                  <c:v>698.88</c:v>
                </c:pt>
                <c:pt idx="1341">
                  <c:v>699.13</c:v>
                </c:pt>
                <c:pt idx="1342">
                  <c:v>699.39</c:v>
                </c:pt>
                <c:pt idx="1343">
                  <c:v>699.64</c:v>
                </c:pt>
                <c:pt idx="1344">
                  <c:v>699.9</c:v>
                </c:pt>
                <c:pt idx="1345">
                  <c:v>700.15</c:v>
                </c:pt>
                <c:pt idx="1346">
                  <c:v>700.41</c:v>
                </c:pt>
                <c:pt idx="1347">
                  <c:v>700.66</c:v>
                </c:pt>
                <c:pt idx="1348">
                  <c:v>700.92</c:v>
                </c:pt>
                <c:pt idx="1349">
                  <c:v>701.17</c:v>
                </c:pt>
                <c:pt idx="1350">
                  <c:v>701.43</c:v>
                </c:pt>
                <c:pt idx="1351">
                  <c:v>701.68</c:v>
                </c:pt>
                <c:pt idx="1352">
                  <c:v>701.94</c:v>
                </c:pt>
                <c:pt idx="1353">
                  <c:v>702.19</c:v>
                </c:pt>
                <c:pt idx="1354">
                  <c:v>702.44</c:v>
                </c:pt>
                <c:pt idx="1355">
                  <c:v>702.7</c:v>
                </c:pt>
                <c:pt idx="1356">
                  <c:v>702.95</c:v>
                </c:pt>
                <c:pt idx="1357">
                  <c:v>703.21</c:v>
                </c:pt>
                <c:pt idx="1358">
                  <c:v>703.46</c:v>
                </c:pt>
                <c:pt idx="1359">
                  <c:v>703.72</c:v>
                </c:pt>
                <c:pt idx="1360">
                  <c:v>703.97</c:v>
                </c:pt>
                <c:pt idx="1361">
                  <c:v>704.23</c:v>
                </c:pt>
                <c:pt idx="1362">
                  <c:v>704.48</c:v>
                </c:pt>
                <c:pt idx="1363">
                  <c:v>704.74</c:v>
                </c:pt>
                <c:pt idx="1364">
                  <c:v>704.99</c:v>
                </c:pt>
                <c:pt idx="1365">
                  <c:v>705.24</c:v>
                </c:pt>
                <c:pt idx="1366">
                  <c:v>705.5</c:v>
                </c:pt>
                <c:pt idx="1367">
                  <c:v>705.75</c:v>
                </c:pt>
                <c:pt idx="1368">
                  <c:v>706.01</c:v>
                </c:pt>
                <c:pt idx="1369">
                  <c:v>706.26</c:v>
                </c:pt>
                <c:pt idx="1370">
                  <c:v>706.52</c:v>
                </c:pt>
                <c:pt idx="1371">
                  <c:v>706.77</c:v>
                </c:pt>
                <c:pt idx="1372">
                  <c:v>707.02</c:v>
                </c:pt>
                <c:pt idx="1373">
                  <c:v>707.28</c:v>
                </c:pt>
                <c:pt idx="1374">
                  <c:v>707.53</c:v>
                </c:pt>
                <c:pt idx="1375">
                  <c:v>707.79</c:v>
                </c:pt>
                <c:pt idx="1376">
                  <c:v>708.04</c:v>
                </c:pt>
                <c:pt idx="1377">
                  <c:v>708.3</c:v>
                </c:pt>
                <c:pt idx="1378">
                  <c:v>708.55</c:v>
                </c:pt>
                <c:pt idx="1379">
                  <c:v>708.81</c:v>
                </c:pt>
                <c:pt idx="1380">
                  <c:v>709.06</c:v>
                </c:pt>
                <c:pt idx="1381">
                  <c:v>709.31</c:v>
                </c:pt>
                <c:pt idx="1382">
                  <c:v>709.57</c:v>
                </c:pt>
                <c:pt idx="1383">
                  <c:v>709.82</c:v>
                </c:pt>
                <c:pt idx="1384">
                  <c:v>710.08</c:v>
                </c:pt>
                <c:pt idx="1385">
                  <c:v>710.33</c:v>
                </c:pt>
                <c:pt idx="1386">
                  <c:v>710.59</c:v>
                </c:pt>
                <c:pt idx="1387">
                  <c:v>710.84</c:v>
                </c:pt>
                <c:pt idx="1388">
                  <c:v>711.09</c:v>
                </c:pt>
                <c:pt idx="1389">
                  <c:v>711.35</c:v>
                </c:pt>
                <c:pt idx="1390">
                  <c:v>711.6</c:v>
                </c:pt>
                <c:pt idx="1391">
                  <c:v>711.86</c:v>
                </c:pt>
                <c:pt idx="1392">
                  <c:v>712.11</c:v>
                </c:pt>
                <c:pt idx="1393">
                  <c:v>712.36</c:v>
                </c:pt>
                <c:pt idx="1394">
                  <c:v>712.62</c:v>
                </c:pt>
                <c:pt idx="1395">
                  <c:v>712.87</c:v>
                </c:pt>
                <c:pt idx="1396">
                  <c:v>713.13</c:v>
                </c:pt>
                <c:pt idx="1397">
                  <c:v>713.38</c:v>
                </c:pt>
                <c:pt idx="1398">
                  <c:v>713.64</c:v>
                </c:pt>
                <c:pt idx="1399">
                  <c:v>713.89</c:v>
                </c:pt>
                <c:pt idx="1400">
                  <c:v>714.14</c:v>
                </c:pt>
                <c:pt idx="1401">
                  <c:v>714.4</c:v>
                </c:pt>
                <c:pt idx="1402">
                  <c:v>714.65</c:v>
                </c:pt>
                <c:pt idx="1403">
                  <c:v>714.91</c:v>
                </c:pt>
                <c:pt idx="1404">
                  <c:v>715.16</c:v>
                </c:pt>
                <c:pt idx="1405">
                  <c:v>715.41</c:v>
                </c:pt>
                <c:pt idx="1406">
                  <c:v>715.67</c:v>
                </c:pt>
                <c:pt idx="1407">
                  <c:v>715.92</c:v>
                </c:pt>
                <c:pt idx="1408">
                  <c:v>716.18</c:v>
                </c:pt>
                <c:pt idx="1409">
                  <c:v>716.43</c:v>
                </c:pt>
                <c:pt idx="1410">
                  <c:v>716.68</c:v>
                </c:pt>
                <c:pt idx="1411">
                  <c:v>716.94</c:v>
                </c:pt>
                <c:pt idx="1412">
                  <c:v>717.19</c:v>
                </c:pt>
                <c:pt idx="1413">
                  <c:v>717.45</c:v>
                </c:pt>
                <c:pt idx="1414">
                  <c:v>717.7</c:v>
                </c:pt>
                <c:pt idx="1415">
                  <c:v>717.95</c:v>
                </c:pt>
                <c:pt idx="1416">
                  <c:v>718.21</c:v>
                </c:pt>
                <c:pt idx="1417">
                  <c:v>718.46</c:v>
                </c:pt>
                <c:pt idx="1418">
                  <c:v>718.72</c:v>
                </c:pt>
                <c:pt idx="1419">
                  <c:v>718.97</c:v>
                </c:pt>
                <c:pt idx="1420">
                  <c:v>719.22</c:v>
                </c:pt>
                <c:pt idx="1421">
                  <c:v>719.48</c:v>
                </c:pt>
                <c:pt idx="1422">
                  <c:v>719.73</c:v>
                </c:pt>
                <c:pt idx="1423">
                  <c:v>719.99</c:v>
                </c:pt>
                <c:pt idx="1424">
                  <c:v>720.24</c:v>
                </c:pt>
                <c:pt idx="1425">
                  <c:v>720.49</c:v>
                </c:pt>
                <c:pt idx="1426">
                  <c:v>720.75</c:v>
                </c:pt>
                <c:pt idx="1427">
                  <c:v>721</c:v>
                </c:pt>
                <c:pt idx="1428">
                  <c:v>721.26</c:v>
                </c:pt>
                <c:pt idx="1429">
                  <c:v>721.51</c:v>
                </c:pt>
                <c:pt idx="1430">
                  <c:v>721.76</c:v>
                </c:pt>
                <c:pt idx="1431">
                  <c:v>722.02</c:v>
                </c:pt>
                <c:pt idx="1432">
                  <c:v>722.27</c:v>
                </c:pt>
                <c:pt idx="1433">
                  <c:v>722.53</c:v>
                </c:pt>
                <c:pt idx="1434">
                  <c:v>722.78</c:v>
                </c:pt>
                <c:pt idx="1435">
                  <c:v>723.03</c:v>
                </c:pt>
                <c:pt idx="1436">
                  <c:v>723.29</c:v>
                </c:pt>
                <c:pt idx="1437">
                  <c:v>723.54</c:v>
                </c:pt>
                <c:pt idx="1438">
                  <c:v>723.79</c:v>
                </c:pt>
                <c:pt idx="1439">
                  <c:v>724.05</c:v>
                </c:pt>
                <c:pt idx="1440">
                  <c:v>724.3</c:v>
                </c:pt>
                <c:pt idx="1441">
                  <c:v>724.56</c:v>
                </c:pt>
                <c:pt idx="1442">
                  <c:v>724.81</c:v>
                </c:pt>
                <c:pt idx="1443">
                  <c:v>725.06</c:v>
                </c:pt>
                <c:pt idx="1444">
                  <c:v>725.32</c:v>
                </c:pt>
                <c:pt idx="1445">
                  <c:v>725.57</c:v>
                </c:pt>
                <c:pt idx="1446">
                  <c:v>725.82</c:v>
                </c:pt>
                <c:pt idx="1447">
                  <c:v>726.08</c:v>
                </c:pt>
                <c:pt idx="1448">
                  <c:v>726.33</c:v>
                </c:pt>
                <c:pt idx="1449">
                  <c:v>726.59</c:v>
                </c:pt>
                <c:pt idx="1450">
                  <c:v>726.84</c:v>
                </c:pt>
                <c:pt idx="1451">
                  <c:v>727.09</c:v>
                </c:pt>
                <c:pt idx="1452">
                  <c:v>727.35</c:v>
                </c:pt>
                <c:pt idx="1453">
                  <c:v>727.6</c:v>
                </c:pt>
                <c:pt idx="1454">
                  <c:v>727.85</c:v>
                </c:pt>
                <c:pt idx="1455">
                  <c:v>728.11</c:v>
                </c:pt>
                <c:pt idx="1456">
                  <c:v>728.36</c:v>
                </c:pt>
                <c:pt idx="1457">
                  <c:v>728.61</c:v>
                </c:pt>
                <c:pt idx="1458">
                  <c:v>728.87</c:v>
                </c:pt>
                <c:pt idx="1459">
                  <c:v>729.12</c:v>
                </c:pt>
                <c:pt idx="1460">
                  <c:v>729.38</c:v>
                </c:pt>
                <c:pt idx="1461">
                  <c:v>729.63</c:v>
                </c:pt>
                <c:pt idx="1462">
                  <c:v>729.88</c:v>
                </c:pt>
                <c:pt idx="1463">
                  <c:v>730.14</c:v>
                </c:pt>
                <c:pt idx="1464">
                  <c:v>730.39</c:v>
                </c:pt>
                <c:pt idx="1465">
                  <c:v>730.64</c:v>
                </c:pt>
                <c:pt idx="1466">
                  <c:v>730.9</c:v>
                </c:pt>
                <c:pt idx="1467">
                  <c:v>731.15</c:v>
                </c:pt>
                <c:pt idx="1468">
                  <c:v>731.4</c:v>
                </c:pt>
                <c:pt idx="1469">
                  <c:v>731.66</c:v>
                </c:pt>
                <c:pt idx="1470">
                  <c:v>731.91</c:v>
                </c:pt>
                <c:pt idx="1471">
                  <c:v>732.16</c:v>
                </c:pt>
                <c:pt idx="1472">
                  <c:v>732.42</c:v>
                </c:pt>
                <c:pt idx="1473">
                  <c:v>732.67</c:v>
                </c:pt>
                <c:pt idx="1474">
                  <c:v>732.93</c:v>
                </c:pt>
                <c:pt idx="1475">
                  <c:v>733.18</c:v>
                </c:pt>
                <c:pt idx="1476">
                  <c:v>733.43</c:v>
                </c:pt>
                <c:pt idx="1477">
                  <c:v>733.69</c:v>
                </c:pt>
                <c:pt idx="1478">
                  <c:v>733.94</c:v>
                </c:pt>
                <c:pt idx="1479">
                  <c:v>734.19</c:v>
                </c:pt>
                <c:pt idx="1480">
                  <c:v>734.45</c:v>
                </c:pt>
                <c:pt idx="1481">
                  <c:v>734.7</c:v>
                </c:pt>
                <c:pt idx="1482">
                  <c:v>734.95</c:v>
                </c:pt>
                <c:pt idx="1483">
                  <c:v>735.21</c:v>
                </c:pt>
                <c:pt idx="1484">
                  <c:v>735.46</c:v>
                </c:pt>
                <c:pt idx="1485">
                  <c:v>735.71</c:v>
                </c:pt>
                <c:pt idx="1486">
                  <c:v>735.97</c:v>
                </c:pt>
                <c:pt idx="1487">
                  <c:v>736.22</c:v>
                </c:pt>
                <c:pt idx="1488">
                  <c:v>736.47</c:v>
                </c:pt>
                <c:pt idx="1489">
                  <c:v>736.73</c:v>
                </c:pt>
                <c:pt idx="1490">
                  <c:v>736.98</c:v>
                </c:pt>
                <c:pt idx="1491">
                  <c:v>737.23</c:v>
                </c:pt>
                <c:pt idx="1492">
                  <c:v>737.49</c:v>
                </c:pt>
                <c:pt idx="1493">
                  <c:v>737.74</c:v>
                </c:pt>
                <c:pt idx="1494">
                  <c:v>737.99</c:v>
                </c:pt>
                <c:pt idx="1495">
                  <c:v>738.25</c:v>
                </c:pt>
                <c:pt idx="1496">
                  <c:v>738.5</c:v>
                </c:pt>
                <c:pt idx="1497">
                  <c:v>738.75</c:v>
                </c:pt>
                <c:pt idx="1498">
                  <c:v>739.01</c:v>
                </c:pt>
                <c:pt idx="1499">
                  <c:v>739.26</c:v>
                </c:pt>
                <c:pt idx="1500">
                  <c:v>739.51</c:v>
                </c:pt>
                <c:pt idx="1501">
                  <c:v>739.77</c:v>
                </c:pt>
                <c:pt idx="1502">
                  <c:v>740.02</c:v>
                </c:pt>
                <c:pt idx="1503">
                  <c:v>740.27</c:v>
                </c:pt>
                <c:pt idx="1504">
                  <c:v>740.53</c:v>
                </c:pt>
                <c:pt idx="1505">
                  <c:v>740.78</c:v>
                </c:pt>
                <c:pt idx="1506">
                  <c:v>741.03</c:v>
                </c:pt>
                <c:pt idx="1507">
                  <c:v>741.28</c:v>
                </c:pt>
                <c:pt idx="1508">
                  <c:v>741.54</c:v>
                </c:pt>
                <c:pt idx="1509">
                  <c:v>741.79</c:v>
                </c:pt>
                <c:pt idx="1510">
                  <c:v>742.04</c:v>
                </c:pt>
                <c:pt idx="1511">
                  <c:v>742.3</c:v>
                </c:pt>
                <c:pt idx="1512">
                  <c:v>742.55</c:v>
                </c:pt>
                <c:pt idx="1513">
                  <c:v>742.8</c:v>
                </c:pt>
                <c:pt idx="1514">
                  <c:v>743.06</c:v>
                </c:pt>
                <c:pt idx="1515">
                  <c:v>743.31</c:v>
                </c:pt>
                <c:pt idx="1516">
                  <c:v>743.56</c:v>
                </c:pt>
                <c:pt idx="1517">
                  <c:v>743.82</c:v>
                </c:pt>
                <c:pt idx="1518">
                  <c:v>744.07</c:v>
                </c:pt>
                <c:pt idx="1519">
                  <c:v>744.32</c:v>
                </c:pt>
                <c:pt idx="1520">
                  <c:v>744.58</c:v>
                </c:pt>
                <c:pt idx="1521">
                  <c:v>744.83</c:v>
                </c:pt>
                <c:pt idx="1522">
                  <c:v>745.08</c:v>
                </c:pt>
                <c:pt idx="1523">
                  <c:v>745.33</c:v>
                </c:pt>
                <c:pt idx="1524">
                  <c:v>745.59</c:v>
                </c:pt>
                <c:pt idx="1525">
                  <c:v>745.84</c:v>
                </c:pt>
                <c:pt idx="1526">
                  <c:v>746.09</c:v>
                </c:pt>
                <c:pt idx="1527">
                  <c:v>746.35</c:v>
                </c:pt>
                <c:pt idx="1528">
                  <c:v>746.6</c:v>
                </c:pt>
                <c:pt idx="1529">
                  <c:v>746.85</c:v>
                </c:pt>
                <c:pt idx="1530">
                  <c:v>747.11</c:v>
                </c:pt>
                <c:pt idx="1531">
                  <c:v>747.36</c:v>
                </c:pt>
                <c:pt idx="1532">
                  <c:v>747.61</c:v>
                </c:pt>
                <c:pt idx="1533">
                  <c:v>747.86</c:v>
                </c:pt>
                <c:pt idx="1534">
                  <c:v>748.12</c:v>
                </c:pt>
                <c:pt idx="1535">
                  <c:v>748.37</c:v>
                </c:pt>
                <c:pt idx="1536">
                  <c:v>748.62</c:v>
                </c:pt>
                <c:pt idx="1537">
                  <c:v>748.88</c:v>
                </c:pt>
                <c:pt idx="1538">
                  <c:v>749.13</c:v>
                </c:pt>
                <c:pt idx="1539">
                  <c:v>749.38</c:v>
                </c:pt>
                <c:pt idx="1540">
                  <c:v>749.63</c:v>
                </c:pt>
                <c:pt idx="1541">
                  <c:v>749.89</c:v>
                </c:pt>
                <c:pt idx="1542">
                  <c:v>750.14</c:v>
                </c:pt>
                <c:pt idx="1543">
                  <c:v>750.39</c:v>
                </c:pt>
                <c:pt idx="1544">
                  <c:v>750.65</c:v>
                </c:pt>
                <c:pt idx="1545">
                  <c:v>750.9</c:v>
                </c:pt>
                <c:pt idx="1546">
                  <c:v>751.15</c:v>
                </c:pt>
                <c:pt idx="1547">
                  <c:v>751.4</c:v>
                </c:pt>
                <c:pt idx="1548">
                  <c:v>751.66</c:v>
                </c:pt>
                <c:pt idx="1549">
                  <c:v>751.91</c:v>
                </c:pt>
                <c:pt idx="1550">
                  <c:v>752.16</c:v>
                </c:pt>
                <c:pt idx="1551">
                  <c:v>752.42</c:v>
                </c:pt>
                <c:pt idx="1552">
                  <c:v>752.67</c:v>
                </c:pt>
                <c:pt idx="1553">
                  <c:v>752.92</c:v>
                </c:pt>
                <c:pt idx="1554">
                  <c:v>753.17</c:v>
                </c:pt>
                <c:pt idx="1555">
                  <c:v>753.43</c:v>
                </c:pt>
                <c:pt idx="1556">
                  <c:v>753.68</c:v>
                </c:pt>
                <c:pt idx="1557">
                  <c:v>753.93</c:v>
                </c:pt>
                <c:pt idx="1558">
                  <c:v>754.19</c:v>
                </c:pt>
                <c:pt idx="1559">
                  <c:v>754.44</c:v>
                </c:pt>
                <c:pt idx="1560">
                  <c:v>754.69</c:v>
                </c:pt>
                <c:pt idx="1561">
                  <c:v>754.94</c:v>
                </c:pt>
                <c:pt idx="1562">
                  <c:v>755.2</c:v>
                </c:pt>
                <c:pt idx="1563">
                  <c:v>755.45</c:v>
                </c:pt>
                <c:pt idx="1564">
                  <c:v>755.7</c:v>
                </c:pt>
                <c:pt idx="1565">
                  <c:v>755.95</c:v>
                </c:pt>
                <c:pt idx="1566">
                  <c:v>756.21</c:v>
                </c:pt>
                <c:pt idx="1567">
                  <c:v>756.46</c:v>
                </c:pt>
                <c:pt idx="1568">
                  <c:v>756.71</c:v>
                </c:pt>
                <c:pt idx="1569">
                  <c:v>756.96</c:v>
                </c:pt>
                <c:pt idx="1570">
                  <c:v>757.22</c:v>
                </c:pt>
                <c:pt idx="1571">
                  <c:v>757.47</c:v>
                </c:pt>
                <c:pt idx="1572">
                  <c:v>757.72</c:v>
                </c:pt>
                <c:pt idx="1573">
                  <c:v>757.97</c:v>
                </c:pt>
                <c:pt idx="1574">
                  <c:v>758.23</c:v>
                </c:pt>
                <c:pt idx="1575">
                  <c:v>758.48</c:v>
                </c:pt>
                <c:pt idx="1576">
                  <c:v>758.73</c:v>
                </c:pt>
                <c:pt idx="1577">
                  <c:v>758.99</c:v>
                </c:pt>
                <c:pt idx="1578">
                  <c:v>759.24</c:v>
                </c:pt>
                <c:pt idx="1579">
                  <c:v>759.49</c:v>
                </c:pt>
                <c:pt idx="1580">
                  <c:v>759.74</c:v>
                </c:pt>
                <c:pt idx="1581">
                  <c:v>760</c:v>
                </c:pt>
                <c:pt idx="1582">
                  <c:v>760.25</c:v>
                </c:pt>
                <c:pt idx="1583">
                  <c:v>760.5</c:v>
                </c:pt>
                <c:pt idx="1584">
                  <c:v>760.75</c:v>
                </c:pt>
                <c:pt idx="1585">
                  <c:v>761.01</c:v>
                </c:pt>
                <c:pt idx="1586">
                  <c:v>761.26</c:v>
                </c:pt>
                <c:pt idx="1587">
                  <c:v>761.51</c:v>
                </c:pt>
                <c:pt idx="1588">
                  <c:v>761.76</c:v>
                </c:pt>
                <c:pt idx="1589">
                  <c:v>762.02</c:v>
                </c:pt>
                <c:pt idx="1590">
                  <c:v>762.27</c:v>
                </c:pt>
                <c:pt idx="1591">
                  <c:v>762.52</c:v>
                </c:pt>
                <c:pt idx="1592">
                  <c:v>762.77</c:v>
                </c:pt>
                <c:pt idx="1593">
                  <c:v>763.02</c:v>
                </c:pt>
                <c:pt idx="1594">
                  <c:v>763.28</c:v>
                </c:pt>
                <c:pt idx="1595">
                  <c:v>763.53</c:v>
                </c:pt>
                <c:pt idx="1596">
                  <c:v>763.78</c:v>
                </c:pt>
                <c:pt idx="1597">
                  <c:v>764.03</c:v>
                </c:pt>
                <c:pt idx="1598">
                  <c:v>764.29</c:v>
                </c:pt>
                <c:pt idx="1599">
                  <c:v>764.54</c:v>
                </c:pt>
                <c:pt idx="1600">
                  <c:v>764.79</c:v>
                </c:pt>
                <c:pt idx="1601">
                  <c:v>765.04</c:v>
                </c:pt>
                <c:pt idx="1602">
                  <c:v>765.3</c:v>
                </c:pt>
                <c:pt idx="1603">
                  <c:v>765.55</c:v>
                </c:pt>
                <c:pt idx="1604">
                  <c:v>765.8</c:v>
                </c:pt>
                <c:pt idx="1605">
                  <c:v>766.05</c:v>
                </c:pt>
                <c:pt idx="1606">
                  <c:v>766.31</c:v>
                </c:pt>
                <c:pt idx="1607">
                  <c:v>766.56</c:v>
                </c:pt>
                <c:pt idx="1608">
                  <c:v>766.81</c:v>
                </c:pt>
                <c:pt idx="1609">
                  <c:v>767.06</c:v>
                </c:pt>
                <c:pt idx="1610">
                  <c:v>767.31</c:v>
                </c:pt>
                <c:pt idx="1611">
                  <c:v>767.57</c:v>
                </c:pt>
                <c:pt idx="1612">
                  <c:v>767.82</c:v>
                </c:pt>
                <c:pt idx="1613">
                  <c:v>768.07</c:v>
                </c:pt>
                <c:pt idx="1614">
                  <c:v>768.32</c:v>
                </c:pt>
                <c:pt idx="1615">
                  <c:v>768.58</c:v>
                </c:pt>
                <c:pt idx="1616">
                  <c:v>768.83</c:v>
                </c:pt>
                <c:pt idx="1617">
                  <c:v>769.08</c:v>
                </c:pt>
                <c:pt idx="1618">
                  <c:v>769.33</c:v>
                </c:pt>
                <c:pt idx="1619">
                  <c:v>769.58</c:v>
                </c:pt>
                <c:pt idx="1620">
                  <c:v>769.84</c:v>
                </c:pt>
                <c:pt idx="1621">
                  <c:v>770.09</c:v>
                </c:pt>
                <c:pt idx="1622">
                  <c:v>770.34</c:v>
                </c:pt>
                <c:pt idx="1623">
                  <c:v>770.59</c:v>
                </c:pt>
                <c:pt idx="1624">
                  <c:v>770.84</c:v>
                </c:pt>
                <c:pt idx="1625">
                  <c:v>771.1</c:v>
                </c:pt>
                <c:pt idx="1626">
                  <c:v>771.35</c:v>
                </c:pt>
                <c:pt idx="1627">
                  <c:v>771.6</c:v>
                </c:pt>
                <c:pt idx="1628">
                  <c:v>771.85</c:v>
                </c:pt>
                <c:pt idx="1629">
                  <c:v>772.11</c:v>
                </c:pt>
                <c:pt idx="1630">
                  <c:v>772.36</c:v>
                </c:pt>
                <c:pt idx="1631">
                  <c:v>772.61</c:v>
                </c:pt>
                <c:pt idx="1632">
                  <c:v>772.86</c:v>
                </c:pt>
                <c:pt idx="1633">
                  <c:v>773.11</c:v>
                </c:pt>
                <c:pt idx="1634">
                  <c:v>773.37</c:v>
                </c:pt>
                <c:pt idx="1635">
                  <c:v>773.62</c:v>
                </c:pt>
                <c:pt idx="1636">
                  <c:v>773.87</c:v>
                </c:pt>
                <c:pt idx="1637">
                  <c:v>774.12</c:v>
                </c:pt>
                <c:pt idx="1638">
                  <c:v>774.37</c:v>
                </c:pt>
                <c:pt idx="1639">
                  <c:v>774.63</c:v>
                </c:pt>
                <c:pt idx="1640">
                  <c:v>774.88</c:v>
                </c:pt>
                <c:pt idx="1641">
                  <c:v>775.13</c:v>
                </c:pt>
                <c:pt idx="1642">
                  <c:v>775.38</c:v>
                </c:pt>
                <c:pt idx="1643">
                  <c:v>775.63</c:v>
                </c:pt>
                <c:pt idx="1644">
                  <c:v>775.89</c:v>
                </c:pt>
                <c:pt idx="1645">
                  <c:v>776.14</c:v>
                </c:pt>
                <c:pt idx="1646">
                  <c:v>776.39</c:v>
                </c:pt>
                <c:pt idx="1647">
                  <c:v>776.64</c:v>
                </c:pt>
                <c:pt idx="1648">
                  <c:v>776.89</c:v>
                </c:pt>
                <c:pt idx="1649">
                  <c:v>777.14</c:v>
                </c:pt>
                <c:pt idx="1650">
                  <c:v>777.4</c:v>
                </c:pt>
                <c:pt idx="1651">
                  <c:v>777.65</c:v>
                </c:pt>
                <c:pt idx="1652">
                  <c:v>777.9</c:v>
                </c:pt>
                <c:pt idx="1653">
                  <c:v>778.15</c:v>
                </c:pt>
                <c:pt idx="1654">
                  <c:v>778.4</c:v>
                </c:pt>
                <c:pt idx="1655">
                  <c:v>778.66</c:v>
                </c:pt>
                <c:pt idx="1656">
                  <c:v>778.91</c:v>
                </c:pt>
                <c:pt idx="1657">
                  <c:v>779.16</c:v>
                </c:pt>
                <c:pt idx="1658">
                  <c:v>779.41</c:v>
                </c:pt>
                <c:pt idx="1659">
                  <c:v>779.66</c:v>
                </c:pt>
                <c:pt idx="1660">
                  <c:v>779.92</c:v>
                </c:pt>
                <c:pt idx="1661">
                  <c:v>780.17</c:v>
                </c:pt>
                <c:pt idx="1662">
                  <c:v>780.42</c:v>
                </c:pt>
                <c:pt idx="1663">
                  <c:v>780.67</c:v>
                </c:pt>
                <c:pt idx="1664">
                  <c:v>780.92</c:v>
                </c:pt>
                <c:pt idx="1665">
                  <c:v>781.17</c:v>
                </c:pt>
                <c:pt idx="1666">
                  <c:v>781.43</c:v>
                </c:pt>
                <c:pt idx="1667">
                  <c:v>781.68</c:v>
                </c:pt>
                <c:pt idx="1668">
                  <c:v>781.93</c:v>
                </c:pt>
                <c:pt idx="1669">
                  <c:v>782.18</c:v>
                </c:pt>
                <c:pt idx="1670">
                  <c:v>782.43</c:v>
                </c:pt>
                <c:pt idx="1671">
                  <c:v>782.68</c:v>
                </c:pt>
                <c:pt idx="1672">
                  <c:v>782.94</c:v>
                </c:pt>
                <c:pt idx="1673">
                  <c:v>783.19</c:v>
                </c:pt>
                <c:pt idx="1674">
                  <c:v>783.44</c:v>
                </c:pt>
                <c:pt idx="1675">
                  <c:v>783.69</c:v>
                </c:pt>
                <c:pt idx="1676">
                  <c:v>783.94</c:v>
                </c:pt>
                <c:pt idx="1677">
                  <c:v>784.19</c:v>
                </c:pt>
                <c:pt idx="1678">
                  <c:v>784.45</c:v>
                </c:pt>
                <c:pt idx="1679">
                  <c:v>784.7</c:v>
                </c:pt>
                <c:pt idx="1680">
                  <c:v>784.95</c:v>
                </c:pt>
                <c:pt idx="1681">
                  <c:v>785.2</c:v>
                </c:pt>
                <c:pt idx="1682">
                  <c:v>785.45</c:v>
                </c:pt>
                <c:pt idx="1683">
                  <c:v>785.7</c:v>
                </c:pt>
                <c:pt idx="1684">
                  <c:v>785.96</c:v>
                </c:pt>
                <c:pt idx="1685">
                  <c:v>786.21</c:v>
                </c:pt>
                <c:pt idx="1686">
                  <c:v>786.46</c:v>
                </c:pt>
                <c:pt idx="1687">
                  <c:v>786.71</c:v>
                </c:pt>
                <c:pt idx="1688">
                  <c:v>786.96</c:v>
                </c:pt>
                <c:pt idx="1689">
                  <c:v>787.21</c:v>
                </c:pt>
                <c:pt idx="1690">
                  <c:v>787.47</c:v>
                </c:pt>
                <c:pt idx="1691">
                  <c:v>787.72</c:v>
                </c:pt>
                <c:pt idx="1692">
                  <c:v>787.97</c:v>
                </c:pt>
                <c:pt idx="1693">
                  <c:v>788.22</c:v>
                </c:pt>
                <c:pt idx="1694">
                  <c:v>788.47</c:v>
                </c:pt>
                <c:pt idx="1695">
                  <c:v>788.72</c:v>
                </c:pt>
                <c:pt idx="1696">
                  <c:v>788.97</c:v>
                </c:pt>
                <c:pt idx="1697">
                  <c:v>789.23</c:v>
                </c:pt>
                <c:pt idx="1698">
                  <c:v>789.48</c:v>
                </c:pt>
                <c:pt idx="1699">
                  <c:v>789.73</c:v>
                </c:pt>
                <c:pt idx="1700">
                  <c:v>789.98</c:v>
                </c:pt>
                <c:pt idx="1701">
                  <c:v>790.23</c:v>
                </c:pt>
                <c:pt idx="1702">
                  <c:v>790.48</c:v>
                </c:pt>
                <c:pt idx="1703">
                  <c:v>790.73</c:v>
                </c:pt>
                <c:pt idx="1704">
                  <c:v>790.99</c:v>
                </c:pt>
                <c:pt idx="1705">
                  <c:v>791.24</c:v>
                </c:pt>
                <c:pt idx="1706">
                  <c:v>791.49</c:v>
                </c:pt>
                <c:pt idx="1707">
                  <c:v>791.74</c:v>
                </c:pt>
                <c:pt idx="1708">
                  <c:v>791.99</c:v>
                </c:pt>
                <c:pt idx="1709">
                  <c:v>792.24</c:v>
                </c:pt>
                <c:pt idx="1710">
                  <c:v>792.49</c:v>
                </c:pt>
                <c:pt idx="1711">
                  <c:v>792.74</c:v>
                </c:pt>
                <c:pt idx="1712">
                  <c:v>793</c:v>
                </c:pt>
                <c:pt idx="1713">
                  <c:v>793.25</c:v>
                </c:pt>
                <c:pt idx="1714">
                  <c:v>793.5</c:v>
                </c:pt>
                <c:pt idx="1715">
                  <c:v>793.75</c:v>
                </c:pt>
                <c:pt idx="1716">
                  <c:v>794</c:v>
                </c:pt>
                <c:pt idx="1717">
                  <c:v>794.25</c:v>
                </c:pt>
                <c:pt idx="1718">
                  <c:v>794.5</c:v>
                </c:pt>
                <c:pt idx="1719">
                  <c:v>794.76</c:v>
                </c:pt>
                <c:pt idx="1720">
                  <c:v>795.01</c:v>
                </c:pt>
                <c:pt idx="1721">
                  <c:v>795.26</c:v>
                </c:pt>
                <c:pt idx="1722">
                  <c:v>795.51</c:v>
                </c:pt>
                <c:pt idx="1723">
                  <c:v>795.76</c:v>
                </c:pt>
                <c:pt idx="1724">
                  <c:v>796.01</c:v>
                </c:pt>
                <c:pt idx="1725">
                  <c:v>796.26</c:v>
                </c:pt>
                <c:pt idx="1726">
                  <c:v>796.51</c:v>
                </c:pt>
                <c:pt idx="1727">
                  <c:v>796.77</c:v>
                </c:pt>
                <c:pt idx="1728">
                  <c:v>797.02</c:v>
                </c:pt>
                <c:pt idx="1729">
                  <c:v>797.27</c:v>
                </c:pt>
                <c:pt idx="1730">
                  <c:v>797.52</c:v>
                </c:pt>
                <c:pt idx="1731">
                  <c:v>797.77</c:v>
                </c:pt>
                <c:pt idx="1732">
                  <c:v>798.02</c:v>
                </c:pt>
                <c:pt idx="1733">
                  <c:v>798.27</c:v>
                </c:pt>
                <c:pt idx="1734">
                  <c:v>798.52</c:v>
                </c:pt>
                <c:pt idx="1735">
                  <c:v>798.77</c:v>
                </c:pt>
                <c:pt idx="1736">
                  <c:v>799.03</c:v>
                </c:pt>
                <c:pt idx="1737">
                  <c:v>799.28</c:v>
                </c:pt>
                <c:pt idx="1738">
                  <c:v>799.53</c:v>
                </c:pt>
                <c:pt idx="1739">
                  <c:v>799.78</c:v>
                </c:pt>
                <c:pt idx="1740">
                  <c:v>800.03</c:v>
                </c:pt>
                <c:pt idx="1741">
                  <c:v>800.28</c:v>
                </c:pt>
                <c:pt idx="1742">
                  <c:v>800.53</c:v>
                </c:pt>
                <c:pt idx="1743">
                  <c:v>800.78</c:v>
                </c:pt>
                <c:pt idx="1744">
                  <c:v>801.03</c:v>
                </c:pt>
                <c:pt idx="1745">
                  <c:v>801.28</c:v>
                </c:pt>
                <c:pt idx="1746">
                  <c:v>801.54</c:v>
                </c:pt>
                <c:pt idx="1747">
                  <c:v>801.79</c:v>
                </c:pt>
                <c:pt idx="1748">
                  <c:v>802.04</c:v>
                </c:pt>
                <c:pt idx="1749">
                  <c:v>802.29</c:v>
                </c:pt>
                <c:pt idx="1750">
                  <c:v>802.54</c:v>
                </c:pt>
                <c:pt idx="1751">
                  <c:v>802.79</c:v>
                </c:pt>
                <c:pt idx="1752">
                  <c:v>803.04</c:v>
                </c:pt>
                <c:pt idx="1753">
                  <c:v>803.29</c:v>
                </c:pt>
                <c:pt idx="1754">
                  <c:v>803.54</c:v>
                </c:pt>
                <c:pt idx="1755">
                  <c:v>803.79</c:v>
                </c:pt>
                <c:pt idx="1756">
                  <c:v>804.05</c:v>
                </c:pt>
                <c:pt idx="1757">
                  <c:v>804.3</c:v>
                </c:pt>
                <c:pt idx="1758">
                  <c:v>804.55</c:v>
                </c:pt>
                <c:pt idx="1759">
                  <c:v>804.8</c:v>
                </c:pt>
                <c:pt idx="1760">
                  <c:v>805.05</c:v>
                </c:pt>
                <c:pt idx="1761">
                  <c:v>805.3</c:v>
                </c:pt>
                <c:pt idx="1762">
                  <c:v>805.55</c:v>
                </c:pt>
                <c:pt idx="1763">
                  <c:v>805.8</c:v>
                </c:pt>
                <c:pt idx="1764">
                  <c:v>806.05</c:v>
                </c:pt>
                <c:pt idx="1765">
                  <c:v>806.3</c:v>
                </c:pt>
                <c:pt idx="1766">
                  <c:v>806.55</c:v>
                </c:pt>
                <c:pt idx="1767">
                  <c:v>806.81</c:v>
                </c:pt>
                <c:pt idx="1768">
                  <c:v>807.06</c:v>
                </c:pt>
                <c:pt idx="1769">
                  <c:v>807.31</c:v>
                </c:pt>
                <c:pt idx="1770">
                  <c:v>807.56</c:v>
                </c:pt>
                <c:pt idx="1771">
                  <c:v>807.81</c:v>
                </c:pt>
                <c:pt idx="1772">
                  <c:v>808.06</c:v>
                </c:pt>
                <c:pt idx="1773">
                  <c:v>808.31</c:v>
                </c:pt>
                <c:pt idx="1774">
                  <c:v>808.56</c:v>
                </c:pt>
                <c:pt idx="1775">
                  <c:v>808.81</c:v>
                </c:pt>
                <c:pt idx="1776">
                  <c:v>809.06</c:v>
                </c:pt>
                <c:pt idx="1777">
                  <c:v>809.31</c:v>
                </c:pt>
                <c:pt idx="1778">
                  <c:v>809.56</c:v>
                </c:pt>
                <c:pt idx="1779">
                  <c:v>809.81</c:v>
                </c:pt>
                <c:pt idx="1780">
                  <c:v>810.06</c:v>
                </c:pt>
                <c:pt idx="1781">
                  <c:v>810.32</c:v>
                </c:pt>
                <c:pt idx="1782">
                  <c:v>810.57</c:v>
                </c:pt>
                <c:pt idx="1783">
                  <c:v>810.82</c:v>
                </c:pt>
                <c:pt idx="1784">
                  <c:v>811.07</c:v>
                </c:pt>
                <c:pt idx="1785">
                  <c:v>811.32</c:v>
                </c:pt>
                <c:pt idx="1786">
                  <c:v>811.57</c:v>
                </c:pt>
                <c:pt idx="1787">
                  <c:v>811.82</c:v>
                </c:pt>
                <c:pt idx="1788">
                  <c:v>812.07</c:v>
                </c:pt>
                <c:pt idx="1789">
                  <c:v>812.32</c:v>
                </c:pt>
                <c:pt idx="1790">
                  <c:v>812.57</c:v>
                </c:pt>
                <c:pt idx="1791">
                  <c:v>812.82</c:v>
                </c:pt>
                <c:pt idx="1792">
                  <c:v>813.07</c:v>
                </c:pt>
                <c:pt idx="1793">
                  <c:v>813.32</c:v>
                </c:pt>
                <c:pt idx="1794">
                  <c:v>813.57</c:v>
                </c:pt>
                <c:pt idx="1795">
                  <c:v>813.82</c:v>
                </c:pt>
                <c:pt idx="1796">
                  <c:v>814.07</c:v>
                </c:pt>
                <c:pt idx="1797">
                  <c:v>814.33</c:v>
                </c:pt>
                <c:pt idx="1798">
                  <c:v>814.58</c:v>
                </c:pt>
                <c:pt idx="1799">
                  <c:v>814.83</c:v>
                </c:pt>
                <c:pt idx="1800">
                  <c:v>815.08</c:v>
                </c:pt>
                <c:pt idx="1801">
                  <c:v>815.33</c:v>
                </c:pt>
                <c:pt idx="1802">
                  <c:v>815.58</c:v>
                </c:pt>
                <c:pt idx="1803">
                  <c:v>815.83</c:v>
                </c:pt>
                <c:pt idx="1804">
                  <c:v>816.08</c:v>
                </c:pt>
                <c:pt idx="1805">
                  <c:v>816.33</c:v>
                </c:pt>
                <c:pt idx="1806">
                  <c:v>816.58</c:v>
                </c:pt>
                <c:pt idx="1807">
                  <c:v>816.83</c:v>
                </c:pt>
                <c:pt idx="1808">
                  <c:v>817.08</c:v>
                </c:pt>
                <c:pt idx="1809">
                  <c:v>817.33</c:v>
                </c:pt>
                <c:pt idx="1810">
                  <c:v>817.58</c:v>
                </c:pt>
                <c:pt idx="1811">
                  <c:v>817.83</c:v>
                </c:pt>
                <c:pt idx="1812">
                  <c:v>818.08</c:v>
                </c:pt>
                <c:pt idx="1813">
                  <c:v>818.33</c:v>
                </c:pt>
                <c:pt idx="1814">
                  <c:v>818.58</c:v>
                </c:pt>
                <c:pt idx="1815">
                  <c:v>818.83</c:v>
                </c:pt>
                <c:pt idx="1816">
                  <c:v>819.08</c:v>
                </c:pt>
                <c:pt idx="1817">
                  <c:v>819.33</c:v>
                </c:pt>
                <c:pt idx="1818">
                  <c:v>819.58</c:v>
                </c:pt>
                <c:pt idx="1819">
                  <c:v>819.84</c:v>
                </c:pt>
                <c:pt idx="1820">
                  <c:v>820.09</c:v>
                </c:pt>
                <c:pt idx="1821">
                  <c:v>820.34</c:v>
                </c:pt>
                <c:pt idx="1822">
                  <c:v>820.59</c:v>
                </c:pt>
                <c:pt idx="1823">
                  <c:v>820.84</c:v>
                </c:pt>
                <c:pt idx="1824">
                  <c:v>821.09</c:v>
                </c:pt>
                <c:pt idx="1825">
                  <c:v>821.34</c:v>
                </c:pt>
                <c:pt idx="1826">
                  <c:v>821.59</c:v>
                </c:pt>
                <c:pt idx="1827">
                  <c:v>821.84</c:v>
                </c:pt>
                <c:pt idx="1828">
                  <c:v>822.09</c:v>
                </c:pt>
                <c:pt idx="1829">
                  <c:v>822.34</c:v>
                </c:pt>
                <c:pt idx="1830">
                  <c:v>822.59</c:v>
                </c:pt>
                <c:pt idx="1831">
                  <c:v>822.84</c:v>
                </c:pt>
                <c:pt idx="1832">
                  <c:v>823.09</c:v>
                </c:pt>
                <c:pt idx="1833">
                  <c:v>823.34</c:v>
                </c:pt>
                <c:pt idx="1834">
                  <c:v>823.59</c:v>
                </c:pt>
                <c:pt idx="1835">
                  <c:v>823.84</c:v>
                </c:pt>
                <c:pt idx="1836">
                  <c:v>824.09</c:v>
                </c:pt>
                <c:pt idx="1837">
                  <c:v>824.34</c:v>
                </c:pt>
                <c:pt idx="1838">
                  <c:v>824.59</c:v>
                </c:pt>
                <c:pt idx="1839">
                  <c:v>824.84</c:v>
                </c:pt>
                <c:pt idx="1840">
                  <c:v>825.09</c:v>
                </c:pt>
                <c:pt idx="1841">
                  <c:v>825.34</c:v>
                </c:pt>
                <c:pt idx="1842">
                  <c:v>825.59</c:v>
                </c:pt>
                <c:pt idx="1843">
                  <c:v>825.84</c:v>
                </c:pt>
                <c:pt idx="1844">
                  <c:v>826.09</c:v>
                </c:pt>
                <c:pt idx="1845">
                  <c:v>826.34</c:v>
                </c:pt>
                <c:pt idx="1846">
                  <c:v>826.59</c:v>
                </c:pt>
                <c:pt idx="1847">
                  <c:v>826.84</c:v>
                </c:pt>
                <c:pt idx="1848">
                  <c:v>827.09</c:v>
                </c:pt>
                <c:pt idx="1849">
                  <c:v>827.34</c:v>
                </c:pt>
                <c:pt idx="1850">
                  <c:v>827.59</c:v>
                </c:pt>
                <c:pt idx="1851">
                  <c:v>827.84</c:v>
                </c:pt>
                <c:pt idx="1852">
                  <c:v>828.09</c:v>
                </c:pt>
                <c:pt idx="1853">
                  <c:v>828.34</c:v>
                </c:pt>
                <c:pt idx="1854">
                  <c:v>828.59</c:v>
                </c:pt>
                <c:pt idx="1855">
                  <c:v>828.84</c:v>
                </c:pt>
                <c:pt idx="1856">
                  <c:v>829.09</c:v>
                </c:pt>
                <c:pt idx="1857">
                  <c:v>829.34</c:v>
                </c:pt>
                <c:pt idx="1858">
                  <c:v>829.59</c:v>
                </c:pt>
                <c:pt idx="1859">
                  <c:v>829.84</c:v>
                </c:pt>
                <c:pt idx="1860">
                  <c:v>830.09</c:v>
                </c:pt>
                <c:pt idx="1861">
                  <c:v>830.34</c:v>
                </c:pt>
                <c:pt idx="1862">
                  <c:v>830.59</c:v>
                </c:pt>
                <c:pt idx="1863">
                  <c:v>830.84</c:v>
                </c:pt>
                <c:pt idx="1864">
                  <c:v>831.09</c:v>
                </c:pt>
                <c:pt idx="1865">
                  <c:v>831.34</c:v>
                </c:pt>
                <c:pt idx="1866">
                  <c:v>831.59</c:v>
                </c:pt>
                <c:pt idx="1867">
                  <c:v>831.84</c:v>
                </c:pt>
                <c:pt idx="1868">
                  <c:v>832.09</c:v>
                </c:pt>
                <c:pt idx="1869">
                  <c:v>832.34</c:v>
                </c:pt>
                <c:pt idx="1870">
                  <c:v>832.59</c:v>
                </c:pt>
                <c:pt idx="1871">
                  <c:v>832.84</c:v>
                </c:pt>
                <c:pt idx="1872">
                  <c:v>833.09</c:v>
                </c:pt>
                <c:pt idx="1873">
                  <c:v>833.34</c:v>
                </c:pt>
                <c:pt idx="1874">
                  <c:v>833.59</c:v>
                </c:pt>
                <c:pt idx="1875">
                  <c:v>833.84</c:v>
                </c:pt>
                <c:pt idx="1876">
                  <c:v>834.09</c:v>
                </c:pt>
                <c:pt idx="1877">
                  <c:v>834.34</c:v>
                </c:pt>
                <c:pt idx="1878">
                  <c:v>834.59</c:v>
                </c:pt>
                <c:pt idx="1879">
                  <c:v>834.84</c:v>
                </c:pt>
                <c:pt idx="1880">
                  <c:v>835.09</c:v>
                </c:pt>
                <c:pt idx="1881">
                  <c:v>835.34</c:v>
                </c:pt>
                <c:pt idx="1882">
                  <c:v>835.59</c:v>
                </c:pt>
                <c:pt idx="1883">
                  <c:v>835.84</c:v>
                </c:pt>
                <c:pt idx="1884">
                  <c:v>836.09</c:v>
                </c:pt>
                <c:pt idx="1885">
                  <c:v>836.34</c:v>
                </c:pt>
                <c:pt idx="1886">
                  <c:v>836.59</c:v>
                </c:pt>
                <c:pt idx="1887">
                  <c:v>836.84</c:v>
                </c:pt>
                <c:pt idx="1888">
                  <c:v>837.09</c:v>
                </c:pt>
                <c:pt idx="1889">
                  <c:v>837.34</c:v>
                </c:pt>
                <c:pt idx="1890">
                  <c:v>837.59</c:v>
                </c:pt>
                <c:pt idx="1891">
                  <c:v>837.84</c:v>
                </c:pt>
                <c:pt idx="1892">
                  <c:v>838.09</c:v>
                </c:pt>
                <c:pt idx="1893">
                  <c:v>838.34</c:v>
                </c:pt>
                <c:pt idx="1894">
                  <c:v>838.58</c:v>
                </c:pt>
                <c:pt idx="1895">
                  <c:v>838.83</c:v>
                </c:pt>
                <c:pt idx="1896">
                  <c:v>839.08</c:v>
                </c:pt>
                <c:pt idx="1897">
                  <c:v>839.33</c:v>
                </c:pt>
                <c:pt idx="1898">
                  <c:v>839.58</c:v>
                </c:pt>
                <c:pt idx="1899">
                  <c:v>839.83</c:v>
                </c:pt>
                <c:pt idx="1900">
                  <c:v>840.08</c:v>
                </c:pt>
                <c:pt idx="1901">
                  <c:v>840.33</c:v>
                </c:pt>
                <c:pt idx="1902">
                  <c:v>840.58</c:v>
                </c:pt>
                <c:pt idx="1903">
                  <c:v>840.83</c:v>
                </c:pt>
                <c:pt idx="1904">
                  <c:v>841.08</c:v>
                </c:pt>
                <c:pt idx="1905">
                  <c:v>841.33</c:v>
                </c:pt>
                <c:pt idx="1906">
                  <c:v>841.58</c:v>
                </c:pt>
                <c:pt idx="1907">
                  <c:v>841.83</c:v>
                </c:pt>
                <c:pt idx="1908">
                  <c:v>842.08</c:v>
                </c:pt>
                <c:pt idx="1909">
                  <c:v>842.33</c:v>
                </c:pt>
                <c:pt idx="1910">
                  <c:v>842.58</c:v>
                </c:pt>
                <c:pt idx="1911">
                  <c:v>842.83</c:v>
                </c:pt>
                <c:pt idx="1912">
                  <c:v>843.08</c:v>
                </c:pt>
                <c:pt idx="1913">
                  <c:v>843.33</c:v>
                </c:pt>
                <c:pt idx="1914">
                  <c:v>843.58</c:v>
                </c:pt>
                <c:pt idx="1915">
                  <c:v>843.83</c:v>
                </c:pt>
                <c:pt idx="1916">
                  <c:v>844.07</c:v>
                </c:pt>
                <c:pt idx="1917">
                  <c:v>844.32</c:v>
                </c:pt>
                <c:pt idx="1918">
                  <c:v>844.57</c:v>
                </c:pt>
                <c:pt idx="1919">
                  <c:v>844.82</c:v>
                </c:pt>
                <c:pt idx="1920">
                  <c:v>845.07</c:v>
                </c:pt>
                <c:pt idx="1921">
                  <c:v>845.32</c:v>
                </c:pt>
                <c:pt idx="1922">
                  <c:v>845.57</c:v>
                </c:pt>
                <c:pt idx="1923">
                  <c:v>845.82</c:v>
                </c:pt>
                <c:pt idx="1924">
                  <c:v>846.07</c:v>
                </c:pt>
                <c:pt idx="1925">
                  <c:v>846.32</c:v>
                </c:pt>
                <c:pt idx="1926">
                  <c:v>846.57</c:v>
                </c:pt>
                <c:pt idx="1927">
                  <c:v>846.82</c:v>
                </c:pt>
                <c:pt idx="1928">
                  <c:v>847.07</c:v>
                </c:pt>
                <c:pt idx="1929">
                  <c:v>847.32</c:v>
                </c:pt>
                <c:pt idx="1930">
                  <c:v>847.57</c:v>
                </c:pt>
                <c:pt idx="1931">
                  <c:v>847.82</c:v>
                </c:pt>
                <c:pt idx="1932">
                  <c:v>848.06</c:v>
                </c:pt>
                <c:pt idx="1933">
                  <c:v>848.31</c:v>
                </c:pt>
                <c:pt idx="1934">
                  <c:v>848.56</c:v>
                </c:pt>
                <c:pt idx="1935">
                  <c:v>848.81</c:v>
                </c:pt>
                <c:pt idx="1936">
                  <c:v>849.06</c:v>
                </c:pt>
                <c:pt idx="1937">
                  <c:v>849.31</c:v>
                </c:pt>
                <c:pt idx="1938">
                  <c:v>849.56</c:v>
                </c:pt>
                <c:pt idx="1939">
                  <c:v>849.81</c:v>
                </c:pt>
                <c:pt idx="1940">
                  <c:v>850.06</c:v>
                </c:pt>
                <c:pt idx="1941">
                  <c:v>850.31</c:v>
                </c:pt>
                <c:pt idx="1942">
                  <c:v>850.56</c:v>
                </c:pt>
                <c:pt idx="1943">
                  <c:v>850.81</c:v>
                </c:pt>
                <c:pt idx="1944">
                  <c:v>851.06</c:v>
                </c:pt>
                <c:pt idx="1945">
                  <c:v>851.3</c:v>
                </c:pt>
                <c:pt idx="1946">
                  <c:v>851.55</c:v>
                </c:pt>
                <c:pt idx="1947">
                  <c:v>851.8</c:v>
                </c:pt>
                <c:pt idx="1948">
                  <c:v>852.05</c:v>
                </c:pt>
                <c:pt idx="1949">
                  <c:v>852.3</c:v>
                </c:pt>
                <c:pt idx="1950">
                  <c:v>852.55</c:v>
                </c:pt>
                <c:pt idx="1951">
                  <c:v>852.8</c:v>
                </c:pt>
                <c:pt idx="1952">
                  <c:v>853.05</c:v>
                </c:pt>
                <c:pt idx="1953">
                  <c:v>853.3</c:v>
                </c:pt>
                <c:pt idx="1954">
                  <c:v>853.55</c:v>
                </c:pt>
                <c:pt idx="1955">
                  <c:v>853.8</c:v>
                </c:pt>
                <c:pt idx="1956">
                  <c:v>854.04</c:v>
                </c:pt>
                <c:pt idx="1957">
                  <c:v>854.29</c:v>
                </c:pt>
                <c:pt idx="1958">
                  <c:v>854.54</c:v>
                </c:pt>
                <c:pt idx="1959">
                  <c:v>854.79</c:v>
                </c:pt>
                <c:pt idx="1960">
                  <c:v>855.04</c:v>
                </c:pt>
                <c:pt idx="1961">
                  <c:v>855.29</c:v>
                </c:pt>
                <c:pt idx="1962">
                  <c:v>855.54</c:v>
                </c:pt>
                <c:pt idx="1963">
                  <c:v>855.79</c:v>
                </c:pt>
                <c:pt idx="1964">
                  <c:v>856.04</c:v>
                </c:pt>
                <c:pt idx="1965">
                  <c:v>856.29</c:v>
                </c:pt>
                <c:pt idx="1966">
                  <c:v>856.54</c:v>
                </c:pt>
                <c:pt idx="1967">
                  <c:v>856.78</c:v>
                </c:pt>
                <c:pt idx="1968">
                  <c:v>857.03</c:v>
                </c:pt>
                <c:pt idx="1969">
                  <c:v>857.28</c:v>
                </c:pt>
                <c:pt idx="1970">
                  <c:v>857.53</c:v>
                </c:pt>
                <c:pt idx="1971">
                  <c:v>857.78</c:v>
                </c:pt>
                <c:pt idx="1972">
                  <c:v>858.03</c:v>
                </c:pt>
                <c:pt idx="1973">
                  <c:v>858.28</c:v>
                </c:pt>
                <c:pt idx="1974">
                  <c:v>858.53</c:v>
                </c:pt>
                <c:pt idx="1975">
                  <c:v>858.78</c:v>
                </c:pt>
                <c:pt idx="1976">
                  <c:v>859.02</c:v>
                </c:pt>
                <c:pt idx="1977">
                  <c:v>859.27</c:v>
                </c:pt>
                <c:pt idx="1978">
                  <c:v>859.52</c:v>
                </c:pt>
                <c:pt idx="1979">
                  <c:v>859.77</c:v>
                </c:pt>
                <c:pt idx="1980">
                  <c:v>860.02</c:v>
                </c:pt>
                <c:pt idx="1981">
                  <c:v>860.27</c:v>
                </c:pt>
                <c:pt idx="1982">
                  <c:v>860.52</c:v>
                </c:pt>
                <c:pt idx="1983">
                  <c:v>860.77</c:v>
                </c:pt>
                <c:pt idx="1984">
                  <c:v>861.02</c:v>
                </c:pt>
                <c:pt idx="1985">
                  <c:v>861.26</c:v>
                </c:pt>
                <c:pt idx="1986">
                  <c:v>861.51</c:v>
                </c:pt>
                <c:pt idx="1987">
                  <c:v>861.76</c:v>
                </c:pt>
                <c:pt idx="1988">
                  <c:v>862.01</c:v>
                </c:pt>
                <c:pt idx="1989">
                  <c:v>862.26</c:v>
                </c:pt>
                <c:pt idx="1990">
                  <c:v>862.51</c:v>
                </c:pt>
                <c:pt idx="1991">
                  <c:v>862.76</c:v>
                </c:pt>
                <c:pt idx="1992">
                  <c:v>863.01</c:v>
                </c:pt>
                <c:pt idx="1993">
                  <c:v>863.25</c:v>
                </c:pt>
                <c:pt idx="1994">
                  <c:v>863.5</c:v>
                </c:pt>
                <c:pt idx="1995">
                  <c:v>863.75</c:v>
                </c:pt>
                <c:pt idx="1996">
                  <c:v>864</c:v>
                </c:pt>
                <c:pt idx="1997">
                  <c:v>864.25</c:v>
                </c:pt>
                <c:pt idx="1998">
                  <c:v>864.5</c:v>
                </c:pt>
                <c:pt idx="1999">
                  <c:v>864.75</c:v>
                </c:pt>
                <c:pt idx="2000">
                  <c:v>865</c:v>
                </c:pt>
                <c:pt idx="2001">
                  <c:v>865.24</c:v>
                </c:pt>
                <c:pt idx="2002">
                  <c:v>865.49</c:v>
                </c:pt>
                <c:pt idx="2003">
                  <c:v>865.74</c:v>
                </c:pt>
                <c:pt idx="2004">
                  <c:v>865.99</c:v>
                </c:pt>
                <c:pt idx="2005">
                  <c:v>866.24</c:v>
                </c:pt>
                <c:pt idx="2006">
                  <c:v>866.49</c:v>
                </c:pt>
                <c:pt idx="2007">
                  <c:v>866.74</c:v>
                </c:pt>
                <c:pt idx="2008">
                  <c:v>866.98</c:v>
                </c:pt>
                <c:pt idx="2009">
                  <c:v>867.23</c:v>
                </c:pt>
                <c:pt idx="2010">
                  <c:v>867.48</c:v>
                </c:pt>
                <c:pt idx="2011">
                  <c:v>867.73</c:v>
                </c:pt>
                <c:pt idx="2012">
                  <c:v>867.98</c:v>
                </c:pt>
                <c:pt idx="2013">
                  <c:v>868.23</c:v>
                </c:pt>
                <c:pt idx="2014">
                  <c:v>868.48</c:v>
                </c:pt>
                <c:pt idx="2015">
                  <c:v>868.72</c:v>
                </c:pt>
                <c:pt idx="2016">
                  <c:v>868.97</c:v>
                </c:pt>
                <c:pt idx="2017">
                  <c:v>869.22</c:v>
                </c:pt>
                <c:pt idx="2018">
                  <c:v>869.47</c:v>
                </c:pt>
                <c:pt idx="2019">
                  <c:v>869.72</c:v>
                </c:pt>
                <c:pt idx="2020">
                  <c:v>869.97</c:v>
                </c:pt>
                <c:pt idx="2021">
                  <c:v>870.21</c:v>
                </c:pt>
                <c:pt idx="2022">
                  <c:v>870.46</c:v>
                </c:pt>
                <c:pt idx="2023">
                  <c:v>870.71</c:v>
                </c:pt>
                <c:pt idx="2024">
                  <c:v>870.96</c:v>
                </c:pt>
                <c:pt idx="2025">
                  <c:v>871.21</c:v>
                </c:pt>
                <c:pt idx="2026">
                  <c:v>871.46</c:v>
                </c:pt>
                <c:pt idx="2027">
                  <c:v>871.71</c:v>
                </c:pt>
                <c:pt idx="2028">
                  <c:v>871.95</c:v>
                </c:pt>
                <c:pt idx="2029">
                  <c:v>872.2</c:v>
                </c:pt>
                <c:pt idx="2030">
                  <c:v>872.45</c:v>
                </c:pt>
                <c:pt idx="2031">
                  <c:v>872.7</c:v>
                </c:pt>
                <c:pt idx="2032">
                  <c:v>872.95</c:v>
                </c:pt>
                <c:pt idx="2033">
                  <c:v>873.2</c:v>
                </c:pt>
                <c:pt idx="2034">
                  <c:v>873.44</c:v>
                </c:pt>
                <c:pt idx="2035">
                  <c:v>873.69</c:v>
                </c:pt>
                <c:pt idx="2036">
                  <c:v>873.94</c:v>
                </c:pt>
                <c:pt idx="2037">
                  <c:v>874.19</c:v>
                </c:pt>
                <c:pt idx="2038">
                  <c:v>874.44</c:v>
                </c:pt>
                <c:pt idx="2039">
                  <c:v>874.69</c:v>
                </c:pt>
                <c:pt idx="2040">
                  <c:v>874.93</c:v>
                </c:pt>
                <c:pt idx="2041">
                  <c:v>875.18</c:v>
                </c:pt>
                <c:pt idx="2042">
                  <c:v>875.43</c:v>
                </c:pt>
                <c:pt idx="2043">
                  <c:v>875.68</c:v>
                </c:pt>
                <c:pt idx="2044">
                  <c:v>875.93</c:v>
                </c:pt>
                <c:pt idx="2045">
                  <c:v>876.18</c:v>
                </c:pt>
                <c:pt idx="2046">
                  <c:v>876.42</c:v>
                </c:pt>
                <c:pt idx="2047">
                  <c:v>876.67</c:v>
                </c:pt>
                <c:pt idx="2048">
                  <c:v>876.92</c:v>
                </c:pt>
                <c:pt idx="2049">
                  <c:v>877.17</c:v>
                </c:pt>
                <c:pt idx="2050">
                  <c:v>877.42</c:v>
                </c:pt>
                <c:pt idx="2051">
                  <c:v>877.66</c:v>
                </c:pt>
                <c:pt idx="2052">
                  <c:v>877.91</c:v>
                </c:pt>
                <c:pt idx="2053">
                  <c:v>878.16</c:v>
                </c:pt>
                <c:pt idx="2054">
                  <c:v>878.41</c:v>
                </c:pt>
                <c:pt idx="2055">
                  <c:v>878.66</c:v>
                </c:pt>
                <c:pt idx="2056">
                  <c:v>878.91</c:v>
                </c:pt>
                <c:pt idx="2057">
                  <c:v>879.15</c:v>
                </c:pt>
                <c:pt idx="2058">
                  <c:v>879.4</c:v>
                </c:pt>
                <c:pt idx="2059">
                  <c:v>879.65</c:v>
                </c:pt>
                <c:pt idx="2060">
                  <c:v>879.9</c:v>
                </c:pt>
                <c:pt idx="2061">
                  <c:v>880.15</c:v>
                </c:pt>
                <c:pt idx="2062">
                  <c:v>880.39</c:v>
                </c:pt>
                <c:pt idx="2063">
                  <c:v>880.64</c:v>
                </c:pt>
                <c:pt idx="2064">
                  <c:v>880.89</c:v>
                </c:pt>
                <c:pt idx="2065">
                  <c:v>881.14</c:v>
                </c:pt>
                <c:pt idx="2066">
                  <c:v>881.39</c:v>
                </c:pt>
                <c:pt idx="2067">
                  <c:v>881.63</c:v>
                </c:pt>
                <c:pt idx="2068">
                  <c:v>881.88</c:v>
                </c:pt>
                <c:pt idx="2069">
                  <c:v>882.13</c:v>
                </c:pt>
                <c:pt idx="2070">
                  <c:v>882.38</c:v>
                </c:pt>
                <c:pt idx="2071">
                  <c:v>882.63</c:v>
                </c:pt>
                <c:pt idx="2072">
                  <c:v>882.87</c:v>
                </c:pt>
                <c:pt idx="2073">
                  <c:v>883.12</c:v>
                </c:pt>
                <c:pt idx="2074">
                  <c:v>883.37</c:v>
                </c:pt>
                <c:pt idx="2075">
                  <c:v>883.62</c:v>
                </c:pt>
                <c:pt idx="2076">
                  <c:v>883.87</c:v>
                </c:pt>
                <c:pt idx="2077">
                  <c:v>884.11</c:v>
                </c:pt>
                <c:pt idx="2078">
                  <c:v>884.36</c:v>
                </c:pt>
                <c:pt idx="2079">
                  <c:v>884.61</c:v>
                </c:pt>
                <c:pt idx="2080">
                  <c:v>884.86</c:v>
                </c:pt>
                <c:pt idx="2081">
                  <c:v>885.11</c:v>
                </c:pt>
                <c:pt idx="2082">
                  <c:v>885.35</c:v>
                </c:pt>
                <c:pt idx="2083">
                  <c:v>885.6</c:v>
                </c:pt>
                <c:pt idx="2084">
                  <c:v>885.85</c:v>
                </c:pt>
                <c:pt idx="2085">
                  <c:v>886.1</c:v>
                </c:pt>
                <c:pt idx="2086">
                  <c:v>886.35</c:v>
                </c:pt>
                <c:pt idx="2087">
                  <c:v>886.59</c:v>
                </c:pt>
                <c:pt idx="2088">
                  <c:v>886.84</c:v>
                </c:pt>
                <c:pt idx="2089">
                  <c:v>887.09</c:v>
                </c:pt>
                <c:pt idx="2090">
                  <c:v>887.34</c:v>
                </c:pt>
                <c:pt idx="2091">
                  <c:v>887.58</c:v>
                </c:pt>
                <c:pt idx="2092">
                  <c:v>887.83</c:v>
                </c:pt>
                <c:pt idx="2093">
                  <c:v>888.08</c:v>
                </c:pt>
                <c:pt idx="2094">
                  <c:v>888.33</c:v>
                </c:pt>
                <c:pt idx="2095">
                  <c:v>888.58</c:v>
                </c:pt>
                <c:pt idx="2096">
                  <c:v>888.82</c:v>
                </c:pt>
                <c:pt idx="2097">
                  <c:v>889.07</c:v>
                </c:pt>
                <c:pt idx="2098">
                  <c:v>889.32</c:v>
                </c:pt>
                <c:pt idx="2099">
                  <c:v>889.57</c:v>
                </c:pt>
                <c:pt idx="2100">
                  <c:v>889.81</c:v>
                </c:pt>
                <c:pt idx="2101">
                  <c:v>890.06</c:v>
                </c:pt>
                <c:pt idx="2102">
                  <c:v>890.31</c:v>
                </c:pt>
                <c:pt idx="2103">
                  <c:v>890.56</c:v>
                </c:pt>
                <c:pt idx="2104">
                  <c:v>890.8</c:v>
                </c:pt>
                <c:pt idx="2105">
                  <c:v>891.05</c:v>
                </c:pt>
                <c:pt idx="2106">
                  <c:v>891.3</c:v>
                </c:pt>
                <c:pt idx="2107">
                  <c:v>891.55</c:v>
                </c:pt>
                <c:pt idx="2108">
                  <c:v>891.8</c:v>
                </c:pt>
                <c:pt idx="2109">
                  <c:v>892.04</c:v>
                </c:pt>
                <c:pt idx="2110">
                  <c:v>892.29</c:v>
                </c:pt>
                <c:pt idx="2111">
                  <c:v>892.54</c:v>
                </c:pt>
                <c:pt idx="2112">
                  <c:v>892.79</c:v>
                </c:pt>
                <c:pt idx="2113">
                  <c:v>893.03</c:v>
                </c:pt>
                <c:pt idx="2114">
                  <c:v>893.28</c:v>
                </c:pt>
                <c:pt idx="2115">
                  <c:v>893.53</c:v>
                </c:pt>
                <c:pt idx="2116">
                  <c:v>893.78</c:v>
                </c:pt>
                <c:pt idx="2117">
                  <c:v>894.02</c:v>
                </c:pt>
                <c:pt idx="2118">
                  <c:v>894.27</c:v>
                </c:pt>
                <c:pt idx="2119">
                  <c:v>894.52</c:v>
                </c:pt>
                <c:pt idx="2120">
                  <c:v>894.77</c:v>
                </c:pt>
                <c:pt idx="2121">
                  <c:v>895.01</c:v>
                </c:pt>
                <c:pt idx="2122">
                  <c:v>895.26</c:v>
                </c:pt>
                <c:pt idx="2123">
                  <c:v>895.51</c:v>
                </c:pt>
                <c:pt idx="2124">
                  <c:v>895.76</c:v>
                </c:pt>
                <c:pt idx="2125">
                  <c:v>896</c:v>
                </c:pt>
                <c:pt idx="2126">
                  <c:v>896.25</c:v>
                </c:pt>
                <c:pt idx="2127">
                  <c:v>896.5</c:v>
                </c:pt>
                <c:pt idx="2128">
                  <c:v>896.75</c:v>
                </c:pt>
                <c:pt idx="2129">
                  <c:v>896.99</c:v>
                </c:pt>
                <c:pt idx="2130">
                  <c:v>897.24</c:v>
                </c:pt>
                <c:pt idx="2131">
                  <c:v>897.49</c:v>
                </c:pt>
                <c:pt idx="2132">
                  <c:v>897.74</c:v>
                </c:pt>
                <c:pt idx="2133">
                  <c:v>897.98</c:v>
                </c:pt>
                <c:pt idx="2134">
                  <c:v>898.23</c:v>
                </c:pt>
                <c:pt idx="2135">
                  <c:v>898.48</c:v>
                </c:pt>
                <c:pt idx="2136">
                  <c:v>898.73</c:v>
                </c:pt>
                <c:pt idx="2137">
                  <c:v>898.97</c:v>
                </c:pt>
                <c:pt idx="2138">
                  <c:v>899.22</c:v>
                </c:pt>
                <c:pt idx="2139">
                  <c:v>899.47</c:v>
                </c:pt>
                <c:pt idx="2140">
                  <c:v>899.72</c:v>
                </c:pt>
                <c:pt idx="2141">
                  <c:v>899.96</c:v>
                </c:pt>
                <c:pt idx="2142">
                  <c:v>900.21</c:v>
                </c:pt>
                <c:pt idx="2143">
                  <c:v>900.46</c:v>
                </c:pt>
                <c:pt idx="2144">
                  <c:v>900.7</c:v>
                </c:pt>
                <c:pt idx="2145">
                  <c:v>900.95</c:v>
                </c:pt>
                <c:pt idx="2146">
                  <c:v>901.2</c:v>
                </c:pt>
                <c:pt idx="2147">
                  <c:v>901.45</c:v>
                </c:pt>
                <c:pt idx="2148">
                  <c:v>901.69</c:v>
                </c:pt>
                <c:pt idx="2149">
                  <c:v>901.94</c:v>
                </c:pt>
                <c:pt idx="2150">
                  <c:v>902.19</c:v>
                </c:pt>
                <c:pt idx="2151">
                  <c:v>902.44</c:v>
                </c:pt>
                <c:pt idx="2152">
                  <c:v>902.68</c:v>
                </c:pt>
                <c:pt idx="2153">
                  <c:v>902.93</c:v>
                </c:pt>
                <c:pt idx="2154">
                  <c:v>903.18</c:v>
                </c:pt>
                <c:pt idx="2155">
                  <c:v>903.42</c:v>
                </c:pt>
                <c:pt idx="2156">
                  <c:v>903.67</c:v>
                </c:pt>
                <c:pt idx="2157">
                  <c:v>903.92</c:v>
                </c:pt>
                <c:pt idx="2158">
                  <c:v>904.17</c:v>
                </c:pt>
                <c:pt idx="2159">
                  <c:v>904.41</c:v>
                </c:pt>
                <c:pt idx="2160">
                  <c:v>904.66</c:v>
                </c:pt>
                <c:pt idx="2161">
                  <c:v>904.91</c:v>
                </c:pt>
                <c:pt idx="2162">
                  <c:v>905.15</c:v>
                </c:pt>
                <c:pt idx="2163">
                  <c:v>905.4</c:v>
                </c:pt>
                <c:pt idx="2164">
                  <c:v>905.65</c:v>
                </c:pt>
                <c:pt idx="2165">
                  <c:v>905.9</c:v>
                </c:pt>
                <c:pt idx="2166">
                  <c:v>906.14</c:v>
                </c:pt>
                <c:pt idx="2167">
                  <c:v>906.39</c:v>
                </c:pt>
                <c:pt idx="2168">
                  <c:v>906.64</c:v>
                </c:pt>
                <c:pt idx="2169">
                  <c:v>906.88</c:v>
                </c:pt>
                <c:pt idx="2170">
                  <c:v>907.13</c:v>
                </c:pt>
                <c:pt idx="2171">
                  <c:v>907.38</c:v>
                </c:pt>
                <c:pt idx="2172">
                  <c:v>907.63</c:v>
                </c:pt>
                <c:pt idx="2173">
                  <c:v>907.87</c:v>
                </c:pt>
                <c:pt idx="2174">
                  <c:v>908.12</c:v>
                </c:pt>
                <c:pt idx="2175">
                  <c:v>908.37</c:v>
                </c:pt>
                <c:pt idx="2176">
                  <c:v>908.61</c:v>
                </c:pt>
                <c:pt idx="2177">
                  <c:v>908.86</c:v>
                </c:pt>
                <c:pt idx="2178">
                  <c:v>909.11</c:v>
                </c:pt>
                <c:pt idx="2179">
                  <c:v>909.35</c:v>
                </c:pt>
                <c:pt idx="2180">
                  <c:v>909.6</c:v>
                </c:pt>
                <c:pt idx="2181">
                  <c:v>909.85</c:v>
                </c:pt>
                <c:pt idx="2182">
                  <c:v>910.1</c:v>
                </c:pt>
                <c:pt idx="2183">
                  <c:v>910.34</c:v>
                </c:pt>
                <c:pt idx="2184">
                  <c:v>910.59</c:v>
                </c:pt>
                <c:pt idx="2185">
                  <c:v>910.84</c:v>
                </c:pt>
                <c:pt idx="2186">
                  <c:v>911.08</c:v>
                </c:pt>
                <c:pt idx="2187">
                  <c:v>911.33</c:v>
                </c:pt>
                <c:pt idx="2188">
                  <c:v>911.58</c:v>
                </c:pt>
                <c:pt idx="2189">
                  <c:v>911.82</c:v>
                </c:pt>
                <c:pt idx="2190">
                  <c:v>912.07</c:v>
                </c:pt>
                <c:pt idx="2191">
                  <c:v>912.32</c:v>
                </c:pt>
                <c:pt idx="2192">
                  <c:v>912.56</c:v>
                </c:pt>
                <c:pt idx="2193">
                  <c:v>912.81</c:v>
                </c:pt>
                <c:pt idx="2194">
                  <c:v>913.06</c:v>
                </c:pt>
                <c:pt idx="2195">
                  <c:v>913.3</c:v>
                </c:pt>
                <c:pt idx="2196">
                  <c:v>913.55</c:v>
                </c:pt>
                <c:pt idx="2197">
                  <c:v>913.8</c:v>
                </c:pt>
                <c:pt idx="2198">
                  <c:v>914.05</c:v>
                </c:pt>
                <c:pt idx="2199">
                  <c:v>914.29</c:v>
                </c:pt>
                <c:pt idx="2200">
                  <c:v>914.54</c:v>
                </c:pt>
                <c:pt idx="2201">
                  <c:v>914.79</c:v>
                </c:pt>
                <c:pt idx="2202">
                  <c:v>915.03</c:v>
                </c:pt>
                <c:pt idx="2203">
                  <c:v>915.28</c:v>
                </c:pt>
                <c:pt idx="2204">
                  <c:v>915.53</c:v>
                </c:pt>
                <c:pt idx="2205">
                  <c:v>915.77</c:v>
                </c:pt>
                <c:pt idx="2206">
                  <c:v>916.02</c:v>
                </c:pt>
                <c:pt idx="2207">
                  <c:v>916.27</c:v>
                </c:pt>
                <c:pt idx="2208">
                  <c:v>916.51</c:v>
                </c:pt>
                <c:pt idx="2209">
                  <c:v>916.76</c:v>
                </c:pt>
                <c:pt idx="2210">
                  <c:v>917.01</c:v>
                </c:pt>
                <c:pt idx="2211">
                  <c:v>917.25</c:v>
                </c:pt>
                <c:pt idx="2212">
                  <c:v>917.5</c:v>
                </c:pt>
                <c:pt idx="2213">
                  <c:v>917.75</c:v>
                </c:pt>
                <c:pt idx="2214">
                  <c:v>917.99</c:v>
                </c:pt>
                <c:pt idx="2215">
                  <c:v>918.24</c:v>
                </c:pt>
                <c:pt idx="2216">
                  <c:v>918.49</c:v>
                </c:pt>
                <c:pt idx="2217">
                  <c:v>918.73</c:v>
                </c:pt>
                <c:pt idx="2218">
                  <c:v>918.98</c:v>
                </c:pt>
                <c:pt idx="2219">
                  <c:v>919.23</c:v>
                </c:pt>
                <c:pt idx="2220">
                  <c:v>919.47</c:v>
                </c:pt>
                <c:pt idx="2221">
                  <c:v>919.72</c:v>
                </c:pt>
                <c:pt idx="2222">
                  <c:v>919.97</c:v>
                </c:pt>
                <c:pt idx="2223">
                  <c:v>920.21</c:v>
                </c:pt>
                <c:pt idx="2224">
                  <c:v>920.46</c:v>
                </c:pt>
                <c:pt idx="2225">
                  <c:v>920.7</c:v>
                </c:pt>
                <c:pt idx="2226">
                  <c:v>920.95</c:v>
                </c:pt>
                <c:pt idx="2227">
                  <c:v>921.2</c:v>
                </c:pt>
                <c:pt idx="2228">
                  <c:v>921.44</c:v>
                </c:pt>
                <c:pt idx="2229">
                  <c:v>921.69</c:v>
                </c:pt>
                <c:pt idx="2230">
                  <c:v>921.94</c:v>
                </c:pt>
                <c:pt idx="2231">
                  <c:v>922.18</c:v>
                </c:pt>
                <c:pt idx="2232">
                  <c:v>922.43</c:v>
                </c:pt>
                <c:pt idx="2233">
                  <c:v>922.68</c:v>
                </c:pt>
                <c:pt idx="2234">
                  <c:v>922.92</c:v>
                </c:pt>
                <c:pt idx="2235">
                  <c:v>923.17</c:v>
                </c:pt>
                <c:pt idx="2236">
                  <c:v>923.42</c:v>
                </c:pt>
                <c:pt idx="2237">
                  <c:v>923.66</c:v>
                </c:pt>
                <c:pt idx="2238">
                  <c:v>923.91</c:v>
                </c:pt>
                <c:pt idx="2239">
                  <c:v>924.16</c:v>
                </c:pt>
                <c:pt idx="2240">
                  <c:v>924.4</c:v>
                </c:pt>
                <c:pt idx="2241">
                  <c:v>924.65</c:v>
                </c:pt>
                <c:pt idx="2242">
                  <c:v>924.89</c:v>
                </c:pt>
                <c:pt idx="2243">
                  <c:v>925.14</c:v>
                </c:pt>
                <c:pt idx="2244">
                  <c:v>925.39</c:v>
                </c:pt>
                <c:pt idx="2245">
                  <c:v>925.63</c:v>
                </c:pt>
                <c:pt idx="2246">
                  <c:v>925.88</c:v>
                </c:pt>
                <c:pt idx="2247">
                  <c:v>926.13</c:v>
                </c:pt>
                <c:pt idx="2248">
                  <c:v>926.37</c:v>
                </c:pt>
                <c:pt idx="2249">
                  <c:v>926.62</c:v>
                </c:pt>
                <c:pt idx="2250">
                  <c:v>926.87</c:v>
                </c:pt>
                <c:pt idx="2251">
                  <c:v>927.11</c:v>
                </c:pt>
                <c:pt idx="2252">
                  <c:v>927.36</c:v>
                </c:pt>
                <c:pt idx="2253">
                  <c:v>927.6</c:v>
                </c:pt>
                <c:pt idx="2254">
                  <c:v>927.85</c:v>
                </c:pt>
                <c:pt idx="2255">
                  <c:v>928.1</c:v>
                </c:pt>
                <c:pt idx="2256">
                  <c:v>928.34</c:v>
                </c:pt>
                <c:pt idx="2257">
                  <c:v>928.59</c:v>
                </c:pt>
                <c:pt idx="2258">
                  <c:v>928.84</c:v>
                </c:pt>
                <c:pt idx="2259">
                  <c:v>929.08</c:v>
                </c:pt>
                <c:pt idx="2260">
                  <c:v>929.33</c:v>
                </c:pt>
                <c:pt idx="2261">
                  <c:v>929.57</c:v>
                </c:pt>
                <c:pt idx="2262">
                  <c:v>929.82</c:v>
                </c:pt>
                <c:pt idx="2263">
                  <c:v>930.07</c:v>
                </c:pt>
                <c:pt idx="2264">
                  <c:v>930.31</c:v>
                </c:pt>
                <c:pt idx="2265">
                  <c:v>930.56</c:v>
                </c:pt>
                <c:pt idx="2266">
                  <c:v>930.8</c:v>
                </c:pt>
                <c:pt idx="2267">
                  <c:v>931.05</c:v>
                </c:pt>
                <c:pt idx="2268">
                  <c:v>931.3</c:v>
                </c:pt>
                <c:pt idx="2269">
                  <c:v>931.54</c:v>
                </c:pt>
                <c:pt idx="2270">
                  <c:v>931.79</c:v>
                </c:pt>
                <c:pt idx="2271">
                  <c:v>932.04</c:v>
                </c:pt>
                <c:pt idx="2272">
                  <c:v>932.28</c:v>
                </c:pt>
                <c:pt idx="2273">
                  <c:v>932.53</c:v>
                </c:pt>
                <c:pt idx="2274">
                  <c:v>932.77</c:v>
                </c:pt>
                <c:pt idx="2275">
                  <c:v>933.02</c:v>
                </c:pt>
                <c:pt idx="2276">
                  <c:v>933.27</c:v>
                </c:pt>
                <c:pt idx="2277">
                  <c:v>933.51</c:v>
                </c:pt>
                <c:pt idx="2278">
                  <c:v>933.76</c:v>
                </c:pt>
                <c:pt idx="2279">
                  <c:v>934</c:v>
                </c:pt>
                <c:pt idx="2280">
                  <c:v>934.25</c:v>
                </c:pt>
                <c:pt idx="2281">
                  <c:v>934.5</c:v>
                </c:pt>
                <c:pt idx="2282">
                  <c:v>934.74</c:v>
                </c:pt>
                <c:pt idx="2283">
                  <c:v>934.99</c:v>
                </c:pt>
                <c:pt idx="2284">
                  <c:v>935.23</c:v>
                </c:pt>
                <c:pt idx="2285">
                  <c:v>935.48</c:v>
                </c:pt>
                <c:pt idx="2286">
                  <c:v>935.73</c:v>
                </c:pt>
                <c:pt idx="2287">
                  <c:v>935.97</c:v>
                </c:pt>
                <c:pt idx="2288">
                  <c:v>936.22</c:v>
                </c:pt>
                <c:pt idx="2289">
                  <c:v>936.46</c:v>
                </c:pt>
                <c:pt idx="2290">
                  <c:v>936.71</c:v>
                </c:pt>
                <c:pt idx="2291">
                  <c:v>936.96</c:v>
                </c:pt>
                <c:pt idx="2292">
                  <c:v>937.2</c:v>
                </c:pt>
                <c:pt idx="2293">
                  <c:v>937.45</c:v>
                </c:pt>
                <c:pt idx="2294">
                  <c:v>937.69</c:v>
                </c:pt>
                <c:pt idx="2295">
                  <c:v>937.94</c:v>
                </c:pt>
                <c:pt idx="2296">
                  <c:v>938.18</c:v>
                </c:pt>
                <c:pt idx="2297">
                  <c:v>938.43</c:v>
                </c:pt>
                <c:pt idx="2298">
                  <c:v>938.68</c:v>
                </c:pt>
                <c:pt idx="2299">
                  <c:v>938.92</c:v>
                </c:pt>
                <c:pt idx="2300">
                  <c:v>939.17</c:v>
                </c:pt>
                <c:pt idx="2301">
                  <c:v>939.41</c:v>
                </c:pt>
                <c:pt idx="2302">
                  <c:v>939.66</c:v>
                </c:pt>
                <c:pt idx="2303">
                  <c:v>939.91</c:v>
                </c:pt>
                <c:pt idx="2304">
                  <c:v>940.15</c:v>
                </c:pt>
                <c:pt idx="2305">
                  <c:v>940.4</c:v>
                </c:pt>
                <c:pt idx="2306">
                  <c:v>940.64</c:v>
                </c:pt>
                <c:pt idx="2307">
                  <c:v>940.89</c:v>
                </c:pt>
                <c:pt idx="2308">
                  <c:v>941.13</c:v>
                </c:pt>
                <c:pt idx="2309">
                  <c:v>941.38</c:v>
                </c:pt>
                <c:pt idx="2310">
                  <c:v>941.63</c:v>
                </c:pt>
                <c:pt idx="2311">
                  <c:v>941.87</c:v>
                </c:pt>
                <c:pt idx="2312">
                  <c:v>942.12</c:v>
                </c:pt>
                <c:pt idx="2313">
                  <c:v>942.36</c:v>
                </c:pt>
                <c:pt idx="2314">
                  <c:v>942.61</c:v>
                </c:pt>
                <c:pt idx="2315">
                  <c:v>942.85</c:v>
                </c:pt>
                <c:pt idx="2316">
                  <c:v>943.1</c:v>
                </c:pt>
                <c:pt idx="2317">
                  <c:v>943.35</c:v>
                </c:pt>
                <c:pt idx="2318">
                  <c:v>943.59</c:v>
                </c:pt>
                <c:pt idx="2319">
                  <c:v>943.84</c:v>
                </c:pt>
                <c:pt idx="2320">
                  <c:v>944.08</c:v>
                </c:pt>
                <c:pt idx="2321">
                  <c:v>944.33</c:v>
                </c:pt>
                <c:pt idx="2322">
                  <c:v>944.57</c:v>
                </c:pt>
                <c:pt idx="2323">
                  <c:v>944.82</c:v>
                </c:pt>
                <c:pt idx="2324">
                  <c:v>945.06</c:v>
                </c:pt>
                <c:pt idx="2325">
                  <c:v>945.31</c:v>
                </c:pt>
                <c:pt idx="2326">
                  <c:v>945.56</c:v>
                </c:pt>
                <c:pt idx="2327">
                  <c:v>945.8</c:v>
                </c:pt>
                <c:pt idx="2328">
                  <c:v>946.05</c:v>
                </c:pt>
                <c:pt idx="2329">
                  <c:v>946.29</c:v>
                </c:pt>
                <c:pt idx="2330">
                  <c:v>946.54</c:v>
                </c:pt>
                <c:pt idx="2331">
                  <c:v>946.78</c:v>
                </c:pt>
                <c:pt idx="2332">
                  <c:v>947.03</c:v>
                </c:pt>
                <c:pt idx="2333">
                  <c:v>947.27</c:v>
                </c:pt>
                <c:pt idx="2334">
                  <c:v>947.52</c:v>
                </c:pt>
                <c:pt idx="2335">
                  <c:v>947.77</c:v>
                </c:pt>
                <c:pt idx="2336">
                  <c:v>948.01</c:v>
                </c:pt>
                <c:pt idx="2337">
                  <c:v>948.26</c:v>
                </c:pt>
                <c:pt idx="2338">
                  <c:v>948.5</c:v>
                </c:pt>
                <c:pt idx="2339">
                  <c:v>948.75</c:v>
                </c:pt>
                <c:pt idx="2340">
                  <c:v>948.99</c:v>
                </c:pt>
                <c:pt idx="2341">
                  <c:v>949.24</c:v>
                </c:pt>
                <c:pt idx="2342">
                  <c:v>949.48</c:v>
                </c:pt>
                <c:pt idx="2343">
                  <c:v>949.73</c:v>
                </c:pt>
                <c:pt idx="2344">
                  <c:v>949.97</c:v>
                </c:pt>
                <c:pt idx="2345">
                  <c:v>950.22</c:v>
                </c:pt>
                <c:pt idx="2346">
                  <c:v>950.47</c:v>
                </c:pt>
                <c:pt idx="2347">
                  <c:v>950.71</c:v>
                </c:pt>
                <c:pt idx="2348">
                  <c:v>950.96</c:v>
                </c:pt>
                <c:pt idx="2349">
                  <c:v>951.2</c:v>
                </c:pt>
                <c:pt idx="2350">
                  <c:v>951.45</c:v>
                </c:pt>
                <c:pt idx="2351">
                  <c:v>951.69</c:v>
                </c:pt>
                <c:pt idx="2352">
                  <c:v>951.94</c:v>
                </c:pt>
                <c:pt idx="2353">
                  <c:v>952.18</c:v>
                </c:pt>
                <c:pt idx="2354">
                  <c:v>952.43</c:v>
                </c:pt>
                <c:pt idx="2355">
                  <c:v>952.67</c:v>
                </c:pt>
                <c:pt idx="2356">
                  <c:v>952.92</c:v>
                </c:pt>
                <c:pt idx="2357">
                  <c:v>953.16</c:v>
                </c:pt>
                <c:pt idx="2358">
                  <c:v>953.41</c:v>
                </c:pt>
                <c:pt idx="2359">
                  <c:v>953.65</c:v>
                </c:pt>
                <c:pt idx="2360">
                  <c:v>953.9</c:v>
                </c:pt>
                <c:pt idx="2361">
                  <c:v>954.14</c:v>
                </c:pt>
                <c:pt idx="2362">
                  <c:v>954.39</c:v>
                </c:pt>
                <c:pt idx="2363">
                  <c:v>954.64</c:v>
                </c:pt>
                <c:pt idx="2364">
                  <c:v>954.88</c:v>
                </c:pt>
                <c:pt idx="2365">
                  <c:v>955.13</c:v>
                </c:pt>
                <c:pt idx="2366">
                  <c:v>955.37</c:v>
                </c:pt>
                <c:pt idx="2367">
                  <c:v>955.62</c:v>
                </c:pt>
                <c:pt idx="2368">
                  <c:v>955.86</c:v>
                </c:pt>
                <c:pt idx="2369">
                  <c:v>956.11</c:v>
                </c:pt>
                <c:pt idx="2370">
                  <c:v>956.35</c:v>
                </c:pt>
                <c:pt idx="2371">
                  <c:v>956.6</c:v>
                </c:pt>
                <c:pt idx="2372">
                  <c:v>956.84</c:v>
                </c:pt>
                <c:pt idx="2373">
                  <c:v>957.09</c:v>
                </c:pt>
                <c:pt idx="2374">
                  <c:v>957.33</c:v>
                </c:pt>
                <c:pt idx="2375">
                  <c:v>957.58</c:v>
                </c:pt>
                <c:pt idx="2376">
                  <c:v>957.82</c:v>
                </c:pt>
                <c:pt idx="2377">
                  <c:v>958.07</c:v>
                </c:pt>
                <c:pt idx="2378">
                  <c:v>958.31</c:v>
                </c:pt>
                <c:pt idx="2379">
                  <c:v>958.56</c:v>
                </c:pt>
                <c:pt idx="2380">
                  <c:v>958.8</c:v>
                </c:pt>
                <c:pt idx="2381">
                  <c:v>959.05</c:v>
                </c:pt>
                <c:pt idx="2382">
                  <c:v>959.29</c:v>
                </c:pt>
                <c:pt idx="2383">
                  <c:v>959.54</c:v>
                </c:pt>
                <c:pt idx="2384">
                  <c:v>959.78</c:v>
                </c:pt>
                <c:pt idx="2385">
                  <c:v>960.03</c:v>
                </c:pt>
                <c:pt idx="2386">
                  <c:v>960.27</c:v>
                </c:pt>
                <c:pt idx="2387">
                  <c:v>960.52</c:v>
                </c:pt>
                <c:pt idx="2388">
                  <c:v>960.76</c:v>
                </c:pt>
                <c:pt idx="2389">
                  <c:v>961.01</c:v>
                </c:pt>
                <c:pt idx="2390">
                  <c:v>961.25</c:v>
                </c:pt>
                <c:pt idx="2391">
                  <c:v>961.5</c:v>
                </c:pt>
                <c:pt idx="2392">
                  <c:v>961.74</c:v>
                </c:pt>
                <c:pt idx="2393">
                  <c:v>961.99</c:v>
                </c:pt>
                <c:pt idx="2394">
                  <c:v>962.23</c:v>
                </c:pt>
                <c:pt idx="2395">
                  <c:v>962.48</c:v>
                </c:pt>
                <c:pt idx="2396">
                  <c:v>962.72</c:v>
                </c:pt>
                <c:pt idx="2397">
                  <c:v>962.97</c:v>
                </c:pt>
                <c:pt idx="2398">
                  <c:v>963.21</c:v>
                </c:pt>
                <c:pt idx="2399">
                  <c:v>963.46</c:v>
                </c:pt>
                <c:pt idx="2400">
                  <c:v>963.7</c:v>
                </c:pt>
                <c:pt idx="2401">
                  <c:v>963.95</c:v>
                </c:pt>
                <c:pt idx="2402">
                  <c:v>964.19</c:v>
                </c:pt>
                <c:pt idx="2403">
                  <c:v>964.44</c:v>
                </c:pt>
                <c:pt idx="2404">
                  <c:v>964.68</c:v>
                </c:pt>
                <c:pt idx="2405">
                  <c:v>964.93</c:v>
                </c:pt>
                <c:pt idx="2406">
                  <c:v>965.17</c:v>
                </c:pt>
                <c:pt idx="2407">
                  <c:v>965.42</c:v>
                </c:pt>
                <c:pt idx="2408">
                  <c:v>965.66</c:v>
                </c:pt>
                <c:pt idx="2409">
                  <c:v>965.9</c:v>
                </c:pt>
                <c:pt idx="2410">
                  <c:v>966.15</c:v>
                </c:pt>
                <c:pt idx="2411">
                  <c:v>966.39</c:v>
                </c:pt>
                <c:pt idx="2412">
                  <c:v>966.64</c:v>
                </c:pt>
                <c:pt idx="2413">
                  <c:v>966.88</c:v>
                </c:pt>
                <c:pt idx="2414">
                  <c:v>967.13</c:v>
                </c:pt>
                <c:pt idx="2415">
                  <c:v>967.37</c:v>
                </c:pt>
                <c:pt idx="2416">
                  <c:v>967.62</c:v>
                </c:pt>
                <c:pt idx="2417">
                  <c:v>967.86</c:v>
                </c:pt>
                <c:pt idx="2418">
                  <c:v>968.11</c:v>
                </c:pt>
                <c:pt idx="2419">
                  <c:v>968.35</c:v>
                </c:pt>
                <c:pt idx="2420">
                  <c:v>968.6</c:v>
                </c:pt>
                <c:pt idx="2421">
                  <c:v>968.84</c:v>
                </c:pt>
                <c:pt idx="2422">
                  <c:v>969.09</c:v>
                </c:pt>
                <c:pt idx="2423">
                  <c:v>969.33</c:v>
                </c:pt>
                <c:pt idx="2424">
                  <c:v>969.58</c:v>
                </c:pt>
                <c:pt idx="2425">
                  <c:v>969.82</c:v>
                </c:pt>
                <c:pt idx="2426">
                  <c:v>970.06</c:v>
                </c:pt>
                <c:pt idx="2427">
                  <c:v>970.31</c:v>
                </c:pt>
                <c:pt idx="2428">
                  <c:v>970.55</c:v>
                </c:pt>
                <c:pt idx="2429">
                  <c:v>970.8</c:v>
                </c:pt>
                <c:pt idx="2430">
                  <c:v>971.04</c:v>
                </c:pt>
                <c:pt idx="2431">
                  <c:v>971.29</c:v>
                </c:pt>
                <c:pt idx="2432">
                  <c:v>971.53</c:v>
                </c:pt>
                <c:pt idx="2433">
                  <c:v>971.78</c:v>
                </c:pt>
                <c:pt idx="2434">
                  <c:v>972.02</c:v>
                </c:pt>
                <c:pt idx="2435">
                  <c:v>972.27</c:v>
                </c:pt>
                <c:pt idx="2436">
                  <c:v>972.51</c:v>
                </c:pt>
                <c:pt idx="2437">
                  <c:v>972.75</c:v>
                </c:pt>
                <c:pt idx="2438">
                  <c:v>973</c:v>
                </c:pt>
                <c:pt idx="2439">
                  <c:v>973.24</c:v>
                </c:pt>
                <c:pt idx="2440">
                  <c:v>973.49</c:v>
                </c:pt>
                <c:pt idx="2441">
                  <c:v>973.73</c:v>
                </c:pt>
                <c:pt idx="2442">
                  <c:v>973.98</c:v>
                </c:pt>
                <c:pt idx="2443">
                  <c:v>974.22</c:v>
                </c:pt>
                <c:pt idx="2444">
                  <c:v>974.47</c:v>
                </c:pt>
                <c:pt idx="2445">
                  <c:v>974.71</c:v>
                </c:pt>
                <c:pt idx="2446">
                  <c:v>974.95</c:v>
                </c:pt>
                <c:pt idx="2447">
                  <c:v>975.2</c:v>
                </c:pt>
                <c:pt idx="2448">
                  <c:v>975.44</c:v>
                </c:pt>
                <c:pt idx="2449">
                  <c:v>975.69</c:v>
                </c:pt>
                <c:pt idx="2450">
                  <c:v>975.93</c:v>
                </c:pt>
                <c:pt idx="2451">
                  <c:v>976.18</c:v>
                </c:pt>
                <c:pt idx="2452">
                  <c:v>976.42</c:v>
                </c:pt>
                <c:pt idx="2453">
                  <c:v>976.67</c:v>
                </c:pt>
                <c:pt idx="2454">
                  <c:v>976.91</c:v>
                </c:pt>
                <c:pt idx="2455">
                  <c:v>977.15</c:v>
                </c:pt>
                <c:pt idx="2456">
                  <c:v>977.4</c:v>
                </c:pt>
                <c:pt idx="2457">
                  <c:v>977.64</c:v>
                </c:pt>
                <c:pt idx="2458">
                  <c:v>977.89</c:v>
                </c:pt>
                <c:pt idx="2459">
                  <c:v>978.13</c:v>
                </c:pt>
                <c:pt idx="2460">
                  <c:v>978.38</c:v>
                </c:pt>
                <c:pt idx="2461">
                  <c:v>978.62</c:v>
                </c:pt>
                <c:pt idx="2462">
                  <c:v>978.86</c:v>
                </c:pt>
                <c:pt idx="2463">
                  <c:v>979.11</c:v>
                </c:pt>
                <c:pt idx="2464">
                  <c:v>979.35</c:v>
                </c:pt>
                <c:pt idx="2465">
                  <c:v>979.6</c:v>
                </c:pt>
                <c:pt idx="2466">
                  <c:v>979.84</c:v>
                </c:pt>
                <c:pt idx="2467">
                  <c:v>980.08</c:v>
                </c:pt>
                <c:pt idx="2468">
                  <c:v>980.33</c:v>
                </c:pt>
                <c:pt idx="2469">
                  <c:v>980.57</c:v>
                </c:pt>
                <c:pt idx="2470">
                  <c:v>980.82</c:v>
                </c:pt>
                <c:pt idx="2471">
                  <c:v>981.06</c:v>
                </c:pt>
                <c:pt idx="2472">
                  <c:v>981.31</c:v>
                </c:pt>
                <c:pt idx="2473">
                  <c:v>981.55</c:v>
                </c:pt>
                <c:pt idx="2474">
                  <c:v>981.79</c:v>
                </c:pt>
                <c:pt idx="2475">
                  <c:v>982.04</c:v>
                </c:pt>
                <c:pt idx="2476">
                  <c:v>982.28</c:v>
                </c:pt>
                <c:pt idx="2477">
                  <c:v>982.53</c:v>
                </c:pt>
                <c:pt idx="2478">
                  <c:v>982.77</c:v>
                </c:pt>
                <c:pt idx="2479">
                  <c:v>983.01</c:v>
                </c:pt>
                <c:pt idx="2480">
                  <c:v>983.26</c:v>
                </c:pt>
                <c:pt idx="2481">
                  <c:v>983.5</c:v>
                </c:pt>
                <c:pt idx="2482">
                  <c:v>983.75</c:v>
                </c:pt>
                <c:pt idx="2483">
                  <c:v>983.99</c:v>
                </c:pt>
                <c:pt idx="2484">
                  <c:v>984.23</c:v>
                </c:pt>
                <c:pt idx="2485">
                  <c:v>984.48</c:v>
                </c:pt>
                <c:pt idx="2486">
                  <c:v>984.72</c:v>
                </c:pt>
                <c:pt idx="2487">
                  <c:v>984.97</c:v>
                </c:pt>
                <c:pt idx="2488">
                  <c:v>985.21</c:v>
                </c:pt>
                <c:pt idx="2489">
                  <c:v>985.45</c:v>
                </c:pt>
                <c:pt idx="2490">
                  <c:v>985.7</c:v>
                </c:pt>
                <c:pt idx="2491">
                  <c:v>985.94</c:v>
                </c:pt>
                <c:pt idx="2492">
                  <c:v>986.19</c:v>
                </c:pt>
                <c:pt idx="2493">
                  <c:v>986.43</c:v>
                </c:pt>
                <c:pt idx="2494">
                  <c:v>986.67</c:v>
                </c:pt>
                <c:pt idx="2495">
                  <c:v>986.92</c:v>
                </c:pt>
                <c:pt idx="2496">
                  <c:v>987.16</c:v>
                </c:pt>
                <c:pt idx="2497">
                  <c:v>987.41</c:v>
                </c:pt>
                <c:pt idx="2498">
                  <c:v>987.65</c:v>
                </c:pt>
                <c:pt idx="2499">
                  <c:v>987.89</c:v>
                </c:pt>
                <c:pt idx="2500">
                  <c:v>988.14</c:v>
                </c:pt>
                <c:pt idx="2501">
                  <c:v>988.38</c:v>
                </c:pt>
                <c:pt idx="2502">
                  <c:v>988.63</c:v>
                </c:pt>
                <c:pt idx="2503">
                  <c:v>988.87</c:v>
                </c:pt>
                <c:pt idx="2504">
                  <c:v>989.11</c:v>
                </c:pt>
                <c:pt idx="2505">
                  <c:v>989.36</c:v>
                </c:pt>
                <c:pt idx="2506">
                  <c:v>989.6</c:v>
                </c:pt>
                <c:pt idx="2507">
                  <c:v>989.85</c:v>
                </c:pt>
                <c:pt idx="2508">
                  <c:v>990.09</c:v>
                </c:pt>
                <c:pt idx="2509">
                  <c:v>990.33</c:v>
                </c:pt>
                <c:pt idx="2510">
                  <c:v>990.58</c:v>
                </c:pt>
                <c:pt idx="2511">
                  <c:v>990.82</c:v>
                </c:pt>
                <c:pt idx="2512">
                  <c:v>991.06</c:v>
                </c:pt>
                <c:pt idx="2513">
                  <c:v>991.31</c:v>
                </c:pt>
                <c:pt idx="2514">
                  <c:v>991.55</c:v>
                </c:pt>
                <c:pt idx="2515">
                  <c:v>991.8</c:v>
                </c:pt>
                <c:pt idx="2516">
                  <c:v>992.04</c:v>
                </c:pt>
                <c:pt idx="2517">
                  <c:v>992.28</c:v>
                </c:pt>
                <c:pt idx="2518">
                  <c:v>992.53</c:v>
                </c:pt>
                <c:pt idx="2519">
                  <c:v>992.77</c:v>
                </c:pt>
                <c:pt idx="2520">
                  <c:v>993.01</c:v>
                </c:pt>
                <c:pt idx="2521">
                  <c:v>993.26</c:v>
                </c:pt>
                <c:pt idx="2522">
                  <c:v>993.5</c:v>
                </c:pt>
                <c:pt idx="2523">
                  <c:v>993.74</c:v>
                </c:pt>
                <c:pt idx="2524">
                  <c:v>993.99</c:v>
                </c:pt>
                <c:pt idx="2525">
                  <c:v>994.23</c:v>
                </c:pt>
                <c:pt idx="2526">
                  <c:v>994.48</c:v>
                </c:pt>
                <c:pt idx="2527">
                  <c:v>994.72</c:v>
                </c:pt>
                <c:pt idx="2528">
                  <c:v>994.96</c:v>
                </c:pt>
                <c:pt idx="2529">
                  <c:v>995.21</c:v>
                </c:pt>
                <c:pt idx="2530">
                  <c:v>995.45</c:v>
                </c:pt>
                <c:pt idx="2531">
                  <c:v>995.69</c:v>
                </c:pt>
                <c:pt idx="2532">
                  <c:v>995.94</c:v>
                </c:pt>
                <c:pt idx="2533">
                  <c:v>996.18</c:v>
                </c:pt>
                <c:pt idx="2534">
                  <c:v>996.42</c:v>
                </c:pt>
                <c:pt idx="2535">
                  <c:v>996.67</c:v>
                </c:pt>
                <c:pt idx="2536">
                  <c:v>996.91</c:v>
                </c:pt>
                <c:pt idx="2537">
                  <c:v>997.16</c:v>
                </c:pt>
                <c:pt idx="2538">
                  <c:v>997.4</c:v>
                </c:pt>
                <c:pt idx="2539">
                  <c:v>997.64</c:v>
                </c:pt>
                <c:pt idx="2540">
                  <c:v>997.89</c:v>
                </c:pt>
                <c:pt idx="2541">
                  <c:v>998.13</c:v>
                </c:pt>
                <c:pt idx="2542">
                  <c:v>998.37</c:v>
                </c:pt>
                <c:pt idx="2543">
                  <c:v>998.62</c:v>
                </c:pt>
                <c:pt idx="2544">
                  <c:v>998.86</c:v>
                </c:pt>
                <c:pt idx="2545">
                  <c:v>999.1</c:v>
                </c:pt>
                <c:pt idx="2546">
                  <c:v>999.35</c:v>
                </c:pt>
                <c:pt idx="2547">
                  <c:v>999.59</c:v>
                </c:pt>
                <c:pt idx="2548">
                  <c:v>999.83</c:v>
                </c:pt>
                <c:pt idx="2549">
                  <c:v>1000.08</c:v>
                </c:pt>
                <c:pt idx="2550">
                  <c:v>1000.32</c:v>
                </c:pt>
                <c:pt idx="2551">
                  <c:v>1000.56</c:v>
                </c:pt>
                <c:pt idx="2552">
                  <c:v>1000.81</c:v>
                </c:pt>
                <c:pt idx="2553">
                  <c:v>1001.05</c:v>
                </c:pt>
                <c:pt idx="2554">
                  <c:v>1001.29</c:v>
                </c:pt>
                <c:pt idx="2555">
                  <c:v>1001.54</c:v>
                </c:pt>
                <c:pt idx="2556">
                  <c:v>1001.78</c:v>
                </c:pt>
                <c:pt idx="2557">
                  <c:v>1002.02</c:v>
                </c:pt>
                <c:pt idx="2558">
                  <c:v>1002.27</c:v>
                </c:pt>
                <c:pt idx="2559">
                  <c:v>1002.51</c:v>
                </c:pt>
                <c:pt idx="2560">
                  <c:v>1002.75</c:v>
                </c:pt>
                <c:pt idx="2561">
                  <c:v>1003</c:v>
                </c:pt>
                <c:pt idx="2562">
                  <c:v>1003.24</c:v>
                </c:pt>
                <c:pt idx="2563">
                  <c:v>1003.48</c:v>
                </c:pt>
                <c:pt idx="2564">
                  <c:v>1003.73</c:v>
                </c:pt>
                <c:pt idx="2565">
                  <c:v>1003.97</c:v>
                </c:pt>
                <c:pt idx="2566">
                  <c:v>1004.21</c:v>
                </c:pt>
                <c:pt idx="2567">
                  <c:v>1004.46</c:v>
                </c:pt>
                <c:pt idx="2568">
                  <c:v>1004.7</c:v>
                </c:pt>
                <c:pt idx="2569">
                  <c:v>1004.94</c:v>
                </c:pt>
                <c:pt idx="2570">
                  <c:v>1005.19</c:v>
                </c:pt>
                <c:pt idx="2571">
                  <c:v>1005.43</c:v>
                </c:pt>
                <c:pt idx="2572">
                  <c:v>1005.67</c:v>
                </c:pt>
                <c:pt idx="2573">
                  <c:v>1005.92</c:v>
                </c:pt>
                <c:pt idx="2574">
                  <c:v>1006.16</c:v>
                </c:pt>
                <c:pt idx="2575">
                  <c:v>1006.4</c:v>
                </c:pt>
                <c:pt idx="2576">
                  <c:v>1006.64</c:v>
                </c:pt>
                <c:pt idx="2577">
                  <c:v>1006.89</c:v>
                </c:pt>
                <c:pt idx="2578">
                  <c:v>1007.13</c:v>
                </c:pt>
                <c:pt idx="2579">
                  <c:v>1007.37</c:v>
                </c:pt>
                <c:pt idx="2580">
                  <c:v>1007.62</c:v>
                </c:pt>
                <c:pt idx="2581">
                  <c:v>1007.86</c:v>
                </c:pt>
                <c:pt idx="2582">
                  <c:v>1008.1</c:v>
                </c:pt>
                <c:pt idx="2583">
                  <c:v>1008.35</c:v>
                </c:pt>
                <c:pt idx="2584">
                  <c:v>1008.59</c:v>
                </c:pt>
                <c:pt idx="2585">
                  <c:v>1008.83</c:v>
                </c:pt>
                <c:pt idx="2586">
                  <c:v>1009.08</c:v>
                </c:pt>
                <c:pt idx="2587">
                  <c:v>1009.32</c:v>
                </c:pt>
                <c:pt idx="2588">
                  <c:v>1009.56</c:v>
                </c:pt>
                <c:pt idx="2589">
                  <c:v>1009.8</c:v>
                </c:pt>
                <c:pt idx="2590">
                  <c:v>1010.05</c:v>
                </c:pt>
                <c:pt idx="2591">
                  <c:v>1010.29</c:v>
                </c:pt>
                <c:pt idx="2592">
                  <c:v>1010.53</c:v>
                </c:pt>
                <c:pt idx="2593">
                  <c:v>1010.78</c:v>
                </c:pt>
                <c:pt idx="2594">
                  <c:v>1011.02</c:v>
                </c:pt>
                <c:pt idx="2595">
                  <c:v>1011.26</c:v>
                </c:pt>
                <c:pt idx="2596">
                  <c:v>1011.51</c:v>
                </c:pt>
                <c:pt idx="2597">
                  <c:v>1011.75</c:v>
                </c:pt>
                <c:pt idx="2598">
                  <c:v>1011.99</c:v>
                </c:pt>
                <c:pt idx="2599">
                  <c:v>1012.23</c:v>
                </c:pt>
                <c:pt idx="2600">
                  <c:v>1012.48</c:v>
                </c:pt>
                <c:pt idx="2601">
                  <c:v>1012.72</c:v>
                </c:pt>
                <c:pt idx="2602">
                  <c:v>1012.96</c:v>
                </c:pt>
                <c:pt idx="2603">
                  <c:v>1013.21</c:v>
                </c:pt>
                <c:pt idx="2604">
                  <c:v>1013.45</c:v>
                </c:pt>
                <c:pt idx="2605">
                  <c:v>1013.69</c:v>
                </c:pt>
                <c:pt idx="2606">
                  <c:v>1013.93</c:v>
                </c:pt>
                <c:pt idx="2607">
                  <c:v>1014.18</c:v>
                </c:pt>
                <c:pt idx="2608">
                  <c:v>1014.42</c:v>
                </c:pt>
                <c:pt idx="2609">
                  <c:v>1014.66</c:v>
                </c:pt>
                <c:pt idx="2610">
                  <c:v>1014.91</c:v>
                </c:pt>
                <c:pt idx="2611">
                  <c:v>1015.15</c:v>
                </c:pt>
                <c:pt idx="2612">
                  <c:v>1015.39</c:v>
                </c:pt>
                <c:pt idx="2613">
                  <c:v>1015.63</c:v>
                </c:pt>
                <c:pt idx="2614">
                  <c:v>1015.88</c:v>
                </c:pt>
                <c:pt idx="2615">
                  <c:v>1016.12</c:v>
                </c:pt>
                <c:pt idx="2616">
                  <c:v>1016.36</c:v>
                </c:pt>
                <c:pt idx="2617">
                  <c:v>1016.61</c:v>
                </c:pt>
                <c:pt idx="2618">
                  <c:v>1016.85</c:v>
                </c:pt>
                <c:pt idx="2619">
                  <c:v>1017.09</c:v>
                </c:pt>
                <c:pt idx="2620">
                  <c:v>1017.33</c:v>
                </c:pt>
                <c:pt idx="2621">
                  <c:v>1017.58</c:v>
                </c:pt>
                <c:pt idx="2622">
                  <c:v>1017.82</c:v>
                </c:pt>
                <c:pt idx="2623">
                  <c:v>1018.06</c:v>
                </c:pt>
                <c:pt idx="2624">
                  <c:v>1018.3</c:v>
                </c:pt>
                <c:pt idx="2625">
                  <c:v>1018.55</c:v>
                </c:pt>
                <c:pt idx="2626">
                  <c:v>1018.79</c:v>
                </c:pt>
                <c:pt idx="2627">
                  <c:v>1019.03</c:v>
                </c:pt>
                <c:pt idx="2628">
                  <c:v>1019.27</c:v>
                </c:pt>
                <c:pt idx="2629">
                  <c:v>1019.52</c:v>
                </c:pt>
                <c:pt idx="2630">
                  <c:v>1019.76</c:v>
                </c:pt>
                <c:pt idx="2631">
                  <c:v>1020</c:v>
                </c:pt>
                <c:pt idx="2632">
                  <c:v>1020.25</c:v>
                </c:pt>
                <c:pt idx="2633">
                  <c:v>1020.49</c:v>
                </c:pt>
                <c:pt idx="2634">
                  <c:v>1020.73</c:v>
                </c:pt>
                <c:pt idx="2635">
                  <c:v>1020.97</c:v>
                </c:pt>
                <c:pt idx="2636">
                  <c:v>1021.22</c:v>
                </c:pt>
                <c:pt idx="2637">
                  <c:v>1021.46</c:v>
                </c:pt>
                <c:pt idx="2638">
                  <c:v>1021.7</c:v>
                </c:pt>
                <c:pt idx="2639">
                  <c:v>1021.94</c:v>
                </c:pt>
                <c:pt idx="2640">
                  <c:v>1022.19</c:v>
                </c:pt>
                <c:pt idx="2641">
                  <c:v>1022.43</c:v>
                </c:pt>
                <c:pt idx="2642">
                  <c:v>1022.67</c:v>
                </c:pt>
                <c:pt idx="2643">
                  <c:v>1022.91</c:v>
                </c:pt>
                <c:pt idx="2644">
                  <c:v>1023.16</c:v>
                </c:pt>
                <c:pt idx="2645">
                  <c:v>1023.4</c:v>
                </c:pt>
                <c:pt idx="2646">
                  <c:v>1023.64</c:v>
                </c:pt>
                <c:pt idx="2647">
                  <c:v>1023.88</c:v>
                </c:pt>
                <c:pt idx="2648">
                  <c:v>1024.1300000000001</c:v>
                </c:pt>
                <c:pt idx="2649">
                  <c:v>1024.3699999999999</c:v>
                </c:pt>
                <c:pt idx="2650">
                  <c:v>1024.6099999999999</c:v>
                </c:pt>
                <c:pt idx="2651">
                  <c:v>1024.8499999999999</c:v>
                </c:pt>
                <c:pt idx="2652">
                  <c:v>1025.0899999999999</c:v>
                </c:pt>
                <c:pt idx="2653">
                  <c:v>1025.3399999999999</c:v>
                </c:pt>
                <c:pt idx="2654">
                  <c:v>1025.58</c:v>
                </c:pt>
                <c:pt idx="2655">
                  <c:v>1025.82</c:v>
                </c:pt>
                <c:pt idx="2656">
                  <c:v>1026.06</c:v>
                </c:pt>
                <c:pt idx="2657">
                  <c:v>1026.31</c:v>
                </c:pt>
                <c:pt idx="2658">
                  <c:v>1026.55</c:v>
                </c:pt>
                <c:pt idx="2659">
                  <c:v>1026.79</c:v>
                </c:pt>
                <c:pt idx="2660">
                  <c:v>1027.03</c:v>
                </c:pt>
                <c:pt idx="2661">
                  <c:v>1027.28</c:v>
                </c:pt>
                <c:pt idx="2662">
                  <c:v>1027.52</c:v>
                </c:pt>
                <c:pt idx="2663">
                  <c:v>1027.76</c:v>
                </c:pt>
                <c:pt idx="2664">
                  <c:v>1028</c:v>
                </c:pt>
                <c:pt idx="2665">
                  <c:v>1028.25</c:v>
                </c:pt>
                <c:pt idx="2666">
                  <c:v>1028.49</c:v>
                </c:pt>
                <c:pt idx="2667">
                  <c:v>1028.73</c:v>
                </c:pt>
                <c:pt idx="2668">
                  <c:v>1028.97</c:v>
                </c:pt>
                <c:pt idx="2669">
                  <c:v>1029.21</c:v>
                </c:pt>
                <c:pt idx="2670">
                  <c:v>1029.46</c:v>
                </c:pt>
                <c:pt idx="2671">
                  <c:v>1029.7</c:v>
                </c:pt>
                <c:pt idx="2672">
                  <c:v>1029.94</c:v>
                </c:pt>
                <c:pt idx="2673">
                  <c:v>1030.18</c:v>
                </c:pt>
                <c:pt idx="2674">
                  <c:v>1030.42</c:v>
                </c:pt>
                <c:pt idx="2675">
                  <c:v>1030.67</c:v>
                </c:pt>
                <c:pt idx="2676">
                  <c:v>1030.9100000000001</c:v>
                </c:pt>
                <c:pt idx="2677">
                  <c:v>1031.1500000000001</c:v>
                </c:pt>
                <c:pt idx="2678">
                  <c:v>1031.3900000000001</c:v>
                </c:pt>
                <c:pt idx="2679">
                  <c:v>1031.6400000000001</c:v>
                </c:pt>
                <c:pt idx="2680">
                  <c:v>1031.8800000000001</c:v>
                </c:pt>
                <c:pt idx="2681">
                  <c:v>1032.1199999999999</c:v>
                </c:pt>
                <c:pt idx="2682">
                  <c:v>1032.3599999999999</c:v>
                </c:pt>
                <c:pt idx="2683">
                  <c:v>1032.5999999999999</c:v>
                </c:pt>
                <c:pt idx="2684">
                  <c:v>1032.8499999999999</c:v>
                </c:pt>
                <c:pt idx="2685">
                  <c:v>1033.0899999999999</c:v>
                </c:pt>
                <c:pt idx="2686">
                  <c:v>1033.33</c:v>
                </c:pt>
                <c:pt idx="2687">
                  <c:v>1033.57</c:v>
                </c:pt>
                <c:pt idx="2688">
                  <c:v>1033.81</c:v>
                </c:pt>
                <c:pt idx="2689">
                  <c:v>1034.06</c:v>
                </c:pt>
                <c:pt idx="2690">
                  <c:v>1034.3</c:v>
                </c:pt>
                <c:pt idx="2691">
                  <c:v>1034.54</c:v>
                </c:pt>
                <c:pt idx="2692">
                  <c:v>1034.78</c:v>
                </c:pt>
                <c:pt idx="2693">
                  <c:v>1035.02</c:v>
                </c:pt>
                <c:pt idx="2694">
                  <c:v>1035.27</c:v>
                </c:pt>
                <c:pt idx="2695">
                  <c:v>1035.51</c:v>
                </c:pt>
                <c:pt idx="2696">
                  <c:v>1035.75</c:v>
                </c:pt>
                <c:pt idx="2697">
                  <c:v>1035.99</c:v>
                </c:pt>
                <c:pt idx="2698">
                  <c:v>1036.23</c:v>
                </c:pt>
                <c:pt idx="2699">
                  <c:v>1036.48</c:v>
                </c:pt>
                <c:pt idx="2700">
                  <c:v>1036.72</c:v>
                </c:pt>
                <c:pt idx="2701">
                  <c:v>1036.96</c:v>
                </c:pt>
                <c:pt idx="2702">
                  <c:v>1037.2</c:v>
                </c:pt>
                <c:pt idx="2703">
                  <c:v>1037.44</c:v>
                </c:pt>
                <c:pt idx="2704">
                  <c:v>1037.69</c:v>
                </c:pt>
                <c:pt idx="2705">
                  <c:v>1037.93</c:v>
                </c:pt>
                <c:pt idx="2706">
                  <c:v>1038.17</c:v>
                </c:pt>
                <c:pt idx="2707">
                  <c:v>1038.4100000000001</c:v>
                </c:pt>
                <c:pt idx="2708">
                  <c:v>1038.6500000000001</c:v>
                </c:pt>
                <c:pt idx="2709">
                  <c:v>1038.8900000000001</c:v>
                </c:pt>
                <c:pt idx="2710">
                  <c:v>1039.1400000000001</c:v>
                </c:pt>
                <c:pt idx="2711">
                  <c:v>1039.3800000000001</c:v>
                </c:pt>
                <c:pt idx="2712">
                  <c:v>1039.6199999999999</c:v>
                </c:pt>
                <c:pt idx="2713">
                  <c:v>1039.8599999999999</c:v>
                </c:pt>
                <c:pt idx="2714">
                  <c:v>1040.0999999999999</c:v>
                </c:pt>
                <c:pt idx="2715">
                  <c:v>1040.3499999999999</c:v>
                </c:pt>
                <c:pt idx="2716">
                  <c:v>1040.5899999999999</c:v>
                </c:pt>
                <c:pt idx="2717">
                  <c:v>1040.83</c:v>
                </c:pt>
                <c:pt idx="2718">
                  <c:v>1041.07</c:v>
                </c:pt>
                <c:pt idx="2719">
                  <c:v>1041.31</c:v>
                </c:pt>
                <c:pt idx="2720">
                  <c:v>1041.55</c:v>
                </c:pt>
                <c:pt idx="2721">
                  <c:v>1041.8</c:v>
                </c:pt>
                <c:pt idx="2722">
                  <c:v>1042.04</c:v>
                </c:pt>
                <c:pt idx="2723">
                  <c:v>1042.28</c:v>
                </c:pt>
                <c:pt idx="2724">
                  <c:v>1042.52</c:v>
                </c:pt>
                <c:pt idx="2725">
                  <c:v>1042.76</c:v>
                </c:pt>
                <c:pt idx="2726">
                  <c:v>1043</c:v>
                </c:pt>
                <c:pt idx="2727">
                  <c:v>1043.25</c:v>
                </c:pt>
                <c:pt idx="2728">
                  <c:v>1043.49</c:v>
                </c:pt>
                <c:pt idx="2729">
                  <c:v>1043.73</c:v>
                </c:pt>
                <c:pt idx="2730">
                  <c:v>1043.97</c:v>
                </c:pt>
                <c:pt idx="2731">
                  <c:v>1044.21</c:v>
                </c:pt>
                <c:pt idx="2732">
                  <c:v>1044.45</c:v>
                </c:pt>
                <c:pt idx="2733">
                  <c:v>1044.7</c:v>
                </c:pt>
                <c:pt idx="2734">
                  <c:v>1044.94</c:v>
                </c:pt>
                <c:pt idx="2735">
                  <c:v>1045.18</c:v>
                </c:pt>
                <c:pt idx="2736">
                  <c:v>1045.42</c:v>
                </c:pt>
                <c:pt idx="2737">
                  <c:v>1045.6600000000001</c:v>
                </c:pt>
                <c:pt idx="2738">
                  <c:v>1045.9000000000001</c:v>
                </c:pt>
                <c:pt idx="2739">
                  <c:v>1046.1500000000001</c:v>
                </c:pt>
                <c:pt idx="2740">
                  <c:v>1046.3900000000001</c:v>
                </c:pt>
                <c:pt idx="2741">
                  <c:v>1046.6300000000001</c:v>
                </c:pt>
                <c:pt idx="2742">
                  <c:v>1046.8699999999999</c:v>
                </c:pt>
                <c:pt idx="2743">
                  <c:v>1047.1099999999999</c:v>
                </c:pt>
                <c:pt idx="2744">
                  <c:v>1047.3499999999999</c:v>
                </c:pt>
                <c:pt idx="2745">
                  <c:v>1047.5899999999999</c:v>
                </c:pt>
                <c:pt idx="2746">
                  <c:v>1047.8399999999999</c:v>
                </c:pt>
                <c:pt idx="2747">
                  <c:v>1048.08</c:v>
                </c:pt>
                <c:pt idx="2748">
                  <c:v>1048.32</c:v>
                </c:pt>
                <c:pt idx="2749">
                  <c:v>1048.56</c:v>
                </c:pt>
                <c:pt idx="2750">
                  <c:v>1048.8</c:v>
                </c:pt>
                <c:pt idx="2751">
                  <c:v>1049.04</c:v>
                </c:pt>
                <c:pt idx="2752">
                  <c:v>1049.28</c:v>
                </c:pt>
                <c:pt idx="2753">
                  <c:v>1049.53</c:v>
                </c:pt>
                <c:pt idx="2754">
                  <c:v>1049.77</c:v>
                </c:pt>
                <c:pt idx="2755">
                  <c:v>1050.01</c:v>
                </c:pt>
                <c:pt idx="2756">
                  <c:v>1050.25</c:v>
                </c:pt>
                <c:pt idx="2757">
                  <c:v>1050.49</c:v>
                </c:pt>
                <c:pt idx="2758">
                  <c:v>1050.73</c:v>
                </c:pt>
                <c:pt idx="2759">
                  <c:v>1050.97</c:v>
                </c:pt>
                <c:pt idx="2760">
                  <c:v>1051.21</c:v>
                </c:pt>
                <c:pt idx="2761">
                  <c:v>1051.46</c:v>
                </c:pt>
                <c:pt idx="2762">
                  <c:v>1051.7</c:v>
                </c:pt>
                <c:pt idx="2763">
                  <c:v>1051.94</c:v>
                </c:pt>
                <c:pt idx="2764">
                  <c:v>1052.18</c:v>
                </c:pt>
                <c:pt idx="2765">
                  <c:v>1052.42</c:v>
                </c:pt>
                <c:pt idx="2766">
                  <c:v>1052.6600000000001</c:v>
                </c:pt>
                <c:pt idx="2767">
                  <c:v>1052.9000000000001</c:v>
                </c:pt>
                <c:pt idx="2768">
                  <c:v>1053.1500000000001</c:v>
                </c:pt>
                <c:pt idx="2769">
                  <c:v>1053.3900000000001</c:v>
                </c:pt>
                <c:pt idx="2770">
                  <c:v>1053.6300000000001</c:v>
                </c:pt>
                <c:pt idx="2771">
                  <c:v>1053.8699999999999</c:v>
                </c:pt>
                <c:pt idx="2772">
                  <c:v>1054.1099999999999</c:v>
                </c:pt>
                <c:pt idx="2773">
                  <c:v>1054.3499999999999</c:v>
                </c:pt>
                <c:pt idx="2774">
                  <c:v>1054.5899999999999</c:v>
                </c:pt>
                <c:pt idx="2775">
                  <c:v>1054.83</c:v>
                </c:pt>
                <c:pt idx="2776">
                  <c:v>1055.07</c:v>
                </c:pt>
                <c:pt idx="2777">
                  <c:v>1055.32</c:v>
                </c:pt>
                <c:pt idx="2778">
                  <c:v>1055.56</c:v>
                </c:pt>
                <c:pt idx="2779">
                  <c:v>1055.8</c:v>
                </c:pt>
                <c:pt idx="2780">
                  <c:v>1056.04</c:v>
                </c:pt>
                <c:pt idx="2781">
                  <c:v>1056.28</c:v>
                </c:pt>
                <c:pt idx="2782">
                  <c:v>1056.52</c:v>
                </c:pt>
                <c:pt idx="2783">
                  <c:v>1056.76</c:v>
                </c:pt>
                <c:pt idx="2784">
                  <c:v>1057</c:v>
                </c:pt>
                <c:pt idx="2785">
                  <c:v>1057.24</c:v>
                </c:pt>
                <c:pt idx="2786">
                  <c:v>1057.49</c:v>
                </c:pt>
                <c:pt idx="2787">
                  <c:v>1057.73</c:v>
                </c:pt>
                <c:pt idx="2788">
                  <c:v>1057.97</c:v>
                </c:pt>
                <c:pt idx="2789">
                  <c:v>1058.21</c:v>
                </c:pt>
                <c:pt idx="2790">
                  <c:v>1058.45</c:v>
                </c:pt>
                <c:pt idx="2791">
                  <c:v>1058.69</c:v>
                </c:pt>
                <c:pt idx="2792">
                  <c:v>1058.93</c:v>
                </c:pt>
                <c:pt idx="2793">
                  <c:v>1059.17</c:v>
                </c:pt>
                <c:pt idx="2794">
                  <c:v>1059.4100000000001</c:v>
                </c:pt>
                <c:pt idx="2795">
                  <c:v>1059.6500000000001</c:v>
                </c:pt>
                <c:pt idx="2796">
                  <c:v>1059.9000000000001</c:v>
                </c:pt>
                <c:pt idx="2797">
                  <c:v>1060.1400000000001</c:v>
                </c:pt>
                <c:pt idx="2798">
                  <c:v>1060.3800000000001</c:v>
                </c:pt>
                <c:pt idx="2799">
                  <c:v>1060.6199999999999</c:v>
                </c:pt>
                <c:pt idx="2800">
                  <c:v>1060.8599999999999</c:v>
                </c:pt>
                <c:pt idx="2801">
                  <c:v>1061.0999999999999</c:v>
                </c:pt>
                <c:pt idx="2802">
                  <c:v>1061.3399999999999</c:v>
                </c:pt>
                <c:pt idx="2803">
                  <c:v>1061.58</c:v>
                </c:pt>
                <c:pt idx="2804">
                  <c:v>1061.82</c:v>
                </c:pt>
                <c:pt idx="2805">
                  <c:v>1062.06</c:v>
                </c:pt>
                <c:pt idx="2806">
                  <c:v>1062.3</c:v>
                </c:pt>
                <c:pt idx="2807">
                  <c:v>1062.55</c:v>
                </c:pt>
                <c:pt idx="2808">
                  <c:v>1062.79</c:v>
                </c:pt>
                <c:pt idx="2809">
                  <c:v>1063.03</c:v>
                </c:pt>
                <c:pt idx="2810">
                  <c:v>1063.27</c:v>
                </c:pt>
                <c:pt idx="2811">
                  <c:v>1063.51</c:v>
                </c:pt>
                <c:pt idx="2812">
                  <c:v>1063.75</c:v>
                </c:pt>
                <c:pt idx="2813">
                  <c:v>1063.99</c:v>
                </c:pt>
                <c:pt idx="2814">
                  <c:v>1064.23</c:v>
                </c:pt>
                <c:pt idx="2815">
                  <c:v>1064.47</c:v>
                </c:pt>
                <c:pt idx="2816">
                  <c:v>1064.71</c:v>
                </c:pt>
                <c:pt idx="2817">
                  <c:v>1064.95</c:v>
                </c:pt>
                <c:pt idx="2818">
                  <c:v>1065.19</c:v>
                </c:pt>
                <c:pt idx="2819">
                  <c:v>1065.44</c:v>
                </c:pt>
                <c:pt idx="2820">
                  <c:v>1065.68</c:v>
                </c:pt>
                <c:pt idx="2821">
                  <c:v>1065.92</c:v>
                </c:pt>
                <c:pt idx="2822">
                  <c:v>1066.1600000000001</c:v>
                </c:pt>
                <c:pt idx="2823">
                  <c:v>1066.4000000000001</c:v>
                </c:pt>
                <c:pt idx="2824">
                  <c:v>1066.6400000000001</c:v>
                </c:pt>
                <c:pt idx="2825">
                  <c:v>1066.8800000000001</c:v>
                </c:pt>
                <c:pt idx="2826">
                  <c:v>1067.1199999999999</c:v>
                </c:pt>
                <c:pt idx="2827">
                  <c:v>1067.3599999999999</c:v>
                </c:pt>
                <c:pt idx="2828">
                  <c:v>1067.5999999999999</c:v>
                </c:pt>
                <c:pt idx="2829">
                  <c:v>1067.8399999999999</c:v>
                </c:pt>
                <c:pt idx="2830">
                  <c:v>1068.08</c:v>
                </c:pt>
                <c:pt idx="2831">
                  <c:v>1068.32</c:v>
                </c:pt>
                <c:pt idx="2832">
                  <c:v>1068.56</c:v>
                </c:pt>
                <c:pt idx="2833">
                  <c:v>1068.8</c:v>
                </c:pt>
                <c:pt idx="2834">
                  <c:v>1069.04</c:v>
                </c:pt>
                <c:pt idx="2835">
                  <c:v>1069.29</c:v>
                </c:pt>
                <c:pt idx="2836">
                  <c:v>1069.53</c:v>
                </c:pt>
                <c:pt idx="2837">
                  <c:v>1069.77</c:v>
                </c:pt>
                <c:pt idx="2838">
                  <c:v>1070.01</c:v>
                </c:pt>
                <c:pt idx="2839">
                  <c:v>1070.25</c:v>
                </c:pt>
                <c:pt idx="2840">
                  <c:v>1070.49</c:v>
                </c:pt>
                <c:pt idx="2841">
                  <c:v>1070.73</c:v>
                </c:pt>
                <c:pt idx="2842">
                  <c:v>1070.97</c:v>
                </c:pt>
                <c:pt idx="2843">
                  <c:v>1071.21</c:v>
                </c:pt>
                <c:pt idx="2844">
                  <c:v>1071.45</c:v>
                </c:pt>
                <c:pt idx="2845">
                  <c:v>1071.69</c:v>
                </c:pt>
                <c:pt idx="2846">
                  <c:v>1071.93</c:v>
                </c:pt>
                <c:pt idx="2847">
                  <c:v>1072.17</c:v>
                </c:pt>
                <c:pt idx="2848">
                  <c:v>1072.4100000000001</c:v>
                </c:pt>
                <c:pt idx="2849">
                  <c:v>1072.6500000000001</c:v>
                </c:pt>
                <c:pt idx="2850">
                  <c:v>1072.8900000000001</c:v>
                </c:pt>
                <c:pt idx="2851">
                  <c:v>1073.1300000000001</c:v>
                </c:pt>
                <c:pt idx="2852">
                  <c:v>1073.3699999999999</c:v>
                </c:pt>
                <c:pt idx="2853">
                  <c:v>1073.6099999999999</c:v>
                </c:pt>
                <c:pt idx="2854">
                  <c:v>1073.8499999999999</c:v>
                </c:pt>
                <c:pt idx="2855">
                  <c:v>1074.0899999999999</c:v>
                </c:pt>
                <c:pt idx="2856">
                  <c:v>1074.3399999999999</c:v>
                </c:pt>
                <c:pt idx="2857">
                  <c:v>1074.58</c:v>
                </c:pt>
                <c:pt idx="2858">
                  <c:v>1074.82</c:v>
                </c:pt>
                <c:pt idx="2859">
                  <c:v>1075.06</c:v>
                </c:pt>
                <c:pt idx="2860">
                  <c:v>1075.3</c:v>
                </c:pt>
                <c:pt idx="2861">
                  <c:v>1075.54</c:v>
                </c:pt>
                <c:pt idx="2862">
                  <c:v>1075.78</c:v>
                </c:pt>
                <c:pt idx="2863">
                  <c:v>1076.02</c:v>
                </c:pt>
                <c:pt idx="2864">
                  <c:v>1076.26</c:v>
                </c:pt>
                <c:pt idx="2865">
                  <c:v>1076.5</c:v>
                </c:pt>
                <c:pt idx="2866">
                  <c:v>1076.74</c:v>
                </c:pt>
                <c:pt idx="2867">
                  <c:v>1076.98</c:v>
                </c:pt>
                <c:pt idx="2868">
                  <c:v>1077.22</c:v>
                </c:pt>
                <c:pt idx="2869">
                  <c:v>1077.46</c:v>
                </c:pt>
                <c:pt idx="2870">
                  <c:v>1077.7</c:v>
                </c:pt>
                <c:pt idx="2871">
                  <c:v>1077.94</c:v>
                </c:pt>
                <c:pt idx="2872">
                  <c:v>1078.18</c:v>
                </c:pt>
                <c:pt idx="2873">
                  <c:v>1078.42</c:v>
                </c:pt>
                <c:pt idx="2874">
                  <c:v>1078.6600000000001</c:v>
                </c:pt>
                <c:pt idx="2875">
                  <c:v>1078.9000000000001</c:v>
                </c:pt>
                <c:pt idx="2876">
                  <c:v>1079.1400000000001</c:v>
                </c:pt>
                <c:pt idx="2877">
                  <c:v>1079.3800000000001</c:v>
                </c:pt>
                <c:pt idx="2878">
                  <c:v>1079.6199999999999</c:v>
                </c:pt>
                <c:pt idx="2879">
                  <c:v>1079.8599999999999</c:v>
                </c:pt>
                <c:pt idx="2880">
                  <c:v>1080.0999999999999</c:v>
                </c:pt>
                <c:pt idx="2881">
                  <c:v>1080.3399999999999</c:v>
                </c:pt>
                <c:pt idx="2882">
                  <c:v>1080.58</c:v>
                </c:pt>
                <c:pt idx="2883">
                  <c:v>1080.82</c:v>
                </c:pt>
                <c:pt idx="2884">
                  <c:v>1081.06</c:v>
                </c:pt>
                <c:pt idx="2885">
                  <c:v>1081.3</c:v>
                </c:pt>
                <c:pt idx="2886">
                  <c:v>1081.54</c:v>
                </c:pt>
                <c:pt idx="2887">
                  <c:v>1081.78</c:v>
                </c:pt>
                <c:pt idx="2888">
                  <c:v>1082.02</c:v>
                </c:pt>
                <c:pt idx="2889">
                  <c:v>1082.26</c:v>
                </c:pt>
                <c:pt idx="2890">
                  <c:v>1082.5</c:v>
                </c:pt>
                <c:pt idx="2891">
                  <c:v>1082.74</c:v>
                </c:pt>
                <c:pt idx="2892">
                  <c:v>1082.98</c:v>
                </c:pt>
                <c:pt idx="2893">
                  <c:v>1083.22</c:v>
                </c:pt>
                <c:pt idx="2894">
                  <c:v>1083.46</c:v>
                </c:pt>
                <c:pt idx="2895">
                  <c:v>1083.7</c:v>
                </c:pt>
                <c:pt idx="2896">
                  <c:v>1083.94</c:v>
                </c:pt>
                <c:pt idx="2897">
                  <c:v>1084.18</c:v>
                </c:pt>
                <c:pt idx="2898">
                  <c:v>1084.42</c:v>
                </c:pt>
                <c:pt idx="2899">
                  <c:v>1084.6600000000001</c:v>
                </c:pt>
                <c:pt idx="2900">
                  <c:v>1084.9000000000001</c:v>
                </c:pt>
                <c:pt idx="2901">
                  <c:v>1085.1400000000001</c:v>
                </c:pt>
                <c:pt idx="2902">
                  <c:v>1085.3800000000001</c:v>
                </c:pt>
                <c:pt idx="2903">
                  <c:v>1085.6199999999999</c:v>
                </c:pt>
                <c:pt idx="2904">
                  <c:v>1085.8599999999999</c:v>
                </c:pt>
                <c:pt idx="2905">
                  <c:v>1086.0999999999999</c:v>
                </c:pt>
                <c:pt idx="2906">
                  <c:v>1086.3399999999999</c:v>
                </c:pt>
                <c:pt idx="2907">
                  <c:v>1086.58</c:v>
                </c:pt>
                <c:pt idx="2908">
                  <c:v>1086.82</c:v>
                </c:pt>
                <c:pt idx="2909">
                  <c:v>1087.06</c:v>
                </c:pt>
                <c:pt idx="2910">
                  <c:v>1087.3</c:v>
                </c:pt>
                <c:pt idx="2911">
                  <c:v>1087.54</c:v>
                </c:pt>
                <c:pt idx="2912">
                  <c:v>1087.78</c:v>
                </c:pt>
                <c:pt idx="2913">
                  <c:v>1088.02</c:v>
                </c:pt>
                <c:pt idx="2914">
                  <c:v>1088.26</c:v>
                </c:pt>
                <c:pt idx="2915">
                  <c:v>1088.5</c:v>
                </c:pt>
                <c:pt idx="2916">
                  <c:v>1088.74</c:v>
                </c:pt>
                <c:pt idx="2917">
                  <c:v>1088.98</c:v>
                </c:pt>
                <c:pt idx="2918">
                  <c:v>1089.22</c:v>
                </c:pt>
                <c:pt idx="2919">
                  <c:v>1089.46</c:v>
                </c:pt>
                <c:pt idx="2920">
                  <c:v>1089.7</c:v>
                </c:pt>
                <c:pt idx="2921">
                  <c:v>1089.94</c:v>
                </c:pt>
                <c:pt idx="2922">
                  <c:v>1090.18</c:v>
                </c:pt>
                <c:pt idx="2923">
                  <c:v>1090.42</c:v>
                </c:pt>
                <c:pt idx="2924">
                  <c:v>1090.6600000000001</c:v>
                </c:pt>
                <c:pt idx="2925">
                  <c:v>1090.9000000000001</c:v>
                </c:pt>
                <c:pt idx="2926">
                  <c:v>1091.1400000000001</c:v>
                </c:pt>
                <c:pt idx="2927">
                  <c:v>1091.3800000000001</c:v>
                </c:pt>
                <c:pt idx="2928">
                  <c:v>1091.6099999999999</c:v>
                </c:pt>
                <c:pt idx="2929">
                  <c:v>1091.8499999999999</c:v>
                </c:pt>
                <c:pt idx="2930">
                  <c:v>1092.0899999999999</c:v>
                </c:pt>
                <c:pt idx="2931">
                  <c:v>1092.33</c:v>
                </c:pt>
                <c:pt idx="2932">
                  <c:v>1092.57</c:v>
                </c:pt>
                <c:pt idx="2933">
                  <c:v>1092.81</c:v>
                </c:pt>
                <c:pt idx="2934">
                  <c:v>1093.05</c:v>
                </c:pt>
                <c:pt idx="2935">
                  <c:v>1093.29</c:v>
                </c:pt>
                <c:pt idx="2936">
                  <c:v>1093.53</c:v>
                </c:pt>
                <c:pt idx="2937">
                  <c:v>1093.77</c:v>
                </c:pt>
                <c:pt idx="2938">
                  <c:v>1094.01</c:v>
                </c:pt>
                <c:pt idx="2939">
                  <c:v>1094.25</c:v>
                </c:pt>
                <c:pt idx="2940">
                  <c:v>1094.49</c:v>
                </c:pt>
                <c:pt idx="2941">
                  <c:v>1094.73</c:v>
                </c:pt>
                <c:pt idx="2942">
                  <c:v>1094.97</c:v>
                </c:pt>
                <c:pt idx="2943">
                  <c:v>1095.21</c:v>
                </c:pt>
                <c:pt idx="2944">
                  <c:v>1095.45</c:v>
                </c:pt>
                <c:pt idx="2945">
                  <c:v>1095.69</c:v>
                </c:pt>
                <c:pt idx="2946">
                  <c:v>1095.93</c:v>
                </c:pt>
                <c:pt idx="2947">
                  <c:v>1096.17</c:v>
                </c:pt>
                <c:pt idx="2948">
                  <c:v>1096.4100000000001</c:v>
                </c:pt>
                <c:pt idx="2949">
                  <c:v>1096.6400000000001</c:v>
                </c:pt>
                <c:pt idx="2950">
                  <c:v>1096.8800000000001</c:v>
                </c:pt>
                <c:pt idx="2951">
                  <c:v>1097.1199999999999</c:v>
                </c:pt>
                <c:pt idx="2952">
                  <c:v>1097.3599999999999</c:v>
                </c:pt>
                <c:pt idx="2953">
                  <c:v>1097.5999999999999</c:v>
                </c:pt>
                <c:pt idx="2954">
                  <c:v>1097.8399999999999</c:v>
                </c:pt>
                <c:pt idx="2955">
                  <c:v>1098.08</c:v>
                </c:pt>
                <c:pt idx="2956">
                  <c:v>1098.32</c:v>
                </c:pt>
                <c:pt idx="2957">
                  <c:v>1098.56</c:v>
                </c:pt>
                <c:pt idx="2958">
                  <c:v>1098.8</c:v>
                </c:pt>
                <c:pt idx="2959">
                  <c:v>1099.04</c:v>
                </c:pt>
                <c:pt idx="2960">
                  <c:v>1099.28</c:v>
                </c:pt>
                <c:pt idx="2961">
                  <c:v>1099.52</c:v>
                </c:pt>
                <c:pt idx="2962">
                  <c:v>1099.76</c:v>
                </c:pt>
                <c:pt idx="2963">
                  <c:v>1100</c:v>
                </c:pt>
              </c:numCache>
            </c:numRef>
          </c:xVal>
          <c:yVal>
            <c:numRef>
              <c:f>Sheet1!$J$9:$J$2972</c:f>
              <c:numCache>
                <c:formatCode>General</c:formatCode>
                <c:ptCount val="2964"/>
                <c:pt idx="0">
                  <c:v>7.0425245901639322</c:v>
                </c:pt>
                <c:pt idx="1">
                  <c:v>7.040327868852458</c:v>
                </c:pt>
                <c:pt idx="2">
                  <c:v>7.1172622950819653</c:v>
                </c:pt>
                <c:pt idx="3">
                  <c:v>7.0802131147540965</c:v>
                </c:pt>
                <c:pt idx="4">
                  <c:v>6.8644426229508175</c:v>
                </c:pt>
                <c:pt idx="5">
                  <c:v>6.6392295081967196</c:v>
                </c:pt>
                <c:pt idx="6">
                  <c:v>6.9411803278688513</c:v>
                </c:pt>
                <c:pt idx="7">
                  <c:v>7.3542622950819654</c:v>
                </c:pt>
                <c:pt idx="8">
                  <c:v>7.7337540983606541</c:v>
                </c:pt>
                <c:pt idx="9">
                  <c:v>7.6846229508196702</c:v>
                </c:pt>
                <c:pt idx="10">
                  <c:v>7.3768032786885227</c:v>
                </c:pt>
                <c:pt idx="11">
                  <c:v>7.2453278688524572</c:v>
                </c:pt>
                <c:pt idx="12">
                  <c:v>7.2543770491803263</c:v>
                </c:pt>
                <c:pt idx="13">
                  <c:v>7.1679999999999984</c:v>
                </c:pt>
                <c:pt idx="14">
                  <c:v>7.0834098360655711</c:v>
                </c:pt>
                <c:pt idx="15">
                  <c:v>7.1115081967213092</c:v>
                </c:pt>
                <c:pt idx="16">
                  <c:v>7.2379836065573757</c:v>
                </c:pt>
                <c:pt idx="17">
                  <c:v>7.1999344262295066</c:v>
                </c:pt>
                <c:pt idx="18">
                  <c:v>7.1797868852459006</c:v>
                </c:pt>
                <c:pt idx="19">
                  <c:v>7.1611475409836052</c:v>
                </c:pt>
                <c:pt idx="20">
                  <c:v>7.2311803278688522</c:v>
                </c:pt>
                <c:pt idx="21">
                  <c:v>7.4509508196721308</c:v>
                </c:pt>
                <c:pt idx="22">
                  <c:v>7.4284918032786891</c:v>
                </c:pt>
                <c:pt idx="23">
                  <c:v>7.3151311475409839</c:v>
                </c:pt>
                <c:pt idx="24">
                  <c:v>7.3881311475409852</c:v>
                </c:pt>
                <c:pt idx="25">
                  <c:v>7.3054754098360677</c:v>
                </c:pt>
                <c:pt idx="26">
                  <c:v>7.0336393442622969</c:v>
                </c:pt>
                <c:pt idx="27">
                  <c:v>6.8906065573770512</c:v>
                </c:pt>
                <c:pt idx="28">
                  <c:v>6.7595737704918051</c:v>
                </c:pt>
                <c:pt idx="29">
                  <c:v>6.892868852459018</c:v>
                </c:pt>
                <c:pt idx="30">
                  <c:v>6.8782786885245919</c:v>
                </c:pt>
                <c:pt idx="31">
                  <c:v>6.7891967213114777</c:v>
                </c:pt>
                <c:pt idx="32">
                  <c:v>6.6614426229508217</c:v>
                </c:pt>
                <c:pt idx="33">
                  <c:v>6.6371967213114775</c:v>
                </c:pt>
                <c:pt idx="34">
                  <c:v>6.5799016393442642</c:v>
                </c:pt>
                <c:pt idx="35">
                  <c:v>6.7180983606557412</c:v>
                </c:pt>
                <c:pt idx="36">
                  <c:v>6.8060491803278715</c:v>
                </c:pt>
                <c:pt idx="37">
                  <c:v>6.6774590163934455</c:v>
                </c:pt>
                <c:pt idx="38">
                  <c:v>6.6317049180327894</c:v>
                </c:pt>
                <c:pt idx="39">
                  <c:v>6.6391147540983626</c:v>
                </c:pt>
                <c:pt idx="40">
                  <c:v>6.7429836065573783</c:v>
                </c:pt>
                <c:pt idx="41">
                  <c:v>6.8774918032786898</c:v>
                </c:pt>
                <c:pt idx="42">
                  <c:v>7.0771311475409853</c:v>
                </c:pt>
                <c:pt idx="43">
                  <c:v>7.3151639344262316</c:v>
                </c:pt>
                <c:pt idx="44">
                  <c:v>7.5758852459016417</c:v>
                </c:pt>
                <c:pt idx="45">
                  <c:v>7.551295081967214</c:v>
                </c:pt>
                <c:pt idx="46">
                  <c:v>7.5716393442622962</c:v>
                </c:pt>
                <c:pt idx="47">
                  <c:v>7.4983934426229526</c:v>
                </c:pt>
                <c:pt idx="48">
                  <c:v>7.3599508196721324</c:v>
                </c:pt>
                <c:pt idx="49">
                  <c:v>7.3750000000000018</c:v>
                </c:pt>
                <c:pt idx="50">
                  <c:v>7.452180327868855</c:v>
                </c:pt>
                <c:pt idx="51">
                  <c:v>7.536393442622952</c:v>
                </c:pt>
                <c:pt idx="52">
                  <c:v>7.6372950819672161</c:v>
                </c:pt>
                <c:pt idx="53">
                  <c:v>7.5635081967213145</c:v>
                </c:pt>
                <c:pt idx="54">
                  <c:v>7.5354590163934443</c:v>
                </c:pt>
                <c:pt idx="55">
                  <c:v>7.5607213114754126</c:v>
                </c:pt>
                <c:pt idx="56">
                  <c:v>7.6137377049180346</c:v>
                </c:pt>
                <c:pt idx="57">
                  <c:v>7.6397540983606582</c:v>
                </c:pt>
                <c:pt idx="58">
                  <c:v>7.6542459016393476</c:v>
                </c:pt>
                <c:pt idx="59">
                  <c:v>7.5797377049180348</c:v>
                </c:pt>
                <c:pt idx="60">
                  <c:v>7.5011967213114783</c:v>
                </c:pt>
                <c:pt idx="61">
                  <c:v>7.5108688524590193</c:v>
                </c:pt>
                <c:pt idx="62">
                  <c:v>7.4349836065573784</c:v>
                </c:pt>
                <c:pt idx="63">
                  <c:v>7.4380000000000015</c:v>
                </c:pt>
                <c:pt idx="64">
                  <c:v>7.4214426229508215</c:v>
                </c:pt>
                <c:pt idx="65">
                  <c:v>7.4419344262295084</c:v>
                </c:pt>
                <c:pt idx="66">
                  <c:v>7.4435573770491805</c:v>
                </c:pt>
                <c:pt idx="67">
                  <c:v>7.3963114754098367</c:v>
                </c:pt>
                <c:pt idx="68">
                  <c:v>7.2347704918032791</c:v>
                </c:pt>
                <c:pt idx="69">
                  <c:v>7.1323114754098365</c:v>
                </c:pt>
                <c:pt idx="70">
                  <c:v>7.116737704918032</c:v>
                </c:pt>
                <c:pt idx="71">
                  <c:v>7.1790163934426232</c:v>
                </c:pt>
                <c:pt idx="72">
                  <c:v>7.1830819672131145</c:v>
                </c:pt>
                <c:pt idx="73">
                  <c:v>7.0835573770491802</c:v>
                </c:pt>
                <c:pt idx="74">
                  <c:v>7.0329344262295086</c:v>
                </c:pt>
                <c:pt idx="75">
                  <c:v>6.9420983606557378</c:v>
                </c:pt>
                <c:pt idx="76">
                  <c:v>6.8066557377049177</c:v>
                </c:pt>
                <c:pt idx="77">
                  <c:v>6.6428524590163915</c:v>
                </c:pt>
                <c:pt idx="78">
                  <c:v>6.5038852459016381</c:v>
                </c:pt>
                <c:pt idx="79">
                  <c:v>6.429639344262295</c:v>
                </c:pt>
                <c:pt idx="80">
                  <c:v>6.447295081967213</c:v>
                </c:pt>
                <c:pt idx="81">
                  <c:v>6.3378852459016386</c:v>
                </c:pt>
                <c:pt idx="82">
                  <c:v>6.1724754098360632</c:v>
                </c:pt>
                <c:pt idx="83">
                  <c:v>6.1063934426229478</c:v>
                </c:pt>
                <c:pt idx="84">
                  <c:v>6.087262295081965</c:v>
                </c:pt>
                <c:pt idx="85">
                  <c:v>5.9336229508196707</c:v>
                </c:pt>
                <c:pt idx="86">
                  <c:v>5.8818852459016373</c:v>
                </c:pt>
                <c:pt idx="87">
                  <c:v>5.9266721311475399</c:v>
                </c:pt>
                <c:pt idx="88">
                  <c:v>6.0054098360655725</c:v>
                </c:pt>
                <c:pt idx="89">
                  <c:v>6.0119836065573766</c:v>
                </c:pt>
                <c:pt idx="90">
                  <c:v>6.026524590163933</c:v>
                </c:pt>
                <c:pt idx="91">
                  <c:v>6.0742950819672119</c:v>
                </c:pt>
                <c:pt idx="92">
                  <c:v>6.1496557377049168</c:v>
                </c:pt>
                <c:pt idx="93">
                  <c:v>6.223278688524589</c:v>
                </c:pt>
                <c:pt idx="94">
                  <c:v>6.2824918032786883</c:v>
                </c:pt>
                <c:pt idx="95">
                  <c:v>6.3854426229508183</c:v>
                </c:pt>
                <c:pt idx="96">
                  <c:v>6.4104098360655719</c:v>
                </c:pt>
                <c:pt idx="97">
                  <c:v>6.3939672131147525</c:v>
                </c:pt>
                <c:pt idx="98">
                  <c:v>6.4912786885245888</c:v>
                </c:pt>
                <c:pt idx="99">
                  <c:v>6.5418032786885227</c:v>
                </c:pt>
                <c:pt idx="100">
                  <c:v>6.4910491803278685</c:v>
                </c:pt>
                <c:pt idx="101">
                  <c:v>6.4654754098360661</c:v>
                </c:pt>
                <c:pt idx="102">
                  <c:v>6.3971475409836058</c:v>
                </c:pt>
                <c:pt idx="103">
                  <c:v>6.259098360655738</c:v>
                </c:pt>
                <c:pt idx="104">
                  <c:v>6.1715245901639326</c:v>
                </c:pt>
                <c:pt idx="105">
                  <c:v>6.0805573770491792</c:v>
                </c:pt>
                <c:pt idx="106">
                  <c:v>6.0316065573770494</c:v>
                </c:pt>
                <c:pt idx="107">
                  <c:v>6.0192295081967213</c:v>
                </c:pt>
                <c:pt idx="108">
                  <c:v>6.0587049180327863</c:v>
                </c:pt>
                <c:pt idx="109">
                  <c:v>6.122557377049179</c:v>
                </c:pt>
                <c:pt idx="110">
                  <c:v>6.1198688524590157</c:v>
                </c:pt>
                <c:pt idx="111">
                  <c:v>6.0221967213114755</c:v>
                </c:pt>
                <c:pt idx="112">
                  <c:v>5.949786885245901</c:v>
                </c:pt>
                <c:pt idx="113">
                  <c:v>5.9107049180327866</c:v>
                </c:pt>
                <c:pt idx="114">
                  <c:v>5.8999344262295086</c:v>
                </c:pt>
                <c:pt idx="115">
                  <c:v>5.9229180327868871</c:v>
                </c:pt>
                <c:pt idx="116">
                  <c:v>5.9962131147541005</c:v>
                </c:pt>
                <c:pt idx="117">
                  <c:v>6.0675573770491811</c:v>
                </c:pt>
                <c:pt idx="118">
                  <c:v>5.9753278688524603</c:v>
                </c:pt>
                <c:pt idx="119">
                  <c:v>5.8870491803278693</c:v>
                </c:pt>
                <c:pt idx="120">
                  <c:v>5.8973114754098379</c:v>
                </c:pt>
                <c:pt idx="121">
                  <c:v>5.8932622950819686</c:v>
                </c:pt>
                <c:pt idx="122">
                  <c:v>5.8880983606557393</c:v>
                </c:pt>
                <c:pt idx="123">
                  <c:v>5.9090000000000007</c:v>
                </c:pt>
                <c:pt idx="124">
                  <c:v>5.898704918032788</c:v>
                </c:pt>
                <c:pt idx="125">
                  <c:v>5.9407540983606575</c:v>
                </c:pt>
                <c:pt idx="126">
                  <c:v>5.9510819672131152</c:v>
                </c:pt>
                <c:pt idx="127">
                  <c:v>5.9494098360655752</c:v>
                </c:pt>
                <c:pt idx="128">
                  <c:v>5.9030655737704922</c:v>
                </c:pt>
                <c:pt idx="129">
                  <c:v>5.9899180327868873</c:v>
                </c:pt>
                <c:pt idx="130">
                  <c:v>6.011885245901639</c:v>
                </c:pt>
                <c:pt idx="131">
                  <c:v>5.9599672131147541</c:v>
                </c:pt>
                <c:pt idx="132">
                  <c:v>5.9430491803278693</c:v>
                </c:pt>
                <c:pt idx="133">
                  <c:v>5.9515409836065576</c:v>
                </c:pt>
                <c:pt idx="134">
                  <c:v>6.0566065573770498</c:v>
                </c:pt>
                <c:pt idx="135">
                  <c:v>6.1190655737704924</c:v>
                </c:pt>
                <c:pt idx="136">
                  <c:v>6.1301967213114752</c:v>
                </c:pt>
                <c:pt idx="137">
                  <c:v>6.1110655737704924</c:v>
                </c:pt>
                <c:pt idx="138">
                  <c:v>6.1398360655737712</c:v>
                </c:pt>
                <c:pt idx="139">
                  <c:v>6.2262950819672138</c:v>
                </c:pt>
                <c:pt idx="140">
                  <c:v>6.3278524590163938</c:v>
                </c:pt>
                <c:pt idx="141">
                  <c:v>6.3259836065573776</c:v>
                </c:pt>
                <c:pt idx="142">
                  <c:v>6.3219672131147542</c:v>
                </c:pt>
                <c:pt idx="143">
                  <c:v>6.3188524590163926</c:v>
                </c:pt>
                <c:pt idx="144">
                  <c:v>6.2911147540983601</c:v>
                </c:pt>
                <c:pt idx="145">
                  <c:v>6.3171803278688516</c:v>
                </c:pt>
                <c:pt idx="146">
                  <c:v>6.3009999999999993</c:v>
                </c:pt>
                <c:pt idx="147">
                  <c:v>6.2785409836065558</c:v>
                </c:pt>
                <c:pt idx="148">
                  <c:v>6.2305573770491787</c:v>
                </c:pt>
                <c:pt idx="149">
                  <c:v>6.2497377049180312</c:v>
                </c:pt>
                <c:pt idx="150">
                  <c:v>6.3349344262295064</c:v>
                </c:pt>
                <c:pt idx="151">
                  <c:v>6.3197049180327856</c:v>
                </c:pt>
                <c:pt idx="152">
                  <c:v>6.2827213114754077</c:v>
                </c:pt>
                <c:pt idx="153">
                  <c:v>6.221655737704916</c:v>
                </c:pt>
                <c:pt idx="154">
                  <c:v>6.1886885245901606</c:v>
                </c:pt>
                <c:pt idx="155">
                  <c:v>6.1627704918032755</c:v>
                </c:pt>
                <c:pt idx="156">
                  <c:v>6.1262622950819656</c:v>
                </c:pt>
                <c:pt idx="157">
                  <c:v>6.0989016393442608</c:v>
                </c:pt>
                <c:pt idx="158">
                  <c:v>6.122590163934424</c:v>
                </c:pt>
                <c:pt idx="159">
                  <c:v>6.1319672131147511</c:v>
                </c:pt>
                <c:pt idx="160">
                  <c:v>6.1518688524590148</c:v>
                </c:pt>
                <c:pt idx="161">
                  <c:v>6.0990327868852443</c:v>
                </c:pt>
                <c:pt idx="162">
                  <c:v>6.0970655737704895</c:v>
                </c:pt>
                <c:pt idx="163">
                  <c:v>6.1116393442622936</c:v>
                </c:pt>
                <c:pt idx="164">
                  <c:v>6.1188688524590154</c:v>
                </c:pt>
                <c:pt idx="165">
                  <c:v>6.1236229508196711</c:v>
                </c:pt>
                <c:pt idx="166">
                  <c:v>6.1077704918032776</c:v>
                </c:pt>
                <c:pt idx="167">
                  <c:v>6.1374262295081961</c:v>
                </c:pt>
                <c:pt idx="168">
                  <c:v>6.1692459016393446</c:v>
                </c:pt>
                <c:pt idx="169">
                  <c:v>6.2070655737704925</c:v>
                </c:pt>
                <c:pt idx="170">
                  <c:v>6.208573770491804</c:v>
                </c:pt>
                <c:pt idx="171">
                  <c:v>6.2366229508196733</c:v>
                </c:pt>
                <c:pt idx="172">
                  <c:v>6.2809836065573785</c:v>
                </c:pt>
                <c:pt idx="173">
                  <c:v>6.3032131147541</c:v>
                </c:pt>
                <c:pt idx="174">
                  <c:v>6.3471311475409857</c:v>
                </c:pt>
                <c:pt idx="175">
                  <c:v>6.3888360655737726</c:v>
                </c:pt>
                <c:pt idx="176">
                  <c:v>6.4001475409836086</c:v>
                </c:pt>
                <c:pt idx="177">
                  <c:v>6.3665901639344282</c:v>
                </c:pt>
                <c:pt idx="178">
                  <c:v>6.3782459016393469</c:v>
                </c:pt>
                <c:pt idx="179">
                  <c:v>6.4411639344262319</c:v>
                </c:pt>
                <c:pt idx="180">
                  <c:v>6.4600491803278715</c:v>
                </c:pt>
                <c:pt idx="181">
                  <c:v>6.4412459016393466</c:v>
                </c:pt>
                <c:pt idx="182">
                  <c:v>6.4346229508196746</c:v>
                </c:pt>
                <c:pt idx="183">
                  <c:v>6.4179180327868881</c:v>
                </c:pt>
                <c:pt idx="184">
                  <c:v>6.4580491803278726</c:v>
                </c:pt>
                <c:pt idx="185">
                  <c:v>6.4602459016393468</c:v>
                </c:pt>
                <c:pt idx="186">
                  <c:v>6.4264754098360672</c:v>
                </c:pt>
                <c:pt idx="187">
                  <c:v>6.3961147540983614</c:v>
                </c:pt>
                <c:pt idx="188">
                  <c:v>6.3639508196721319</c:v>
                </c:pt>
                <c:pt idx="189">
                  <c:v>6.383540983606558</c:v>
                </c:pt>
                <c:pt idx="190">
                  <c:v>6.3831967213114753</c:v>
                </c:pt>
                <c:pt idx="191">
                  <c:v>6.3516065573770488</c:v>
                </c:pt>
                <c:pt idx="192">
                  <c:v>6.377229508196721</c:v>
                </c:pt>
                <c:pt idx="193">
                  <c:v>6.4265737704918013</c:v>
                </c:pt>
                <c:pt idx="194">
                  <c:v>6.446803278688523</c:v>
                </c:pt>
                <c:pt idx="195">
                  <c:v>6.4522459016393423</c:v>
                </c:pt>
                <c:pt idx="196">
                  <c:v>6.4198524590163917</c:v>
                </c:pt>
                <c:pt idx="197">
                  <c:v>6.4510819672131134</c:v>
                </c:pt>
                <c:pt idx="198">
                  <c:v>6.4680163934426211</c:v>
                </c:pt>
                <c:pt idx="199">
                  <c:v>6.5092459016393418</c:v>
                </c:pt>
                <c:pt idx="200">
                  <c:v>6.504540983606554</c:v>
                </c:pt>
                <c:pt idx="201">
                  <c:v>6.4604918032786864</c:v>
                </c:pt>
                <c:pt idx="202">
                  <c:v>6.468639344262292</c:v>
                </c:pt>
                <c:pt idx="203">
                  <c:v>6.5136885245901617</c:v>
                </c:pt>
                <c:pt idx="204">
                  <c:v>6.5587213114754066</c:v>
                </c:pt>
                <c:pt idx="205">
                  <c:v>6.5795737704918009</c:v>
                </c:pt>
                <c:pt idx="206">
                  <c:v>6.5977213114754081</c:v>
                </c:pt>
                <c:pt idx="207">
                  <c:v>6.6454754098360631</c:v>
                </c:pt>
                <c:pt idx="208">
                  <c:v>6.6646557377049156</c:v>
                </c:pt>
                <c:pt idx="209">
                  <c:v>6.6681639344262287</c:v>
                </c:pt>
                <c:pt idx="210">
                  <c:v>6.6349999999999989</c:v>
                </c:pt>
                <c:pt idx="211">
                  <c:v>6.5954098360655733</c:v>
                </c:pt>
                <c:pt idx="212">
                  <c:v>6.5928360655737714</c:v>
                </c:pt>
                <c:pt idx="213">
                  <c:v>6.5924590163934447</c:v>
                </c:pt>
                <c:pt idx="214">
                  <c:v>6.6450327868852472</c:v>
                </c:pt>
                <c:pt idx="215">
                  <c:v>6.6615901639344282</c:v>
                </c:pt>
                <c:pt idx="216">
                  <c:v>6.6730327868852477</c:v>
                </c:pt>
                <c:pt idx="217">
                  <c:v>6.6658360655737718</c:v>
                </c:pt>
                <c:pt idx="218">
                  <c:v>6.6313606557377067</c:v>
                </c:pt>
                <c:pt idx="219">
                  <c:v>6.581606557377051</c:v>
                </c:pt>
                <c:pt idx="220">
                  <c:v>6.5485901639344286</c:v>
                </c:pt>
                <c:pt idx="221">
                  <c:v>6.525295081967216</c:v>
                </c:pt>
                <c:pt idx="222">
                  <c:v>6.5735737704918069</c:v>
                </c:pt>
                <c:pt idx="223">
                  <c:v>6.5791967213114786</c:v>
                </c:pt>
                <c:pt idx="224">
                  <c:v>6.5309836065573803</c:v>
                </c:pt>
                <c:pt idx="225">
                  <c:v>6.5411147540983645</c:v>
                </c:pt>
                <c:pt idx="226">
                  <c:v>6.5732131147541004</c:v>
                </c:pt>
                <c:pt idx="227">
                  <c:v>6.5880655737704936</c:v>
                </c:pt>
                <c:pt idx="228">
                  <c:v>6.6065737704918037</c:v>
                </c:pt>
                <c:pt idx="229">
                  <c:v>6.632081967213117</c:v>
                </c:pt>
                <c:pt idx="230">
                  <c:v>6.5958524590163954</c:v>
                </c:pt>
                <c:pt idx="231">
                  <c:v>6.5997540983606582</c:v>
                </c:pt>
                <c:pt idx="232">
                  <c:v>6.6062622950819696</c:v>
                </c:pt>
                <c:pt idx="233">
                  <c:v>6.5930000000000017</c:v>
                </c:pt>
                <c:pt idx="234">
                  <c:v>6.5800491803278716</c:v>
                </c:pt>
                <c:pt idx="235">
                  <c:v>6.5540819672131159</c:v>
                </c:pt>
                <c:pt idx="236">
                  <c:v>6.5156721311475412</c:v>
                </c:pt>
                <c:pt idx="237">
                  <c:v>6.4767540983606571</c:v>
                </c:pt>
                <c:pt idx="238">
                  <c:v>6.5057704918032799</c:v>
                </c:pt>
                <c:pt idx="239">
                  <c:v>6.4876229508196737</c:v>
                </c:pt>
                <c:pt idx="240">
                  <c:v>6.4469672131147551</c:v>
                </c:pt>
                <c:pt idx="241">
                  <c:v>6.4482786885245904</c:v>
                </c:pt>
                <c:pt idx="242">
                  <c:v>6.4503934426229499</c:v>
                </c:pt>
                <c:pt idx="243">
                  <c:v>6.4569344262295081</c:v>
                </c:pt>
                <c:pt idx="244">
                  <c:v>6.474098360655737</c:v>
                </c:pt>
                <c:pt idx="245">
                  <c:v>6.4439508196721302</c:v>
                </c:pt>
                <c:pt idx="246">
                  <c:v>6.4399180327868848</c:v>
                </c:pt>
                <c:pt idx="247">
                  <c:v>6.4408032786885245</c:v>
                </c:pt>
                <c:pt idx="248">
                  <c:v>6.466590163934427</c:v>
                </c:pt>
                <c:pt idx="249">
                  <c:v>6.4844098360655735</c:v>
                </c:pt>
                <c:pt idx="250">
                  <c:v>6.467950819672132</c:v>
                </c:pt>
                <c:pt idx="251">
                  <c:v>6.4315081967213121</c:v>
                </c:pt>
                <c:pt idx="252">
                  <c:v>6.4388524590163945</c:v>
                </c:pt>
                <c:pt idx="253">
                  <c:v>6.4523606557377056</c:v>
                </c:pt>
                <c:pt idx="254">
                  <c:v>6.4498196721311487</c:v>
                </c:pt>
                <c:pt idx="255">
                  <c:v>6.47544262295082</c:v>
                </c:pt>
                <c:pt idx="256">
                  <c:v>6.4775901639344271</c:v>
                </c:pt>
                <c:pt idx="257">
                  <c:v>6.5014262295081977</c:v>
                </c:pt>
                <c:pt idx="258">
                  <c:v>6.5377868852459029</c:v>
                </c:pt>
                <c:pt idx="259">
                  <c:v>6.5438688524590169</c:v>
                </c:pt>
                <c:pt idx="260">
                  <c:v>6.5303278688524609</c:v>
                </c:pt>
                <c:pt idx="261">
                  <c:v>6.5080491803278706</c:v>
                </c:pt>
                <c:pt idx="262">
                  <c:v>6.5226393442622967</c:v>
                </c:pt>
                <c:pt idx="263">
                  <c:v>6.5198360655737719</c:v>
                </c:pt>
                <c:pt idx="264">
                  <c:v>6.4816393442622964</c:v>
                </c:pt>
                <c:pt idx="265">
                  <c:v>6.4720819672131151</c:v>
                </c:pt>
                <c:pt idx="266">
                  <c:v>6.4847049180327874</c:v>
                </c:pt>
                <c:pt idx="267">
                  <c:v>6.4932131147540986</c:v>
                </c:pt>
                <c:pt idx="268">
                  <c:v>6.4911475409836061</c:v>
                </c:pt>
                <c:pt idx="269">
                  <c:v>6.4951147540983616</c:v>
                </c:pt>
                <c:pt idx="270">
                  <c:v>6.4941147540983613</c:v>
                </c:pt>
                <c:pt idx="271">
                  <c:v>6.4834098360655741</c:v>
                </c:pt>
                <c:pt idx="272">
                  <c:v>6.4905081967213114</c:v>
                </c:pt>
                <c:pt idx="273">
                  <c:v>6.4952622950819672</c:v>
                </c:pt>
                <c:pt idx="274">
                  <c:v>6.504967213114754</c:v>
                </c:pt>
                <c:pt idx="275">
                  <c:v>6.4701967213114759</c:v>
                </c:pt>
                <c:pt idx="276">
                  <c:v>6.4572950819672128</c:v>
                </c:pt>
                <c:pt idx="277">
                  <c:v>6.4732131147540981</c:v>
                </c:pt>
                <c:pt idx="278">
                  <c:v>6.4978852459016387</c:v>
                </c:pt>
                <c:pt idx="279">
                  <c:v>6.5225245901639326</c:v>
                </c:pt>
                <c:pt idx="280">
                  <c:v>6.5318524590163909</c:v>
                </c:pt>
                <c:pt idx="281">
                  <c:v>6.5537213114754085</c:v>
                </c:pt>
                <c:pt idx="282">
                  <c:v>6.5668688524590149</c:v>
                </c:pt>
                <c:pt idx="283">
                  <c:v>6.5537049180327855</c:v>
                </c:pt>
                <c:pt idx="284">
                  <c:v>6.5494918032786877</c:v>
                </c:pt>
                <c:pt idx="285">
                  <c:v>6.5779672131147526</c:v>
                </c:pt>
                <c:pt idx="286">
                  <c:v>6.5798360655737715</c:v>
                </c:pt>
                <c:pt idx="287">
                  <c:v>6.5619016393442626</c:v>
                </c:pt>
                <c:pt idx="288">
                  <c:v>6.566491803278689</c:v>
                </c:pt>
                <c:pt idx="289">
                  <c:v>6.5563278688524589</c:v>
                </c:pt>
                <c:pt idx="290">
                  <c:v>6.5172295081967189</c:v>
                </c:pt>
                <c:pt idx="291">
                  <c:v>6.5233114754098356</c:v>
                </c:pt>
                <c:pt idx="292">
                  <c:v>6.5363114754098355</c:v>
                </c:pt>
                <c:pt idx="293">
                  <c:v>6.5283934426229493</c:v>
                </c:pt>
                <c:pt idx="294">
                  <c:v>6.5296557377049176</c:v>
                </c:pt>
                <c:pt idx="295">
                  <c:v>6.5160655737704909</c:v>
                </c:pt>
                <c:pt idx="296">
                  <c:v>6.5090655737704912</c:v>
                </c:pt>
                <c:pt idx="297">
                  <c:v>6.5295081967213111</c:v>
                </c:pt>
                <c:pt idx="298">
                  <c:v>6.5517868852459005</c:v>
                </c:pt>
                <c:pt idx="299">
                  <c:v>6.5566885245901636</c:v>
                </c:pt>
                <c:pt idx="300">
                  <c:v>6.5672950819672122</c:v>
                </c:pt>
                <c:pt idx="301">
                  <c:v>6.5925901639344247</c:v>
                </c:pt>
                <c:pt idx="302">
                  <c:v>6.5855245901639341</c:v>
                </c:pt>
                <c:pt idx="303">
                  <c:v>6.5849344262295073</c:v>
                </c:pt>
                <c:pt idx="304">
                  <c:v>6.5925573770491788</c:v>
                </c:pt>
                <c:pt idx="305">
                  <c:v>6.5941639344262279</c:v>
                </c:pt>
                <c:pt idx="306">
                  <c:v>6.5728360655737683</c:v>
                </c:pt>
                <c:pt idx="307">
                  <c:v>6.5533770491803267</c:v>
                </c:pt>
                <c:pt idx="308">
                  <c:v>6.5403606557377039</c:v>
                </c:pt>
                <c:pt idx="309">
                  <c:v>6.5273278688524581</c:v>
                </c:pt>
                <c:pt idx="310">
                  <c:v>6.5250327868852436</c:v>
                </c:pt>
                <c:pt idx="311">
                  <c:v>6.5333442622950813</c:v>
                </c:pt>
                <c:pt idx="312">
                  <c:v>6.5550163934426218</c:v>
                </c:pt>
                <c:pt idx="313">
                  <c:v>6.5621639344262288</c:v>
                </c:pt>
                <c:pt idx="314">
                  <c:v>6.5705573770491803</c:v>
                </c:pt>
                <c:pt idx="315">
                  <c:v>6.5677213114754096</c:v>
                </c:pt>
                <c:pt idx="316">
                  <c:v>6.5692295081967211</c:v>
                </c:pt>
                <c:pt idx="317">
                  <c:v>6.5625245901639335</c:v>
                </c:pt>
                <c:pt idx="318">
                  <c:v>6.5652295081967207</c:v>
                </c:pt>
                <c:pt idx="319">
                  <c:v>6.5393442622950815</c:v>
                </c:pt>
                <c:pt idx="320">
                  <c:v>6.5591475409836066</c:v>
                </c:pt>
                <c:pt idx="321">
                  <c:v>6.5704426229508188</c:v>
                </c:pt>
                <c:pt idx="322">
                  <c:v>6.5900655737704907</c:v>
                </c:pt>
                <c:pt idx="323">
                  <c:v>6.5922459016393438</c:v>
                </c:pt>
                <c:pt idx="324">
                  <c:v>6.577786885245902</c:v>
                </c:pt>
                <c:pt idx="325">
                  <c:v>6.5666393442622955</c:v>
                </c:pt>
                <c:pt idx="326">
                  <c:v>6.5488524590163939</c:v>
                </c:pt>
                <c:pt idx="327">
                  <c:v>6.549655737704918</c:v>
                </c:pt>
                <c:pt idx="328">
                  <c:v>6.5367704918032796</c:v>
                </c:pt>
                <c:pt idx="329">
                  <c:v>6.5114590163934425</c:v>
                </c:pt>
                <c:pt idx="330">
                  <c:v>6.5190491803278681</c:v>
                </c:pt>
                <c:pt idx="331">
                  <c:v>6.533655737704918</c:v>
                </c:pt>
                <c:pt idx="332">
                  <c:v>6.5433934426229508</c:v>
                </c:pt>
                <c:pt idx="333">
                  <c:v>6.54027868852459</c:v>
                </c:pt>
                <c:pt idx="334">
                  <c:v>6.5270819672131148</c:v>
                </c:pt>
                <c:pt idx="335">
                  <c:v>6.5232786885245897</c:v>
                </c:pt>
                <c:pt idx="336">
                  <c:v>6.5500655737704916</c:v>
                </c:pt>
                <c:pt idx="337">
                  <c:v>6.5789836065573768</c:v>
                </c:pt>
                <c:pt idx="338">
                  <c:v>6.5809672131147536</c:v>
                </c:pt>
                <c:pt idx="339">
                  <c:v>6.5705573770491803</c:v>
                </c:pt>
                <c:pt idx="340">
                  <c:v>6.5589672131147534</c:v>
                </c:pt>
                <c:pt idx="341">
                  <c:v>6.5537377049180323</c:v>
                </c:pt>
                <c:pt idx="342">
                  <c:v>6.5459180327868847</c:v>
                </c:pt>
                <c:pt idx="343">
                  <c:v>6.539770491803278</c:v>
                </c:pt>
                <c:pt idx="344">
                  <c:v>6.5367868852459008</c:v>
                </c:pt>
                <c:pt idx="345">
                  <c:v>6.5361803278688511</c:v>
                </c:pt>
                <c:pt idx="346">
                  <c:v>6.5125737704918016</c:v>
                </c:pt>
                <c:pt idx="347">
                  <c:v>6.5108360655737689</c:v>
                </c:pt>
                <c:pt idx="348">
                  <c:v>6.5238032786885229</c:v>
                </c:pt>
                <c:pt idx="349">
                  <c:v>6.5253770491803262</c:v>
                </c:pt>
                <c:pt idx="350">
                  <c:v>6.5208032786885219</c:v>
                </c:pt>
                <c:pt idx="351">
                  <c:v>6.5400655737704891</c:v>
                </c:pt>
                <c:pt idx="352">
                  <c:v>6.5556557377049147</c:v>
                </c:pt>
                <c:pt idx="353">
                  <c:v>6.5647049180327839</c:v>
                </c:pt>
                <c:pt idx="354">
                  <c:v>6.5817049180327851</c:v>
                </c:pt>
                <c:pt idx="355">
                  <c:v>6.5871475409836044</c:v>
                </c:pt>
                <c:pt idx="356">
                  <c:v>6.5844918032786861</c:v>
                </c:pt>
                <c:pt idx="357">
                  <c:v>6.5892131147540951</c:v>
                </c:pt>
                <c:pt idx="358">
                  <c:v>6.5990327868852425</c:v>
                </c:pt>
                <c:pt idx="359">
                  <c:v>6.6090983606557341</c:v>
                </c:pt>
                <c:pt idx="360">
                  <c:v>6.6037213114754074</c:v>
                </c:pt>
                <c:pt idx="361">
                  <c:v>6.6012950819672112</c:v>
                </c:pt>
                <c:pt idx="362">
                  <c:v>6.5987540983606543</c:v>
                </c:pt>
                <c:pt idx="363">
                  <c:v>6.6172295081967194</c:v>
                </c:pt>
                <c:pt idx="364">
                  <c:v>6.6375245901639319</c:v>
                </c:pt>
                <c:pt idx="365">
                  <c:v>6.63334426229508</c:v>
                </c:pt>
                <c:pt idx="366">
                  <c:v>6.6234590163934408</c:v>
                </c:pt>
                <c:pt idx="367">
                  <c:v>6.627852459016391</c:v>
                </c:pt>
                <c:pt idx="368">
                  <c:v>6.6328524590163918</c:v>
                </c:pt>
                <c:pt idx="369">
                  <c:v>6.6500491803278665</c:v>
                </c:pt>
                <c:pt idx="370">
                  <c:v>6.6664098360655721</c:v>
                </c:pt>
                <c:pt idx="371">
                  <c:v>6.6643606557377035</c:v>
                </c:pt>
                <c:pt idx="372">
                  <c:v>6.6707049180327855</c:v>
                </c:pt>
                <c:pt idx="373">
                  <c:v>6.6725901639344256</c:v>
                </c:pt>
                <c:pt idx="374">
                  <c:v>6.6635081967213097</c:v>
                </c:pt>
                <c:pt idx="375">
                  <c:v>6.653508196721309</c:v>
                </c:pt>
                <c:pt idx="376">
                  <c:v>6.6502295081967198</c:v>
                </c:pt>
                <c:pt idx="377">
                  <c:v>6.6375081967213099</c:v>
                </c:pt>
                <c:pt idx="378">
                  <c:v>6.6427868852458998</c:v>
                </c:pt>
                <c:pt idx="379">
                  <c:v>6.6396086956521723</c:v>
                </c:pt>
                <c:pt idx="380">
                  <c:v>6.6365217391304343</c:v>
                </c:pt>
                <c:pt idx="381">
                  <c:v>6.6381304347826084</c:v>
                </c:pt>
                <c:pt idx="382">
                  <c:v>6.6581739130434796</c:v>
                </c:pt>
                <c:pt idx="383">
                  <c:v>6.7123043478260875</c:v>
                </c:pt>
                <c:pt idx="384">
                  <c:v>6.7248260869565231</c:v>
                </c:pt>
                <c:pt idx="385">
                  <c:v>6.7188695652173918</c:v>
                </c:pt>
                <c:pt idx="386">
                  <c:v>6.7192173913043476</c:v>
                </c:pt>
                <c:pt idx="387">
                  <c:v>6.7040434782608687</c:v>
                </c:pt>
                <c:pt idx="388">
                  <c:v>6.7253478260869572</c:v>
                </c:pt>
                <c:pt idx="389">
                  <c:v>6.7345217391304359</c:v>
                </c:pt>
                <c:pt idx="390">
                  <c:v>6.6972173913043491</c:v>
                </c:pt>
                <c:pt idx="391">
                  <c:v>6.7082608695652182</c:v>
                </c:pt>
                <c:pt idx="392">
                  <c:v>6.762391304347827</c:v>
                </c:pt>
                <c:pt idx="393">
                  <c:v>6.7437826086956534</c:v>
                </c:pt>
                <c:pt idx="394">
                  <c:v>6.7211739130434793</c:v>
                </c:pt>
                <c:pt idx="395">
                  <c:v>6.6896521739130437</c:v>
                </c:pt>
                <c:pt idx="396">
                  <c:v>6.6425652173913026</c:v>
                </c:pt>
                <c:pt idx="397">
                  <c:v>6.6518260869565209</c:v>
                </c:pt>
                <c:pt idx="398">
                  <c:v>6.6530869565217401</c:v>
                </c:pt>
                <c:pt idx="399">
                  <c:v>6.6711304347826088</c:v>
                </c:pt>
                <c:pt idx="400">
                  <c:v>6.6403043478260875</c:v>
                </c:pt>
                <c:pt idx="401">
                  <c:v>6.6069130434782597</c:v>
                </c:pt>
                <c:pt idx="402">
                  <c:v>6.6063043478260868</c:v>
                </c:pt>
                <c:pt idx="403">
                  <c:v>6.60791304347826</c:v>
                </c:pt>
                <c:pt idx="404">
                  <c:v>6.6196956521739123</c:v>
                </c:pt>
                <c:pt idx="405">
                  <c:v>6.6170434782608689</c:v>
                </c:pt>
                <c:pt idx="406">
                  <c:v>6.587739130434783</c:v>
                </c:pt>
                <c:pt idx="407">
                  <c:v>6.5844782608695658</c:v>
                </c:pt>
                <c:pt idx="408">
                  <c:v>6.5691739130434783</c:v>
                </c:pt>
                <c:pt idx="409">
                  <c:v>6.5239565217391311</c:v>
                </c:pt>
                <c:pt idx="410">
                  <c:v>6.5374347826086963</c:v>
                </c:pt>
                <c:pt idx="411">
                  <c:v>6.5197391304347843</c:v>
                </c:pt>
                <c:pt idx="412">
                  <c:v>6.4946086956521745</c:v>
                </c:pt>
                <c:pt idx="413">
                  <c:v>6.5138260869565219</c:v>
                </c:pt>
                <c:pt idx="414">
                  <c:v>6.5277826086956541</c:v>
                </c:pt>
                <c:pt idx="415">
                  <c:v>6.4911304347826082</c:v>
                </c:pt>
                <c:pt idx="416">
                  <c:v>6.4914347826086942</c:v>
                </c:pt>
                <c:pt idx="417">
                  <c:v>6.5123478260869563</c:v>
                </c:pt>
                <c:pt idx="418">
                  <c:v>6.5199130434782608</c:v>
                </c:pt>
                <c:pt idx="419">
                  <c:v>6.5569565217391306</c:v>
                </c:pt>
                <c:pt idx="420">
                  <c:v>6.5618695652173917</c:v>
                </c:pt>
                <c:pt idx="421">
                  <c:v>6.5507391304347831</c:v>
                </c:pt>
                <c:pt idx="422">
                  <c:v>6.5145652173913051</c:v>
                </c:pt>
                <c:pt idx="423">
                  <c:v>6.5283043478260865</c:v>
                </c:pt>
                <c:pt idx="424">
                  <c:v>6.5393478260869564</c:v>
                </c:pt>
                <c:pt idx="425">
                  <c:v>6.5322173913043473</c:v>
                </c:pt>
                <c:pt idx="426">
                  <c:v>6.5115652173913041</c:v>
                </c:pt>
                <c:pt idx="427">
                  <c:v>6.5119999999999996</c:v>
                </c:pt>
                <c:pt idx="428">
                  <c:v>6.5163478260869558</c:v>
                </c:pt>
                <c:pt idx="429">
                  <c:v>6.5453043478260868</c:v>
                </c:pt>
                <c:pt idx="430">
                  <c:v>6.5573043478260864</c:v>
                </c:pt>
                <c:pt idx="431">
                  <c:v>6.5788695652173921</c:v>
                </c:pt>
                <c:pt idx="432">
                  <c:v>6.6372173913043477</c:v>
                </c:pt>
                <c:pt idx="433">
                  <c:v>6.6339999999999995</c:v>
                </c:pt>
                <c:pt idx="434">
                  <c:v>6.6336086956521756</c:v>
                </c:pt>
                <c:pt idx="435">
                  <c:v>6.6583043478260882</c:v>
                </c:pt>
                <c:pt idx="436">
                  <c:v>6.6727826086956528</c:v>
                </c:pt>
                <c:pt idx="437">
                  <c:v>6.6623043478260886</c:v>
                </c:pt>
                <c:pt idx="438">
                  <c:v>6.6826086956521751</c:v>
                </c:pt>
                <c:pt idx="439">
                  <c:v>6.7207826086956537</c:v>
                </c:pt>
                <c:pt idx="440">
                  <c:v>6.7380434782608694</c:v>
                </c:pt>
                <c:pt idx="441">
                  <c:v>6.7409565217391307</c:v>
                </c:pt>
                <c:pt idx="442">
                  <c:v>6.7306086956521725</c:v>
                </c:pt>
                <c:pt idx="443">
                  <c:v>6.7289130434782587</c:v>
                </c:pt>
                <c:pt idx="444">
                  <c:v>6.7396521739130408</c:v>
                </c:pt>
                <c:pt idx="445">
                  <c:v>6.7633913043478247</c:v>
                </c:pt>
                <c:pt idx="446">
                  <c:v>6.7644782608695637</c:v>
                </c:pt>
                <c:pt idx="447">
                  <c:v>6.7646521739130421</c:v>
                </c:pt>
                <c:pt idx="448">
                  <c:v>6.7748695652173918</c:v>
                </c:pt>
                <c:pt idx="449">
                  <c:v>6.8009130434782605</c:v>
                </c:pt>
                <c:pt idx="450">
                  <c:v>6.810130434782609</c:v>
                </c:pt>
                <c:pt idx="451">
                  <c:v>6.826434782608696</c:v>
                </c:pt>
                <c:pt idx="452">
                  <c:v>6.8363043478260872</c:v>
                </c:pt>
                <c:pt idx="453">
                  <c:v>6.8486521739130426</c:v>
                </c:pt>
                <c:pt idx="454">
                  <c:v>6.8625217391304343</c:v>
                </c:pt>
                <c:pt idx="455">
                  <c:v>6.8520000000000003</c:v>
                </c:pt>
                <c:pt idx="456">
                  <c:v>6.8700869565217388</c:v>
                </c:pt>
                <c:pt idx="457">
                  <c:v>6.8816956521739145</c:v>
                </c:pt>
                <c:pt idx="458">
                  <c:v>6.8736956521739128</c:v>
                </c:pt>
                <c:pt idx="459">
                  <c:v>6.8641304347826102</c:v>
                </c:pt>
                <c:pt idx="460">
                  <c:v>6.8813043478260871</c:v>
                </c:pt>
                <c:pt idx="461">
                  <c:v>6.8820434782608686</c:v>
                </c:pt>
                <c:pt idx="462">
                  <c:v>6.8478260869565233</c:v>
                </c:pt>
                <c:pt idx="463">
                  <c:v>6.8271304347826085</c:v>
                </c:pt>
                <c:pt idx="464">
                  <c:v>6.8436086956521738</c:v>
                </c:pt>
                <c:pt idx="465">
                  <c:v>6.846304347826087</c:v>
                </c:pt>
                <c:pt idx="466">
                  <c:v>6.8615217391304357</c:v>
                </c:pt>
                <c:pt idx="467">
                  <c:v>6.8878260869565224</c:v>
                </c:pt>
                <c:pt idx="468">
                  <c:v>6.8997391304347842</c:v>
                </c:pt>
                <c:pt idx="469">
                  <c:v>6.9046956521739142</c:v>
                </c:pt>
                <c:pt idx="470">
                  <c:v>6.9189999999999996</c:v>
                </c:pt>
                <c:pt idx="471">
                  <c:v>6.913956521739129</c:v>
                </c:pt>
                <c:pt idx="472">
                  <c:v>6.9010434782608678</c:v>
                </c:pt>
                <c:pt idx="473">
                  <c:v>6.886652173913042</c:v>
                </c:pt>
                <c:pt idx="474">
                  <c:v>6.8732173913043457</c:v>
                </c:pt>
                <c:pt idx="475">
                  <c:v>6.8628695652173901</c:v>
                </c:pt>
                <c:pt idx="476">
                  <c:v>6.8516086956521747</c:v>
                </c:pt>
                <c:pt idx="477">
                  <c:v>6.8538695652173915</c:v>
                </c:pt>
                <c:pt idx="478">
                  <c:v>6.8512173913043481</c:v>
                </c:pt>
                <c:pt idx="479">
                  <c:v>6.8400434782608706</c:v>
                </c:pt>
                <c:pt idx="480">
                  <c:v>6.8285652173913052</c:v>
                </c:pt>
                <c:pt idx="481">
                  <c:v>6.8273913043478274</c:v>
                </c:pt>
                <c:pt idx="482">
                  <c:v>6.8378260869565226</c:v>
                </c:pt>
                <c:pt idx="483">
                  <c:v>6.8236086956521742</c:v>
                </c:pt>
                <c:pt idx="484">
                  <c:v>6.8317391304347836</c:v>
                </c:pt>
                <c:pt idx="485">
                  <c:v>6.8505652173913054</c:v>
                </c:pt>
                <c:pt idx="486">
                  <c:v>6.8735217391304353</c:v>
                </c:pt>
                <c:pt idx="487">
                  <c:v>6.8759130434782616</c:v>
                </c:pt>
                <c:pt idx="488">
                  <c:v>6.8723043478260877</c:v>
                </c:pt>
                <c:pt idx="489">
                  <c:v>6.8610869565217394</c:v>
                </c:pt>
                <c:pt idx="490">
                  <c:v>6.844347826086957</c:v>
                </c:pt>
                <c:pt idx="491">
                  <c:v>6.8486956521739124</c:v>
                </c:pt>
                <c:pt idx="492">
                  <c:v>6.8533478260869556</c:v>
                </c:pt>
                <c:pt idx="493">
                  <c:v>6.8471304347826081</c:v>
                </c:pt>
                <c:pt idx="494">
                  <c:v>6.8611304347826083</c:v>
                </c:pt>
                <c:pt idx="495">
                  <c:v>6.8692608695652169</c:v>
                </c:pt>
                <c:pt idx="496">
                  <c:v>6.885782608695652</c:v>
                </c:pt>
                <c:pt idx="497">
                  <c:v>6.8895652173913051</c:v>
                </c:pt>
                <c:pt idx="498">
                  <c:v>6.893739130434783</c:v>
                </c:pt>
                <c:pt idx="499">
                  <c:v>6.8980434782608695</c:v>
                </c:pt>
                <c:pt idx="500">
                  <c:v>6.8910869565217396</c:v>
                </c:pt>
                <c:pt idx="501">
                  <c:v>6.8962608695652179</c:v>
                </c:pt>
                <c:pt idx="502">
                  <c:v>6.9009999999999989</c:v>
                </c:pt>
                <c:pt idx="503">
                  <c:v>6.9184782608695654</c:v>
                </c:pt>
                <c:pt idx="504">
                  <c:v>6.9170869565217385</c:v>
                </c:pt>
                <c:pt idx="505">
                  <c:v>6.9016956521739132</c:v>
                </c:pt>
                <c:pt idx="506">
                  <c:v>6.897869565217392</c:v>
                </c:pt>
                <c:pt idx="507">
                  <c:v>6.8873478260869563</c:v>
                </c:pt>
                <c:pt idx="508">
                  <c:v>6.8786086956521739</c:v>
                </c:pt>
                <c:pt idx="509">
                  <c:v>6.8513913043478247</c:v>
                </c:pt>
                <c:pt idx="510">
                  <c:v>6.8418695652173911</c:v>
                </c:pt>
                <c:pt idx="511">
                  <c:v>6.8510434782608689</c:v>
                </c:pt>
                <c:pt idx="512">
                  <c:v>6.8613913043478254</c:v>
                </c:pt>
                <c:pt idx="513">
                  <c:v>6.8632173913043468</c:v>
                </c:pt>
                <c:pt idx="514">
                  <c:v>6.8586956521739122</c:v>
                </c:pt>
                <c:pt idx="515">
                  <c:v>6.8599130434782589</c:v>
                </c:pt>
                <c:pt idx="516">
                  <c:v>6.8699565217391285</c:v>
                </c:pt>
                <c:pt idx="517">
                  <c:v>6.871478260869563</c:v>
                </c:pt>
                <c:pt idx="518">
                  <c:v>6.8619130434782587</c:v>
                </c:pt>
                <c:pt idx="519">
                  <c:v>6.8498695652173902</c:v>
                </c:pt>
                <c:pt idx="520">
                  <c:v>6.8546956521739109</c:v>
                </c:pt>
                <c:pt idx="521">
                  <c:v>6.8650869565217389</c:v>
                </c:pt>
                <c:pt idx="522">
                  <c:v>6.8756956521739125</c:v>
                </c:pt>
                <c:pt idx="523">
                  <c:v>6.8737391304347826</c:v>
                </c:pt>
                <c:pt idx="524">
                  <c:v>6.8786956521739135</c:v>
                </c:pt>
                <c:pt idx="525">
                  <c:v>6.8834782608695662</c:v>
                </c:pt>
                <c:pt idx="526">
                  <c:v>6.8739565217391307</c:v>
                </c:pt>
                <c:pt idx="527">
                  <c:v>6.8756521739130427</c:v>
                </c:pt>
                <c:pt idx="528">
                  <c:v>6.8902173913043461</c:v>
                </c:pt>
                <c:pt idx="529">
                  <c:v>6.8960434782608688</c:v>
                </c:pt>
                <c:pt idx="530">
                  <c:v>6.8919130434782598</c:v>
                </c:pt>
                <c:pt idx="531">
                  <c:v>6.9036086956521743</c:v>
                </c:pt>
                <c:pt idx="532">
                  <c:v>6.9170869565217385</c:v>
                </c:pt>
                <c:pt idx="533">
                  <c:v>6.9122173913043472</c:v>
                </c:pt>
                <c:pt idx="534">
                  <c:v>6.8978260869565222</c:v>
                </c:pt>
                <c:pt idx="535">
                  <c:v>6.8923478260869562</c:v>
                </c:pt>
                <c:pt idx="536">
                  <c:v>6.9041739130434783</c:v>
                </c:pt>
                <c:pt idx="537">
                  <c:v>6.9119565217391301</c:v>
                </c:pt>
                <c:pt idx="538">
                  <c:v>6.9192608695652176</c:v>
                </c:pt>
                <c:pt idx="539">
                  <c:v>6.9191304347826108</c:v>
                </c:pt>
                <c:pt idx="540">
                  <c:v>6.9152608695652171</c:v>
                </c:pt>
                <c:pt idx="541">
                  <c:v>6.9240000000000004</c:v>
                </c:pt>
                <c:pt idx="542">
                  <c:v>6.9304347826086961</c:v>
                </c:pt>
                <c:pt idx="543">
                  <c:v>6.9314347826086955</c:v>
                </c:pt>
                <c:pt idx="544">
                  <c:v>6.9207391304347823</c:v>
                </c:pt>
                <c:pt idx="545">
                  <c:v>6.913086956521739</c:v>
                </c:pt>
                <c:pt idx="546">
                  <c:v>6.9218260869565214</c:v>
                </c:pt>
                <c:pt idx="547">
                  <c:v>6.9323043478260864</c:v>
                </c:pt>
                <c:pt idx="548">
                  <c:v>6.934086956521738</c:v>
                </c:pt>
                <c:pt idx="549">
                  <c:v>6.9466956521739123</c:v>
                </c:pt>
                <c:pt idx="550">
                  <c:v>6.9576521739130426</c:v>
                </c:pt>
                <c:pt idx="551">
                  <c:v>6.9599999999999982</c:v>
                </c:pt>
                <c:pt idx="552">
                  <c:v>6.9672173913043469</c:v>
                </c:pt>
                <c:pt idx="553">
                  <c:v>6.981304347826085</c:v>
                </c:pt>
                <c:pt idx="554">
                  <c:v>6.9723043478260855</c:v>
                </c:pt>
                <c:pt idx="555">
                  <c:v>6.9692608695652165</c:v>
                </c:pt>
                <c:pt idx="556">
                  <c:v>6.9641739130434779</c:v>
                </c:pt>
                <c:pt idx="557">
                  <c:v>6.9805652173913044</c:v>
                </c:pt>
                <c:pt idx="558">
                  <c:v>6.9863043478260858</c:v>
                </c:pt>
                <c:pt idx="559">
                  <c:v>6.9827391304347826</c:v>
                </c:pt>
                <c:pt idx="560">
                  <c:v>6.9867391304347821</c:v>
                </c:pt>
                <c:pt idx="561">
                  <c:v>6.9919565217391302</c:v>
                </c:pt>
                <c:pt idx="562">
                  <c:v>6.9847391304347823</c:v>
                </c:pt>
                <c:pt idx="563">
                  <c:v>6.9869130434782605</c:v>
                </c:pt>
                <c:pt idx="564">
                  <c:v>6.9979999999999993</c:v>
                </c:pt>
                <c:pt idx="565">
                  <c:v>7.0045217391304329</c:v>
                </c:pt>
                <c:pt idx="566">
                  <c:v>7.0139130434782606</c:v>
                </c:pt>
                <c:pt idx="567">
                  <c:v>7.0346086956521736</c:v>
                </c:pt>
                <c:pt idx="568">
                  <c:v>7.049391304347826</c:v>
                </c:pt>
                <c:pt idx="569">
                  <c:v>7.0482173913043491</c:v>
                </c:pt>
                <c:pt idx="570">
                  <c:v>7.0425652173913047</c:v>
                </c:pt>
                <c:pt idx="571">
                  <c:v>7.0456521739130435</c:v>
                </c:pt>
                <c:pt idx="572">
                  <c:v>7.0507826086956529</c:v>
                </c:pt>
                <c:pt idx="573">
                  <c:v>7.05191304347826</c:v>
                </c:pt>
                <c:pt idx="574">
                  <c:v>7.0510000000000002</c:v>
                </c:pt>
                <c:pt idx="575">
                  <c:v>7.0546956521739137</c:v>
                </c:pt>
                <c:pt idx="576">
                  <c:v>7.0511304347826078</c:v>
                </c:pt>
                <c:pt idx="577">
                  <c:v>7.0568695652173909</c:v>
                </c:pt>
                <c:pt idx="578">
                  <c:v>7.0615652173913031</c:v>
                </c:pt>
                <c:pt idx="579">
                  <c:v>7.0709130434782592</c:v>
                </c:pt>
                <c:pt idx="580">
                  <c:v>7.0683043478260883</c:v>
                </c:pt>
                <c:pt idx="581">
                  <c:v>7.072521739130436</c:v>
                </c:pt>
                <c:pt idx="582">
                  <c:v>7.0720000000000001</c:v>
                </c:pt>
                <c:pt idx="583">
                  <c:v>7.072260869565218</c:v>
                </c:pt>
                <c:pt idx="584">
                  <c:v>7.0744782608695651</c:v>
                </c:pt>
                <c:pt idx="585">
                  <c:v>7.0916086956521722</c:v>
                </c:pt>
                <c:pt idx="586">
                  <c:v>7.0993043478260862</c:v>
                </c:pt>
                <c:pt idx="587">
                  <c:v>7.0923478260869555</c:v>
                </c:pt>
                <c:pt idx="588">
                  <c:v>7.0887826086956514</c:v>
                </c:pt>
                <c:pt idx="589">
                  <c:v>7.0758260869565204</c:v>
                </c:pt>
                <c:pt idx="590">
                  <c:v>7.0625217391304345</c:v>
                </c:pt>
                <c:pt idx="591">
                  <c:v>7.0601739130434789</c:v>
                </c:pt>
                <c:pt idx="592">
                  <c:v>7.0630000000000006</c:v>
                </c:pt>
                <c:pt idx="593">
                  <c:v>7.061782608695653</c:v>
                </c:pt>
                <c:pt idx="594">
                  <c:v>7.0643913043478275</c:v>
                </c:pt>
                <c:pt idx="595">
                  <c:v>7.0623913043478259</c:v>
                </c:pt>
                <c:pt idx="596">
                  <c:v>7.0626086956521741</c:v>
                </c:pt>
                <c:pt idx="597">
                  <c:v>7.0665652173913029</c:v>
                </c:pt>
                <c:pt idx="598">
                  <c:v>7.0676956521739136</c:v>
                </c:pt>
                <c:pt idx="599">
                  <c:v>7.0686956521739139</c:v>
                </c:pt>
                <c:pt idx="600">
                  <c:v>7.0706086956521741</c:v>
                </c:pt>
                <c:pt idx="601">
                  <c:v>7.0703043478260863</c:v>
                </c:pt>
                <c:pt idx="602">
                  <c:v>7.0739999999999998</c:v>
                </c:pt>
                <c:pt idx="603">
                  <c:v>7.0848260869565225</c:v>
                </c:pt>
                <c:pt idx="604">
                  <c:v>7.0915652173913042</c:v>
                </c:pt>
                <c:pt idx="605">
                  <c:v>7.0933043478260887</c:v>
                </c:pt>
                <c:pt idx="606">
                  <c:v>7.092652173913045</c:v>
                </c:pt>
                <c:pt idx="607">
                  <c:v>7.094434782608694</c:v>
                </c:pt>
                <c:pt idx="608">
                  <c:v>7.0886956521739117</c:v>
                </c:pt>
                <c:pt idx="609">
                  <c:v>7.0873913043478236</c:v>
                </c:pt>
                <c:pt idx="610">
                  <c:v>7.0865652173913016</c:v>
                </c:pt>
                <c:pt idx="611">
                  <c:v>7.0898695652173878</c:v>
                </c:pt>
                <c:pt idx="612">
                  <c:v>7.1073913043478232</c:v>
                </c:pt>
                <c:pt idx="613">
                  <c:v>7.117608695652172</c:v>
                </c:pt>
                <c:pt idx="614">
                  <c:v>7.1124782608695645</c:v>
                </c:pt>
                <c:pt idx="615">
                  <c:v>7.1179565217391287</c:v>
                </c:pt>
                <c:pt idx="616">
                  <c:v>7.1324782608695649</c:v>
                </c:pt>
                <c:pt idx="617">
                  <c:v>7.1440434782608691</c:v>
                </c:pt>
                <c:pt idx="618">
                  <c:v>7.152347826086956</c:v>
                </c:pt>
                <c:pt idx="619">
                  <c:v>7.1609565217391307</c:v>
                </c:pt>
                <c:pt idx="620">
                  <c:v>7.166913043478262</c:v>
                </c:pt>
                <c:pt idx="621">
                  <c:v>7.1696956521739148</c:v>
                </c:pt>
                <c:pt idx="622">
                  <c:v>7.1663478260869589</c:v>
                </c:pt>
                <c:pt idx="623">
                  <c:v>7.1705217391304368</c:v>
                </c:pt>
                <c:pt idx="624">
                  <c:v>7.1737391304347851</c:v>
                </c:pt>
                <c:pt idx="625">
                  <c:v>7.1729130434782622</c:v>
                </c:pt>
                <c:pt idx="626">
                  <c:v>7.1702608695652188</c:v>
                </c:pt>
                <c:pt idx="627">
                  <c:v>7.1754782608695651</c:v>
                </c:pt>
                <c:pt idx="628">
                  <c:v>7.1876956521739137</c:v>
                </c:pt>
                <c:pt idx="629">
                  <c:v>7.1929999999999987</c:v>
                </c:pt>
                <c:pt idx="630">
                  <c:v>7.1889130434782587</c:v>
                </c:pt>
                <c:pt idx="631">
                  <c:v>7.1875652173913043</c:v>
                </c:pt>
                <c:pt idx="632">
                  <c:v>7.1909999999999989</c:v>
                </c:pt>
                <c:pt idx="633">
                  <c:v>7.2004782608695646</c:v>
                </c:pt>
                <c:pt idx="634">
                  <c:v>7.2050000000000001</c:v>
                </c:pt>
                <c:pt idx="635">
                  <c:v>7.2060000000000004</c:v>
                </c:pt>
                <c:pt idx="636">
                  <c:v>7.2061739130434788</c:v>
                </c:pt>
                <c:pt idx="637">
                  <c:v>7.2043478260869565</c:v>
                </c:pt>
                <c:pt idx="638">
                  <c:v>7.2055217391304351</c:v>
                </c:pt>
                <c:pt idx="639">
                  <c:v>7.2060434782608684</c:v>
                </c:pt>
                <c:pt idx="640">
                  <c:v>7.204739130434783</c:v>
                </c:pt>
                <c:pt idx="641">
                  <c:v>7.1990869565217395</c:v>
                </c:pt>
                <c:pt idx="642">
                  <c:v>7.1976521739130428</c:v>
                </c:pt>
                <c:pt idx="643">
                  <c:v>7.1986521739130431</c:v>
                </c:pt>
                <c:pt idx="644">
                  <c:v>7.2059565217391306</c:v>
                </c:pt>
                <c:pt idx="645">
                  <c:v>7.2215652173913041</c:v>
                </c:pt>
                <c:pt idx="646">
                  <c:v>7.2321739130434795</c:v>
                </c:pt>
                <c:pt idx="647">
                  <c:v>7.2433913043478269</c:v>
                </c:pt>
                <c:pt idx="648">
                  <c:v>7.2543913043478261</c:v>
                </c:pt>
                <c:pt idx="649">
                  <c:v>7.2492173913043478</c:v>
                </c:pt>
                <c:pt idx="650">
                  <c:v>7.2480869565217398</c:v>
                </c:pt>
                <c:pt idx="651">
                  <c:v>7.2491304347826082</c:v>
                </c:pt>
                <c:pt idx="652">
                  <c:v>7.2555217391304341</c:v>
                </c:pt>
                <c:pt idx="653">
                  <c:v>7.2634782608695652</c:v>
                </c:pt>
                <c:pt idx="654">
                  <c:v>7.2755652173913044</c:v>
                </c:pt>
                <c:pt idx="655">
                  <c:v>7.2829999999999995</c:v>
                </c:pt>
                <c:pt idx="656">
                  <c:v>7.2879999999999994</c:v>
                </c:pt>
                <c:pt idx="657">
                  <c:v>7.2875652173913048</c:v>
                </c:pt>
                <c:pt idx="658">
                  <c:v>7.2867391304347828</c:v>
                </c:pt>
                <c:pt idx="659">
                  <c:v>7.2921739130434791</c:v>
                </c:pt>
                <c:pt idx="660">
                  <c:v>7.3035217391304359</c:v>
                </c:pt>
                <c:pt idx="661">
                  <c:v>7.3042173913043493</c:v>
                </c:pt>
                <c:pt idx="662">
                  <c:v>7.3030869565217396</c:v>
                </c:pt>
                <c:pt idx="663">
                  <c:v>7.3065652173913049</c:v>
                </c:pt>
                <c:pt idx="664">
                  <c:v>7.3119130434782615</c:v>
                </c:pt>
                <c:pt idx="665">
                  <c:v>7.3216521739130442</c:v>
                </c:pt>
                <c:pt idx="666">
                  <c:v>7.326434782608696</c:v>
                </c:pt>
                <c:pt idx="667">
                  <c:v>7.3253478260869569</c:v>
                </c:pt>
                <c:pt idx="668">
                  <c:v>7.3275217391304341</c:v>
                </c:pt>
                <c:pt idx="669">
                  <c:v>7.3250434782608691</c:v>
                </c:pt>
                <c:pt idx="670">
                  <c:v>7.3240434782608688</c:v>
                </c:pt>
                <c:pt idx="671">
                  <c:v>7.3209130434782592</c:v>
                </c:pt>
                <c:pt idx="672">
                  <c:v>7.3292608695652168</c:v>
                </c:pt>
                <c:pt idx="673">
                  <c:v>7.3303043478260861</c:v>
                </c:pt>
                <c:pt idx="674">
                  <c:v>7.3310000000000004</c:v>
                </c:pt>
                <c:pt idx="675">
                  <c:v>7.335782608695653</c:v>
                </c:pt>
                <c:pt idx="676">
                  <c:v>7.3370434782608696</c:v>
                </c:pt>
                <c:pt idx="677">
                  <c:v>7.3382173913043491</c:v>
                </c:pt>
                <c:pt idx="678">
                  <c:v>7.3377826086956528</c:v>
                </c:pt>
                <c:pt idx="679">
                  <c:v>7.3376956521739141</c:v>
                </c:pt>
                <c:pt idx="680">
                  <c:v>7.3366086956521732</c:v>
                </c:pt>
                <c:pt idx="681">
                  <c:v>7.3359565217391296</c:v>
                </c:pt>
                <c:pt idx="682">
                  <c:v>7.3370434782608687</c:v>
                </c:pt>
                <c:pt idx="683">
                  <c:v>7.3373478260869556</c:v>
                </c:pt>
                <c:pt idx="684">
                  <c:v>7.3425652173913054</c:v>
                </c:pt>
                <c:pt idx="685">
                  <c:v>7.3465652173913059</c:v>
                </c:pt>
                <c:pt idx="686">
                  <c:v>7.3395652173913053</c:v>
                </c:pt>
                <c:pt idx="687">
                  <c:v>7.3373913043478272</c:v>
                </c:pt>
                <c:pt idx="688">
                  <c:v>7.3312173913043477</c:v>
                </c:pt>
                <c:pt idx="689">
                  <c:v>7.3288260869565223</c:v>
                </c:pt>
                <c:pt idx="690">
                  <c:v>7.330000000000001</c:v>
                </c:pt>
                <c:pt idx="691">
                  <c:v>7.3289565217391317</c:v>
                </c:pt>
                <c:pt idx="692">
                  <c:v>7.3287391304347826</c:v>
                </c:pt>
                <c:pt idx="693">
                  <c:v>7.3329130434782615</c:v>
                </c:pt>
                <c:pt idx="694">
                  <c:v>7.3442608695652174</c:v>
                </c:pt>
                <c:pt idx="695">
                  <c:v>7.3473043478260873</c:v>
                </c:pt>
                <c:pt idx="696">
                  <c:v>7.3446521739130421</c:v>
                </c:pt>
                <c:pt idx="697">
                  <c:v>7.3403913043478255</c:v>
                </c:pt>
                <c:pt idx="698">
                  <c:v>7.3389565217391297</c:v>
                </c:pt>
                <c:pt idx="699">
                  <c:v>7.3419999999999996</c:v>
                </c:pt>
                <c:pt idx="700">
                  <c:v>7.3391739130434761</c:v>
                </c:pt>
                <c:pt idx="701">
                  <c:v>7.338043478260869</c:v>
                </c:pt>
                <c:pt idx="702">
                  <c:v>7.3414782608695646</c:v>
                </c:pt>
                <c:pt idx="703">
                  <c:v>7.3509130434782595</c:v>
                </c:pt>
                <c:pt idx="704">
                  <c:v>7.3571739130434768</c:v>
                </c:pt>
                <c:pt idx="705">
                  <c:v>7.3558695652173904</c:v>
                </c:pt>
                <c:pt idx="706">
                  <c:v>7.3589999999999991</c:v>
                </c:pt>
                <c:pt idx="707">
                  <c:v>7.3636521739130423</c:v>
                </c:pt>
                <c:pt idx="708">
                  <c:v>7.3643478260869566</c:v>
                </c:pt>
                <c:pt idx="709">
                  <c:v>7.3732608695652173</c:v>
                </c:pt>
                <c:pt idx="710">
                  <c:v>7.3797826086956526</c:v>
                </c:pt>
                <c:pt idx="711">
                  <c:v>7.3867826086956532</c:v>
                </c:pt>
                <c:pt idx="712">
                  <c:v>7.393695652173915</c:v>
                </c:pt>
                <c:pt idx="713">
                  <c:v>7.3982173913043487</c:v>
                </c:pt>
                <c:pt idx="714">
                  <c:v>7.4029130434782617</c:v>
                </c:pt>
                <c:pt idx="715">
                  <c:v>7.4095652173913038</c:v>
                </c:pt>
                <c:pt idx="716">
                  <c:v>7.4082173913043468</c:v>
                </c:pt>
                <c:pt idx="717">
                  <c:v>7.3994347826086946</c:v>
                </c:pt>
                <c:pt idx="718">
                  <c:v>7.402565217391305</c:v>
                </c:pt>
                <c:pt idx="719">
                  <c:v>7.412260869565217</c:v>
                </c:pt>
                <c:pt idx="720">
                  <c:v>7.4201739130434792</c:v>
                </c:pt>
                <c:pt idx="721">
                  <c:v>7.420478260869567</c:v>
                </c:pt>
                <c:pt idx="722">
                  <c:v>7.421826086956524</c:v>
                </c:pt>
                <c:pt idx="723">
                  <c:v>7.4269130434782626</c:v>
                </c:pt>
                <c:pt idx="724">
                  <c:v>7.43230434782609</c:v>
                </c:pt>
                <c:pt idx="725">
                  <c:v>7.4363478260869593</c:v>
                </c:pt>
                <c:pt idx="726">
                  <c:v>7.4343043478260897</c:v>
                </c:pt>
                <c:pt idx="727">
                  <c:v>7.4333043478260885</c:v>
                </c:pt>
                <c:pt idx="728">
                  <c:v>7.4372608695652183</c:v>
                </c:pt>
                <c:pt idx="729">
                  <c:v>7.4366521739130436</c:v>
                </c:pt>
                <c:pt idx="730">
                  <c:v>7.4353043478260856</c:v>
                </c:pt>
                <c:pt idx="731">
                  <c:v>7.4393913043478257</c:v>
                </c:pt>
                <c:pt idx="732">
                  <c:v>7.4396956521739117</c:v>
                </c:pt>
                <c:pt idx="733">
                  <c:v>7.4321304347826072</c:v>
                </c:pt>
                <c:pt idx="734">
                  <c:v>7.4270434782608685</c:v>
                </c:pt>
                <c:pt idx="735">
                  <c:v>7.4297826086956507</c:v>
                </c:pt>
                <c:pt idx="736">
                  <c:v>7.4383478260869564</c:v>
                </c:pt>
                <c:pt idx="737">
                  <c:v>7.4394782608695644</c:v>
                </c:pt>
                <c:pt idx="738">
                  <c:v>7.4356521739130441</c:v>
                </c:pt>
                <c:pt idx="739">
                  <c:v>7.4396086956521739</c:v>
                </c:pt>
                <c:pt idx="740">
                  <c:v>7.4443478260869567</c:v>
                </c:pt>
                <c:pt idx="741">
                  <c:v>7.4418695652173907</c:v>
                </c:pt>
                <c:pt idx="742">
                  <c:v>7.4373043478260854</c:v>
                </c:pt>
                <c:pt idx="743">
                  <c:v>7.4396521739130419</c:v>
                </c:pt>
                <c:pt idx="744">
                  <c:v>7.4447391304347805</c:v>
                </c:pt>
                <c:pt idx="745">
                  <c:v>7.4469130434782587</c:v>
                </c:pt>
                <c:pt idx="746">
                  <c:v>7.4509999999999987</c:v>
                </c:pt>
                <c:pt idx="747">
                  <c:v>7.4546521739130434</c:v>
                </c:pt>
                <c:pt idx="748">
                  <c:v>7.4598260869565216</c:v>
                </c:pt>
                <c:pt idx="749">
                  <c:v>7.469652173913043</c:v>
                </c:pt>
                <c:pt idx="750">
                  <c:v>7.4771739130434778</c:v>
                </c:pt>
                <c:pt idx="751">
                  <c:v>7.4780869565217385</c:v>
                </c:pt>
                <c:pt idx="752">
                  <c:v>7.4824347826086957</c:v>
                </c:pt>
                <c:pt idx="753">
                  <c:v>7.4866521739130425</c:v>
                </c:pt>
                <c:pt idx="754">
                  <c:v>7.4895652173913048</c:v>
                </c:pt>
                <c:pt idx="755">
                  <c:v>7.4908695652173911</c:v>
                </c:pt>
                <c:pt idx="756">
                  <c:v>7.5050869565217386</c:v>
                </c:pt>
                <c:pt idx="757">
                  <c:v>7.5131739130434765</c:v>
                </c:pt>
                <c:pt idx="758">
                  <c:v>7.511869565217391</c:v>
                </c:pt>
                <c:pt idx="759">
                  <c:v>7.511652173913042</c:v>
                </c:pt>
                <c:pt idx="760">
                  <c:v>7.5127826086956517</c:v>
                </c:pt>
                <c:pt idx="761">
                  <c:v>7.5158695652173915</c:v>
                </c:pt>
                <c:pt idx="762">
                  <c:v>7.5179130434782602</c:v>
                </c:pt>
                <c:pt idx="763">
                  <c:v>7.527565217391305</c:v>
                </c:pt>
                <c:pt idx="764">
                  <c:v>7.5373478260869566</c:v>
                </c:pt>
                <c:pt idx="765">
                  <c:v>7.5387391304347835</c:v>
                </c:pt>
                <c:pt idx="766">
                  <c:v>7.5406086956521738</c:v>
                </c:pt>
                <c:pt idx="767">
                  <c:v>7.545217391304349</c:v>
                </c:pt>
                <c:pt idx="768">
                  <c:v>7.5536956521739134</c:v>
                </c:pt>
                <c:pt idx="769">
                  <c:v>7.5549565217391308</c:v>
                </c:pt>
                <c:pt idx="770">
                  <c:v>7.5555217391304339</c:v>
                </c:pt>
                <c:pt idx="771">
                  <c:v>7.556043478260869</c:v>
                </c:pt>
                <c:pt idx="772">
                  <c:v>7.5514347826086956</c:v>
                </c:pt>
                <c:pt idx="773">
                  <c:v>7.553260869565217</c:v>
                </c:pt>
                <c:pt idx="774">
                  <c:v>7.5620434782608692</c:v>
                </c:pt>
                <c:pt idx="775">
                  <c:v>7.5683913043478261</c:v>
                </c:pt>
                <c:pt idx="776">
                  <c:v>7.5777391304347832</c:v>
                </c:pt>
                <c:pt idx="777">
                  <c:v>7.5824782608695651</c:v>
                </c:pt>
                <c:pt idx="778">
                  <c:v>7.5889130434782626</c:v>
                </c:pt>
                <c:pt idx="779">
                  <c:v>7.5901739130434791</c:v>
                </c:pt>
                <c:pt idx="780">
                  <c:v>7.5932173913043481</c:v>
                </c:pt>
                <c:pt idx="781">
                  <c:v>7.5995652173913042</c:v>
                </c:pt>
                <c:pt idx="782">
                  <c:v>7.6001739130434798</c:v>
                </c:pt>
                <c:pt idx="783">
                  <c:v>7.6052608695652166</c:v>
                </c:pt>
                <c:pt idx="784">
                  <c:v>7.6106521739130413</c:v>
                </c:pt>
                <c:pt idx="785">
                  <c:v>7.6090434782608689</c:v>
                </c:pt>
                <c:pt idx="786">
                  <c:v>7.599695652173911</c:v>
                </c:pt>
                <c:pt idx="787">
                  <c:v>7.5975652173913035</c:v>
                </c:pt>
                <c:pt idx="788">
                  <c:v>7.6072608695652164</c:v>
                </c:pt>
                <c:pt idx="789">
                  <c:v>7.6142173913043454</c:v>
                </c:pt>
                <c:pt idx="790">
                  <c:v>7.6192173913043462</c:v>
                </c:pt>
                <c:pt idx="791">
                  <c:v>7.6236521739130421</c:v>
                </c:pt>
                <c:pt idx="792">
                  <c:v>7.6274347826086952</c:v>
                </c:pt>
                <c:pt idx="793">
                  <c:v>7.6350434782608678</c:v>
                </c:pt>
                <c:pt idx="794">
                  <c:v>7.6394782608695637</c:v>
                </c:pt>
                <c:pt idx="795">
                  <c:v>7.6430000000000007</c:v>
                </c:pt>
                <c:pt idx="796">
                  <c:v>7.6421304347826098</c:v>
                </c:pt>
                <c:pt idx="797">
                  <c:v>7.6415652173913058</c:v>
                </c:pt>
                <c:pt idx="798">
                  <c:v>7.6402608695652194</c:v>
                </c:pt>
                <c:pt idx="799">
                  <c:v>7.6355217391304357</c:v>
                </c:pt>
                <c:pt idx="800">
                  <c:v>7.6363478260869586</c:v>
                </c:pt>
                <c:pt idx="801">
                  <c:v>7.6409565217391329</c:v>
                </c:pt>
                <c:pt idx="802">
                  <c:v>7.6460000000000017</c:v>
                </c:pt>
                <c:pt idx="803">
                  <c:v>7.6500434782608693</c:v>
                </c:pt>
                <c:pt idx="804">
                  <c:v>7.6527391304347816</c:v>
                </c:pt>
                <c:pt idx="805">
                  <c:v>7.6564347826086951</c:v>
                </c:pt>
                <c:pt idx="806">
                  <c:v>7.6615652173913036</c:v>
                </c:pt>
                <c:pt idx="807">
                  <c:v>7.6676956521739132</c:v>
                </c:pt>
                <c:pt idx="808">
                  <c:v>7.6769999999999978</c:v>
                </c:pt>
                <c:pt idx="809">
                  <c:v>7.6869999999999994</c:v>
                </c:pt>
                <c:pt idx="810">
                  <c:v>7.6959130434782592</c:v>
                </c:pt>
                <c:pt idx="811">
                  <c:v>7.6981739130434779</c:v>
                </c:pt>
                <c:pt idx="812">
                  <c:v>7.7003043478260853</c:v>
                </c:pt>
                <c:pt idx="813">
                  <c:v>7.7014782608695631</c:v>
                </c:pt>
                <c:pt idx="814">
                  <c:v>7.6978260869565194</c:v>
                </c:pt>
                <c:pt idx="815">
                  <c:v>7.697869565217391</c:v>
                </c:pt>
                <c:pt idx="816">
                  <c:v>7.6998260869565209</c:v>
                </c:pt>
                <c:pt idx="817">
                  <c:v>7.703956521739129</c:v>
                </c:pt>
                <c:pt idx="818">
                  <c:v>7.7106956521739134</c:v>
                </c:pt>
                <c:pt idx="819">
                  <c:v>7.7204347826086925</c:v>
                </c:pt>
                <c:pt idx="820">
                  <c:v>7.7183913043478256</c:v>
                </c:pt>
                <c:pt idx="821">
                  <c:v>7.7193913043478268</c:v>
                </c:pt>
                <c:pt idx="822">
                  <c:v>7.7247826086956533</c:v>
                </c:pt>
                <c:pt idx="823">
                  <c:v>7.7236086956521737</c:v>
                </c:pt>
                <c:pt idx="824">
                  <c:v>7.723521739130434</c:v>
                </c:pt>
                <c:pt idx="825">
                  <c:v>7.7258695652173923</c:v>
                </c:pt>
                <c:pt idx="826">
                  <c:v>7.7263478260869585</c:v>
                </c:pt>
                <c:pt idx="827">
                  <c:v>7.7246956521739136</c:v>
                </c:pt>
                <c:pt idx="828">
                  <c:v>7.7264347826086972</c:v>
                </c:pt>
                <c:pt idx="829">
                  <c:v>7.7286086956521753</c:v>
                </c:pt>
                <c:pt idx="830">
                  <c:v>7.7335217391304365</c:v>
                </c:pt>
                <c:pt idx="831">
                  <c:v>7.7387826086956544</c:v>
                </c:pt>
                <c:pt idx="832">
                  <c:v>7.7465652173913053</c:v>
                </c:pt>
                <c:pt idx="833">
                  <c:v>7.7475652173913039</c:v>
                </c:pt>
                <c:pt idx="834">
                  <c:v>7.7444347826086952</c:v>
                </c:pt>
                <c:pt idx="835">
                  <c:v>7.7482173913043493</c:v>
                </c:pt>
                <c:pt idx="836">
                  <c:v>7.7506086956521756</c:v>
                </c:pt>
                <c:pt idx="837">
                  <c:v>7.7509130434782616</c:v>
                </c:pt>
                <c:pt idx="838">
                  <c:v>7.7510869565217408</c:v>
                </c:pt>
                <c:pt idx="839">
                  <c:v>7.7501739130434801</c:v>
                </c:pt>
                <c:pt idx="840">
                  <c:v>7.7490000000000006</c:v>
                </c:pt>
                <c:pt idx="841">
                  <c:v>7.7526956521739132</c:v>
                </c:pt>
                <c:pt idx="842">
                  <c:v>7.7533478260869568</c:v>
                </c:pt>
                <c:pt idx="843">
                  <c:v>7.7695652173913041</c:v>
                </c:pt>
                <c:pt idx="844">
                  <c:v>7.7804782608695646</c:v>
                </c:pt>
                <c:pt idx="845">
                  <c:v>7.7819565217391302</c:v>
                </c:pt>
                <c:pt idx="846">
                  <c:v>7.7890434782608704</c:v>
                </c:pt>
                <c:pt idx="847">
                  <c:v>7.7886521739130448</c:v>
                </c:pt>
                <c:pt idx="848">
                  <c:v>7.7871739130434792</c:v>
                </c:pt>
                <c:pt idx="849">
                  <c:v>7.7930000000000001</c:v>
                </c:pt>
                <c:pt idx="850">
                  <c:v>7.8013913043478258</c:v>
                </c:pt>
                <c:pt idx="851">
                  <c:v>7.8043478260869579</c:v>
                </c:pt>
                <c:pt idx="852">
                  <c:v>7.8048260869565231</c:v>
                </c:pt>
                <c:pt idx="853">
                  <c:v>7.801391304347824</c:v>
                </c:pt>
                <c:pt idx="854">
                  <c:v>7.7978260869565199</c:v>
                </c:pt>
                <c:pt idx="855">
                  <c:v>7.7992173913043468</c:v>
                </c:pt>
                <c:pt idx="856">
                  <c:v>7.8031739130434774</c:v>
                </c:pt>
                <c:pt idx="857">
                  <c:v>7.8072608695652166</c:v>
                </c:pt>
                <c:pt idx="858">
                  <c:v>7.8058260869565217</c:v>
                </c:pt>
                <c:pt idx="859">
                  <c:v>7.8046521739130421</c:v>
                </c:pt>
                <c:pt idx="860">
                  <c:v>7.8112608695652179</c:v>
                </c:pt>
                <c:pt idx="861">
                  <c:v>7.8134782608695659</c:v>
                </c:pt>
                <c:pt idx="862">
                  <c:v>7.8129565217391317</c:v>
                </c:pt>
                <c:pt idx="863">
                  <c:v>7.816739130434784</c:v>
                </c:pt>
                <c:pt idx="864">
                  <c:v>7.8144782608695662</c:v>
                </c:pt>
                <c:pt idx="865">
                  <c:v>7.8123043478260881</c:v>
                </c:pt>
                <c:pt idx="866">
                  <c:v>7.8052173913043479</c:v>
                </c:pt>
                <c:pt idx="867">
                  <c:v>7.8007826086956511</c:v>
                </c:pt>
                <c:pt idx="868">
                  <c:v>7.7995217391304354</c:v>
                </c:pt>
                <c:pt idx="869">
                  <c:v>7.7988260869565211</c:v>
                </c:pt>
                <c:pt idx="870">
                  <c:v>7.803043478260868</c:v>
                </c:pt>
                <c:pt idx="871">
                  <c:v>7.8040869565217381</c:v>
                </c:pt>
                <c:pt idx="872">
                  <c:v>7.8098260869565204</c:v>
                </c:pt>
                <c:pt idx="873">
                  <c:v>7.8120434782608692</c:v>
                </c:pt>
                <c:pt idx="874">
                  <c:v>7.8103043478260874</c:v>
                </c:pt>
                <c:pt idx="875">
                  <c:v>7.8120869565217381</c:v>
                </c:pt>
                <c:pt idx="876">
                  <c:v>7.8157826086956526</c:v>
                </c:pt>
                <c:pt idx="877">
                  <c:v>7.8212173913043497</c:v>
                </c:pt>
                <c:pt idx="878">
                  <c:v>7.8296521739130442</c:v>
                </c:pt>
                <c:pt idx="879">
                  <c:v>7.8333913043478267</c:v>
                </c:pt>
                <c:pt idx="880">
                  <c:v>7.8394347826086968</c:v>
                </c:pt>
                <c:pt idx="881">
                  <c:v>7.8467391304347833</c:v>
                </c:pt>
                <c:pt idx="882">
                  <c:v>7.8536956521739141</c:v>
                </c:pt>
                <c:pt idx="883">
                  <c:v>7.8586956521739131</c:v>
                </c:pt>
                <c:pt idx="884">
                  <c:v>7.8650869565217389</c:v>
                </c:pt>
                <c:pt idx="885">
                  <c:v>7.8709130434782599</c:v>
                </c:pt>
                <c:pt idx="886">
                  <c:v>7.8773913043478254</c:v>
                </c:pt>
                <c:pt idx="887">
                  <c:v>7.8839565217391296</c:v>
                </c:pt>
                <c:pt idx="888">
                  <c:v>7.8952173913043477</c:v>
                </c:pt>
                <c:pt idx="889">
                  <c:v>7.9023043478260879</c:v>
                </c:pt>
                <c:pt idx="890">
                  <c:v>7.9077391304347842</c:v>
                </c:pt>
                <c:pt idx="891">
                  <c:v>7.9189130434782626</c:v>
                </c:pt>
                <c:pt idx="892">
                  <c:v>7.9295217391304353</c:v>
                </c:pt>
                <c:pt idx="893">
                  <c:v>7.9375217391304353</c:v>
                </c:pt>
                <c:pt idx="894">
                  <c:v>7.9486086956521733</c:v>
                </c:pt>
                <c:pt idx="895">
                  <c:v>7.9528260869565228</c:v>
                </c:pt>
                <c:pt idx="896">
                  <c:v>7.9569565217391309</c:v>
                </c:pt>
                <c:pt idx="897">
                  <c:v>7.9676086956521752</c:v>
                </c:pt>
                <c:pt idx="898">
                  <c:v>7.9730000000000016</c:v>
                </c:pt>
                <c:pt idx="899">
                  <c:v>7.9779130434782646</c:v>
                </c:pt>
                <c:pt idx="900">
                  <c:v>7.9793043478260897</c:v>
                </c:pt>
                <c:pt idx="901">
                  <c:v>7.9767391304347841</c:v>
                </c:pt>
                <c:pt idx="902">
                  <c:v>7.9792608695652181</c:v>
                </c:pt>
                <c:pt idx="903">
                  <c:v>7.9846086956521747</c:v>
                </c:pt>
                <c:pt idx="904">
                  <c:v>7.9853043478260863</c:v>
                </c:pt>
                <c:pt idx="905">
                  <c:v>7.9857826086956507</c:v>
                </c:pt>
                <c:pt idx="906">
                  <c:v>7.9827391304347808</c:v>
                </c:pt>
                <c:pt idx="907">
                  <c:v>7.983826086956519</c:v>
                </c:pt>
                <c:pt idx="908">
                  <c:v>7.9856521739130413</c:v>
                </c:pt>
                <c:pt idx="909">
                  <c:v>7.9876521739130411</c:v>
                </c:pt>
                <c:pt idx="910">
                  <c:v>7.9888260869565189</c:v>
                </c:pt>
                <c:pt idx="911">
                  <c:v>7.9882173913043459</c:v>
                </c:pt>
                <c:pt idx="912">
                  <c:v>7.9863043478260858</c:v>
                </c:pt>
                <c:pt idx="913">
                  <c:v>7.9906086956521722</c:v>
                </c:pt>
                <c:pt idx="914">
                  <c:v>7.9906956521739119</c:v>
                </c:pt>
                <c:pt idx="915">
                  <c:v>7.9897826086956512</c:v>
                </c:pt>
                <c:pt idx="916">
                  <c:v>7.9931304347826071</c:v>
                </c:pt>
                <c:pt idx="917">
                  <c:v>7.9937391304347809</c:v>
                </c:pt>
                <c:pt idx="918">
                  <c:v>7.9889130434782585</c:v>
                </c:pt>
                <c:pt idx="919">
                  <c:v>7.9921304347826059</c:v>
                </c:pt>
                <c:pt idx="920">
                  <c:v>7.9930434782608684</c:v>
                </c:pt>
                <c:pt idx="921">
                  <c:v>7.9972173913043454</c:v>
                </c:pt>
                <c:pt idx="922">
                  <c:v>7.998391304347825</c:v>
                </c:pt>
                <c:pt idx="923">
                  <c:v>8.002260869565216</c:v>
                </c:pt>
                <c:pt idx="924">
                  <c:v>8.0037826086956514</c:v>
                </c:pt>
                <c:pt idx="925">
                  <c:v>8.0040434782608685</c:v>
                </c:pt>
                <c:pt idx="926">
                  <c:v>8.0035217391304325</c:v>
                </c:pt>
                <c:pt idx="927">
                  <c:v>8.009695652173912</c:v>
                </c:pt>
                <c:pt idx="928">
                  <c:v>8.0160869565217396</c:v>
                </c:pt>
                <c:pt idx="929">
                  <c:v>8.0240434782608698</c:v>
                </c:pt>
                <c:pt idx="930">
                  <c:v>8.0320869565217379</c:v>
                </c:pt>
                <c:pt idx="931">
                  <c:v>8.040913043478259</c:v>
                </c:pt>
                <c:pt idx="932">
                  <c:v>8.0432608695652164</c:v>
                </c:pt>
                <c:pt idx="933">
                  <c:v>8.0457391304347805</c:v>
                </c:pt>
                <c:pt idx="934">
                  <c:v>8.0433478260869542</c:v>
                </c:pt>
                <c:pt idx="935">
                  <c:v>8.0436956521739109</c:v>
                </c:pt>
                <c:pt idx="936">
                  <c:v>8.0441739130434762</c:v>
                </c:pt>
                <c:pt idx="937">
                  <c:v>8.0469999999999988</c:v>
                </c:pt>
                <c:pt idx="938">
                  <c:v>8.0479130434782604</c:v>
                </c:pt>
                <c:pt idx="939">
                  <c:v>8.0455217391304341</c:v>
                </c:pt>
                <c:pt idx="940">
                  <c:v>8.0482173913043464</c:v>
                </c:pt>
                <c:pt idx="941">
                  <c:v>8.0547391304347826</c:v>
                </c:pt>
                <c:pt idx="942">
                  <c:v>8.0526086956521734</c:v>
                </c:pt>
                <c:pt idx="943">
                  <c:v>8.0550434782608704</c:v>
                </c:pt>
                <c:pt idx="944">
                  <c:v>8.0607826086956536</c:v>
                </c:pt>
                <c:pt idx="945">
                  <c:v>8.06617391304348</c:v>
                </c:pt>
                <c:pt idx="946">
                  <c:v>8.0712608695652186</c:v>
                </c:pt>
                <c:pt idx="947">
                  <c:v>8.0754347826086956</c:v>
                </c:pt>
                <c:pt idx="948">
                  <c:v>8.0749130434782614</c:v>
                </c:pt>
                <c:pt idx="949">
                  <c:v>8.0731304347826089</c:v>
                </c:pt>
                <c:pt idx="950">
                  <c:v>8.0727391304347815</c:v>
                </c:pt>
                <c:pt idx="951">
                  <c:v>8.0763913043478261</c:v>
                </c:pt>
                <c:pt idx="952">
                  <c:v>8.079739130434783</c:v>
                </c:pt>
                <c:pt idx="953">
                  <c:v>8.0791304347826074</c:v>
                </c:pt>
                <c:pt idx="954">
                  <c:v>8.0751739130434768</c:v>
                </c:pt>
                <c:pt idx="955">
                  <c:v>8.0778260869565219</c:v>
                </c:pt>
                <c:pt idx="956">
                  <c:v>8.0873478260869565</c:v>
                </c:pt>
                <c:pt idx="957">
                  <c:v>8.0945652173913043</c:v>
                </c:pt>
                <c:pt idx="958">
                  <c:v>8.1026521739130448</c:v>
                </c:pt>
                <c:pt idx="959">
                  <c:v>8.1070434782608682</c:v>
                </c:pt>
                <c:pt idx="960">
                  <c:v>8.1114782608695659</c:v>
                </c:pt>
                <c:pt idx="961">
                  <c:v>8.1151304347826088</c:v>
                </c:pt>
                <c:pt idx="962">
                  <c:v>8.1176086956521747</c:v>
                </c:pt>
                <c:pt idx="963">
                  <c:v>8.1191739130434772</c:v>
                </c:pt>
                <c:pt idx="964">
                  <c:v>8.1211739130434779</c:v>
                </c:pt>
                <c:pt idx="965">
                  <c:v>8.1216086956521742</c:v>
                </c:pt>
                <c:pt idx="966">
                  <c:v>8.1230434782608683</c:v>
                </c:pt>
                <c:pt idx="967">
                  <c:v>8.123391304347825</c:v>
                </c:pt>
                <c:pt idx="968">
                  <c:v>8.1259565217391305</c:v>
                </c:pt>
                <c:pt idx="969">
                  <c:v>8.1236956521739128</c:v>
                </c:pt>
                <c:pt idx="970">
                  <c:v>8.1240434782608695</c:v>
                </c:pt>
                <c:pt idx="971">
                  <c:v>8.1304782608695643</c:v>
                </c:pt>
                <c:pt idx="972">
                  <c:v>8.1370434782608694</c:v>
                </c:pt>
                <c:pt idx="973">
                  <c:v>8.1355217391304357</c:v>
                </c:pt>
                <c:pt idx="974">
                  <c:v>8.1369130434782608</c:v>
                </c:pt>
                <c:pt idx="975">
                  <c:v>8.1423913043478269</c:v>
                </c:pt>
                <c:pt idx="976">
                  <c:v>8.1445652173913032</c:v>
                </c:pt>
                <c:pt idx="977">
                  <c:v>8.1464347826086936</c:v>
                </c:pt>
                <c:pt idx="978">
                  <c:v>8.1462608695652161</c:v>
                </c:pt>
                <c:pt idx="979">
                  <c:v>8.145695652173913</c:v>
                </c:pt>
                <c:pt idx="980">
                  <c:v>8.1484782608695649</c:v>
                </c:pt>
                <c:pt idx="981">
                  <c:v>8.1520434782608682</c:v>
                </c:pt>
                <c:pt idx="982">
                  <c:v>8.1549999999999994</c:v>
                </c:pt>
                <c:pt idx="983">
                  <c:v>8.1575217391304324</c:v>
                </c:pt>
                <c:pt idx="984">
                  <c:v>8.1628260869565228</c:v>
                </c:pt>
                <c:pt idx="985">
                  <c:v>8.1665217391304346</c:v>
                </c:pt>
                <c:pt idx="986">
                  <c:v>8.1674347826086962</c:v>
                </c:pt>
                <c:pt idx="987">
                  <c:v>8.170782608695653</c:v>
                </c:pt>
                <c:pt idx="988">
                  <c:v>8.1746956521739129</c:v>
                </c:pt>
                <c:pt idx="989">
                  <c:v>8.1722173913043488</c:v>
                </c:pt>
                <c:pt idx="990">
                  <c:v>8.1705652173913048</c:v>
                </c:pt>
                <c:pt idx="991">
                  <c:v>8.1717391304347817</c:v>
                </c:pt>
                <c:pt idx="992">
                  <c:v>8.1797826086956515</c:v>
                </c:pt>
                <c:pt idx="993">
                  <c:v>8.1826521739130449</c:v>
                </c:pt>
                <c:pt idx="994">
                  <c:v>8.1846086956521749</c:v>
                </c:pt>
                <c:pt idx="995">
                  <c:v>8.186304347826086</c:v>
                </c:pt>
                <c:pt idx="996">
                  <c:v>8.1943043478260886</c:v>
                </c:pt>
                <c:pt idx="997">
                  <c:v>8.195347826086957</c:v>
                </c:pt>
                <c:pt idx="998">
                  <c:v>8.195043478260871</c:v>
                </c:pt>
                <c:pt idx="999">
                  <c:v>8.2029130434782616</c:v>
                </c:pt>
                <c:pt idx="1000">
                  <c:v>8.2125652173913064</c:v>
                </c:pt>
                <c:pt idx="1001">
                  <c:v>8.218478260869567</c:v>
                </c:pt>
                <c:pt idx="1002">
                  <c:v>8.2210869565217415</c:v>
                </c:pt>
                <c:pt idx="1003">
                  <c:v>8.225434782608696</c:v>
                </c:pt>
                <c:pt idx="1004">
                  <c:v>8.2266086956521729</c:v>
                </c:pt>
                <c:pt idx="1005">
                  <c:v>8.2246086956521758</c:v>
                </c:pt>
                <c:pt idx="1006">
                  <c:v>8.2263043478260869</c:v>
                </c:pt>
                <c:pt idx="1007">
                  <c:v>8.2271304347826089</c:v>
                </c:pt>
                <c:pt idx="1008">
                  <c:v>8.2298695652173919</c:v>
                </c:pt>
                <c:pt idx="1009">
                  <c:v>8.2323043478260871</c:v>
                </c:pt>
                <c:pt idx="1010">
                  <c:v>8.23595652173913</c:v>
                </c:pt>
                <c:pt idx="1011">
                  <c:v>8.2427826086956504</c:v>
                </c:pt>
                <c:pt idx="1012">
                  <c:v>8.2533913043478258</c:v>
                </c:pt>
                <c:pt idx="1013">
                  <c:v>8.2593043478260864</c:v>
                </c:pt>
                <c:pt idx="1014">
                  <c:v>8.2626956521739121</c:v>
                </c:pt>
                <c:pt idx="1015">
                  <c:v>8.2645652173913042</c:v>
                </c:pt>
                <c:pt idx="1016">
                  <c:v>8.2706086956521734</c:v>
                </c:pt>
                <c:pt idx="1017">
                  <c:v>8.2706521739130423</c:v>
                </c:pt>
                <c:pt idx="1018">
                  <c:v>8.2772608695652146</c:v>
                </c:pt>
                <c:pt idx="1019">
                  <c:v>8.2819565217391293</c:v>
                </c:pt>
                <c:pt idx="1020">
                  <c:v>8.2836086956521733</c:v>
                </c:pt>
                <c:pt idx="1021">
                  <c:v>8.2861304347826081</c:v>
                </c:pt>
                <c:pt idx="1022">
                  <c:v>8.2802173913043493</c:v>
                </c:pt>
                <c:pt idx="1023">
                  <c:v>8.275913043478262</c:v>
                </c:pt>
                <c:pt idx="1024">
                  <c:v>8.275391304347826</c:v>
                </c:pt>
                <c:pt idx="1025">
                  <c:v>8.2754782608695638</c:v>
                </c:pt>
                <c:pt idx="1026">
                  <c:v>8.2774782608695663</c:v>
                </c:pt>
                <c:pt idx="1027">
                  <c:v>8.2783043478260865</c:v>
                </c:pt>
                <c:pt idx="1028">
                  <c:v>8.2851304347826069</c:v>
                </c:pt>
                <c:pt idx="1029">
                  <c:v>8.2876086956521728</c:v>
                </c:pt>
                <c:pt idx="1030">
                  <c:v>8.2905217391304333</c:v>
                </c:pt>
                <c:pt idx="1031">
                  <c:v>8.2951304347826049</c:v>
                </c:pt>
                <c:pt idx="1032">
                  <c:v>8.301608695652174</c:v>
                </c:pt>
                <c:pt idx="1033">
                  <c:v>8.3017391304347807</c:v>
                </c:pt>
                <c:pt idx="1034">
                  <c:v>8.2983043478260861</c:v>
                </c:pt>
                <c:pt idx="1035">
                  <c:v>8.3003043478260867</c:v>
                </c:pt>
                <c:pt idx="1036">
                  <c:v>8.3053478260869582</c:v>
                </c:pt>
                <c:pt idx="1037">
                  <c:v>8.3085217391304358</c:v>
                </c:pt>
                <c:pt idx="1038">
                  <c:v>8.3089565217391304</c:v>
                </c:pt>
                <c:pt idx="1039">
                  <c:v>8.3080000000000016</c:v>
                </c:pt>
                <c:pt idx="1040">
                  <c:v>8.3113913043478256</c:v>
                </c:pt>
                <c:pt idx="1041">
                  <c:v>8.3122608695652183</c:v>
                </c:pt>
                <c:pt idx="1042">
                  <c:v>8.3113478260869549</c:v>
                </c:pt>
                <c:pt idx="1043">
                  <c:v>8.3172173913043483</c:v>
                </c:pt>
                <c:pt idx="1044">
                  <c:v>8.3219130434782613</c:v>
                </c:pt>
                <c:pt idx="1045">
                  <c:v>8.3307391304347806</c:v>
                </c:pt>
                <c:pt idx="1046">
                  <c:v>8.3356086956521729</c:v>
                </c:pt>
                <c:pt idx="1047">
                  <c:v>8.3407826086956511</c:v>
                </c:pt>
                <c:pt idx="1048">
                  <c:v>8.3443478260869579</c:v>
                </c:pt>
                <c:pt idx="1049">
                  <c:v>8.3483043478260885</c:v>
                </c:pt>
                <c:pt idx="1050">
                  <c:v>8.3542173913043491</c:v>
                </c:pt>
                <c:pt idx="1051">
                  <c:v>8.3599565217391287</c:v>
                </c:pt>
                <c:pt idx="1052">
                  <c:v>8.3620434782608708</c:v>
                </c:pt>
                <c:pt idx="1053">
                  <c:v>8.3660869565217393</c:v>
                </c:pt>
                <c:pt idx="1054">
                  <c:v>8.372565217391303</c:v>
                </c:pt>
                <c:pt idx="1055">
                  <c:v>8.3731304347826079</c:v>
                </c:pt>
                <c:pt idx="1056">
                  <c:v>8.3754782608695653</c:v>
                </c:pt>
                <c:pt idx="1057">
                  <c:v>8.3811304347826088</c:v>
                </c:pt>
                <c:pt idx="1058">
                  <c:v>8.3812608695652173</c:v>
                </c:pt>
                <c:pt idx="1059">
                  <c:v>8.3828695652173923</c:v>
                </c:pt>
                <c:pt idx="1060">
                  <c:v>8.3864347826086973</c:v>
                </c:pt>
                <c:pt idx="1061">
                  <c:v>8.3917391304347841</c:v>
                </c:pt>
                <c:pt idx="1062">
                  <c:v>8.3887391304347858</c:v>
                </c:pt>
                <c:pt idx="1063">
                  <c:v>8.3918695652173909</c:v>
                </c:pt>
                <c:pt idx="1064">
                  <c:v>8.3978695652173911</c:v>
                </c:pt>
                <c:pt idx="1065">
                  <c:v>8.402000000000001</c:v>
                </c:pt>
                <c:pt idx="1066">
                  <c:v>8.3998695652173918</c:v>
                </c:pt>
                <c:pt idx="1067">
                  <c:v>8.3988260869565217</c:v>
                </c:pt>
                <c:pt idx="1068">
                  <c:v>8.3991739130434784</c:v>
                </c:pt>
                <c:pt idx="1069">
                  <c:v>8.4050434782608701</c:v>
                </c:pt>
                <c:pt idx="1070">
                  <c:v>8.4071739130434775</c:v>
                </c:pt>
                <c:pt idx="1071">
                  <c:v>8.4090869565217385</c:v>
                </c:pt>
                <c:pt idx="1072">
                  <c:v>8.4081304347826098</c:v>
                </c:pt>
                <c:pt idx="1073">
                  <c:v>8.4087826086956543</c:v>
                </c:pt>
                <c:pt idx="1074">
                  <c:v>8.4080869565217409</c:v>
                </c:pt>
                <c:pt idx="1075">
                  <c:v>8.4123913043478264</c:v>
                </c:pt>
                <c:pt idx="1076">
                  <c:v>8.4133043478260863</c:v>
                </c:pt>
                <c:pt idx="1077">
                  <c:v>8.4122608695652179</c:v>
                </c:pt>
                <c:pt idx="1078">
                  <c:v>8.4173043478260858</c:v>
                </c:pt>
                <c:pt idx="1079">
                  <c:v>8.4196956521739121</c:v>
                </c:pt>
                <c:pt idx="1080">
                  <c:v>8.420086956521736</c:v>
                </c:pt>
                <c:pt idx="1081">
                  <c:v>8.4251304347826057</c:v>
                </c:pt>
                <c:pt idx="1082">
                  <c:v>8.4269130434782582</c:v>
                </c:pt>
                <c:pt idx="1083">
                  <c:v>8.4289999999999985</c:v>
                </c:pt>
                <c:pt idx="1084">
                  <c:v>8.4334782608695633</c:v>
                </c:pt>
                <c:pt idx="1085">
                  <c:v>8.4424782608695654</c:v>
                </c:pt>
                <c:pt idx="1086">
                  <c:v>8.4470434782608699</c:v>
                </c:pt>
                <c:pt idx="1087">
                  <c:v>8.448391304347826</c:v>
                </c:pt>
                <c:pt idx="1088">
                  <c:v>8.4510434782608712</c:v>
                </c:pt>
                <c:pt idx="1089">
                  <c:v>8.4573913043478282</c:v>
                </c:pt>
                <c:pt idx="1090">
                  <c:v>8.464608695652176</c:v>
                </c:pt>
                <c:pt idx="1091">
                  <c:v>8.4703043478260884</c:v>
                </c:pt>
                <c:pt idx="1092">
                  <c:v>8.4714782608695671</c:v>
                </c:pt>
                <c:pt idx="1093">
                  <c:v>8.4775652173913052</c:v>
                </c:pt>
                <c:pt idx="1094">
                  <c:v>8.4826086956521749</c:v>
                </c:pt>
                <c:pt idx="1095">
                  <c:v>8.4874782608695654</c:v>
                </c:pt>
                <c:pt idx="1096">
                  <c:v>8.489782608695652</c:v>
                </c:pt>
                <c:pt idx="1097">
                  <c:v>8.491434782608696</c:v>
                </c:pt>
                <c:pt idx="1098">
                  <c:v>8.4935652173913052</c:v>
                </c:pt>
                <c:pt idx="1099">
                  <c:v>8.4966086956521725</c:v>
                </c:pt>
                <c:pt idx="1100">
                  <c:v>8.4990869565217384</c:v>
                </c:pt>
                <c:pt idx="1101">
                  <c:v>8.4978260869565219</c:v>
                </c:pt>
                <c:pt idx="1102">
                  <c:v>8.5002173913043482</c:v>
                </c:pt>
                <c:pt idx="1103">
                  <c:v>8.5076521739130442</c:v>
                </c:pt>
                <c:pt idx="1104">
                  <c:v>8.5076086956521735</c:v>
                </c:pt>
                <c:pt idx="1105">
                  <c:v>8.5062608695652173</c:v>
                </c:pt>
                <c:pt idx="1106">
                  <c:v>8.5059565217391313</c:v>
                </c:pt>
                <c:pt idx="1107">
                  <c:v>8.5032173913043465</c:v>
                </c:pt>
                <c:pt idx="1108">
                  <c:v>8.5073913043478271</c:v>
                </c:pt>
                <c:pt idx="1109">
                  <c:v>8.5100000000000016</c:v>
                </c:pt>
                <c:pt idx="1110">
                  <c:v>8.511652173913042</c:v>
                </c:pt>
                <c:pt idx="1111">
                  <c:v>8.5148695652173902</c:v>
                </c:pt>
                <c:pt idx="1112">
                  <c:v>8.5166521739130445</c:v>
                </c:pt>
                <c:pt idx="1113">
                  <c:v>8.5175217391304336</c:v>
                </c:pt>
                <c:pt idx="1114">
                  <c:v>8.5200434782608685</c:v>
                </c:pt>
                <c:pt idx="1115">
                  <c:v>8.522347826086957</c:v>
                </c:pt>
                <c:pt idx="1116">
                  <c:v>8.5196086956521739</c:v>
                </c:pt>
                <c:pt idx="1117">
                  <c:v>8.5203913043478252</c:v>
                </c:pt>
                <c:pt idx="1118">
                  <c:v>8.5233913043478271</c:v>
                </c:pt>
                <c:pt idx="1119">
                  <c:v>8.5271304347826078</c:v>
                </c:pt>
                <c:pt idx="1120">
                  <c:v>8.527826086956523</c:v>
                </c:pt>
                <c:pt idx="1121">
                  <c:v>8.5246521739130436</c:v>
                </c:pt>
                <c:pt idx="1122">
                  <c:v>8.5263043478260876</c:v>
                </c:pt>
                <c:pt idx="1123">
                  <c:v>8.5306956521739128</c:v>
                </c:pt>
                <c:pt idx="1124">
                  <c:v>8.5374782608695661</c:v>
                </c:pt>
                <c:pt idx="1125">
                  <c:v>8.5482173913043482</c:v>
                </c:pt>
                <c:pt idx="1126">
                  <c:v>8.5537826086956539</c:v>
                </c:pt>
                <c:pt idx="1127">
                  <c:v>8.5585217391304358</c:v>
                </c:pt>
                <c:pt idx="1128">
                  <c:v>8.5656956521739129</c:v>
                </c:pt>
                <c:pt idx="1129">
                  <c:v>8.5731304347826089</c:v>
                </c:pt>
                <c:pt idx="1130">
                  <c:v>8.5782608695652183</c:v>
                </c:pt>
                <c:pt idx="1131">
                  <c:v>8.5762608695652176</c:v>
                </c:pt>
                <c:pt idx="1132">
                  <c:v>8.5784347826086957</c:v>
                </c:pt>
                <c:pt idx="1133">
                  <c:v>8.5816086956521733</c:v>
                </c:pt>
                <c:pt idx="1134">
                  <c:v>8.5790000000000006</c:v>
                </c:pt>
                <c:pt idx="1135">
                  <c:v>8.5758695652173902</c:v>
                </c:pt>
                <c:pt idx="1136">
                  <c:v>8.5737826086956517</c:v>
                </c:pt>
                <c:pt idx="1137">
                  <c:v>8.57504347826087</c:v>
                </c:pt>
                <c:pt idx="1138">
                  <c:v>8.5775217391304341</c:v>
                </c:pt>
                <c:pt idx="1139">
                  <c:v>8.5823913043478246</c:v>
                </c:pt>
                <c:pt idx="1140">
                  <c:v>8.5831739130434777</c:v>
                </c:pt>
                <c:pt idx="1141">
                  <c:v>8.5826086956521728</c:v>
                </c:pt>
                <c:pt idx="1142">
                  <c:v>8.5831739130434759</c:v>
                </c:pt>
                <c:pt idx="1143">
                  <c:v>8.5870434782608669</c:v>
                </c:pt>
                <c:pt idx="1144">
                  <c:v>8.5947391304347818</c:v>
                </c:pt>
                <c:pt idx="1145">
                  <c:v>8.5964782608695636</c:v>
                </c:pt>
                <c:pt idx="1146">
                  <c:v>8.5948260869565214</c:v>
                </c:pt>
                <c:pt idx="1147">
                  <c:v>8.5912608695652164</c:v>
                </c:pt>
                <c:pt idx="1148">
                  <c:v>8.5857826086956521</c:v>
                </c:pt>
                <c:pt idx="1149">
                  <c:v>8.5844782608695649</c:v>
                </c:pt>
                <c:pt idx="1150">
                  <c:v>8.5870000000000015</c:v>
                </c:pt>
                <c:pt idx="1151">
                  <c:v>8.5881739130434784</c:v>
                </c:pt>
                <c:pt idx="1152">
                  <c:v>8.5880869565217388</c:v>
                </c:pt>
                <c:pt idx="1153">
                  <c:v>8.5912608695652164</c:v>
                </c:pt>
                <c:pt idx="1154">
                  <c:v>8.598826086956521</c:v>
                </c:pt>
                <c:pt idx="1155">
                  <c:v>8.6049565217391297</c:v>
                </c:pt>
                <c:pt idx="1156">
                  <c:v>8.6083478260869537</c:v>
                </c:pt>
                <c:pt idx="1157">
                  <c:v>8.6210434782608676</c:v>
                </c:pt>
                <c:pt idx="1158">
                  <c:v>8.6255217391304342</c:v>
                </c:pt>
                <c:pt idx="1159">
                  <c:v>8.6286956521739118</c:v>
                </c:pt>
                <c:pt idx="1160">
                  <c:v>8.6291739130434788</c:v>
                </c:pt>
                <c:pt idx="1161">
                  <c:v>8.6302608695652197</c:v>
                </c:pt>
                <c:pt idx="1162">
                  <c:v>8.6333043478260887</c:v>
                </c:pt>
                <c:pt idx="1163">
                  <c:v>8.6378695652173931</c:v>
                </c:pt>
                <c:pt idx="1164">
                  <c:v>8.6424782608695665</c:v>
                </c:pt>
                <c:pt idx="1165">
                  <c:v>8.6468695652173935</c:v>
                </c:pt>
                <c:pt idx="1166">
                  <c:v>8.6502608695652174</c:v>
                </c:pt>
                <c:pt idx="1167">
                  <c:v>8.6562608695652141</c:v>
                </c:pt>
                <c:pt idx="1168">
                  <c:v>8.6651739130434766</c:v>
                </c:pt>
                <c:pt idx="1169">
                  <c:v>8.6710434782608683</c:v>
                </c:pt>
                <c:pt idx="1170">
                  <c:v>8.676608695652174</c:v>
                </c:pt>
                <c:pt idx="1171">
                  <c:v>8.6809130434782595</c:v>
                </c:pt>
                <c:pt idx="1172">
                  <c:v>8.6808695652173906</c:v>
                </c:pt>
                <c:pt idx="1173">
                  <c:v>8.6827391304347827</c:v>
                </c:pt>
                <c:pt idx="1174">
                  <c:v>8.6860869565217396</c:v>
                </c:pt>
                <c:pt idx="1175">
                  <c:v>8.6885652173913055</c:v>
                </c:pt>
                <c:pt idx="1176">
                  <c:v>8.6906521739130422</c:v>
                </c:pt>
                <c:pt idx="1177">
                  <c:v>8.6941739130434783</c:v>
                </c:pt>
                <c:pt idx="1178">
                  <c:v>8.6904782608695648</c:v>
                </c:pt>
                <c:pt idx="1179">
                  <c:v>8.6877826086956524</c:v>
                </c:pt>
                <c:pt idx="1180">
                  <c:v>8.6808260869565217</c:v>
                </c:pt>
                <c:pt idx="1181">
                  <c:v>8.6871304347826079</c:v>
                </c:pt>
                <c:pt idx="1182">
                  <c:v>8.6938695652173905</c:v>
                </c:pt>
                <c:pt idx="1183">
                  <c:v>8.6969999999999974</c:v>
                </c:pt>
                <c:pt idx="1184">
                  <c:v>8.7024347826086963</c:v>
                </c:pt>
                <c:pt idx="1185">
                  <c:v>8.7072608695652161</c:v>
                </c:pt>
                <c:pt idx="1186">
                  <c:v>8.7116521739130413</c:v>
                </c:pt>
                <c:pt idx="1187">
                  <c:v>8.7173478260869555</c:v>
                </c:pt>
                <c:pt idx="1188">
                  <c:v>8.726260869565218</c:v>
                </c:pt>
                <c:pt idx="1189">
                  <c:v>8.7309565217391309</c:v>
                </c:pt>
                <c:pt idx="1190">
                  <c:v>8.732869565217392</c:v>
                </c:pt>
                <c:pt idx="1191">
                  <c:v>8.7381304347826099</c:v>
                </c:pt>
                <c:pt idx="1192">
                  <c:v>8.746913043478262</c:v>
                </c:pt>
                <c:pt idx="1193">
                  <c:v>8.7519130434782646</c:v>
                </c:pt>
                <c:pt idx="1194">
                  <c:v>8.7526086956521745</c:v>
                </c:pt>
                <c:pt idx="1195">
                  <c:v>8.7614347826086956</c:v>
                </c:pt>
                <c:pt idx="1196">
                  <c:v>8.7651304347826109</c:v>
                </c:pt>
                <c:pt idx="1197">
                  <c:v>8.7673043478260873</c:v>
                </c:pt>
                <c:pt idx="1198">
                  <c:v>8.7680434782608696</c:v>
                </c:pt>
                <c:pt idx="1199">
                  <c:v>8.7676956521739164</c:v>
                </c:pt>
                <c:pt idx="1200">
                  <c:v>8.7668695652173945</c:v>
                </c:pt>
                <c:pt idx="1201">
                  <c:v>8.7717391304347831</c:v>
                </c:pt>
                <c:pt idx="1202">
                  <c:v>8.7756086956521759</c:v>
                </c:pt>
                <c:pt idx="1203">
                  <c:v>8.7800000000000029</c:v>
                </c:pt>
                <c:pt idx="1204">
                  <c:v>8.7816086956521762</c:v>
                </c:pt>
                <c:pt idx="1205">
                  <c:v>8.7832608695652166</c:v>
                </c:pt>
                <c:pt idx="1206">
                  <c:v>8.7849565217391312</c:v>
                </c:pt>
                <c:pt idx="1207">
                  <c:v>8.7838695652173904</c:v>
                </c:pt>
                <c:pt idx="1208">
                  <c:v>8.7814347826086969</c:v>
                </c:pt>
                <c:pt idx="1209">
                  <c:v>8.7775217391304352</c:v>
                </c:pt>
                <c:pt idx="1210">
                  <c:v>8.7718260869565228</c:v>
                </c:pt>
                <c:pt idx="1211">
                  <c:v>8.7639565217391304</c:v>
                </c:pt>
                <c:pt idx="1212">
                  <c:v>8.7676086956521733</c:v>
                </c:pt>
                <c:pt idx="1213">
                  <c:v>8.76991304347826</c:v>
                </c:pt>
                <c:pt idx="1214">
                  <c:v>8.7664782608695653</c:v>
                </c:pt>
                <c:pt idx="1215">
                  <c:v>8.7621304347826072</c:v>
                </c:pt>
                <c:pt idx="1216">
                  <c:v>8.7594782608695656</c:v>
                </c:pt>
                <c:pt idx="1217">
                  <c:v>8.7586956521739125</c:v>
                </c:pt>
                <c:pt idx="1218">
                  <c:v>8.7512608695652165</c:v>
                </c:pt>
                <c:pt idx="1219">
                  <c:v>8.7514782608695665</c:v>
                </c:pt>
                <c:pt idx="1220">
                  <c:v>8.7515652173913043</c:v>
                </c:pt>
                <c:pt idx="1221">
                  <c:v>8.7573913043478271</c:v>
                </c:pt>
                <c:pt idx="1222">
                  <c:v>8.7646521739130439</c:v>
                </c:pt>
                <c:pt idx="1223">
                  <c:v>8.7686521739130416</c:v>
                </c:pt>
                <c:pt idx="1224">
                  <c:v>8.7729565217391308</c:v>
                </c:pt>
                <c:pt idx="1225">
                  <c:v>8.7814782608695641</c:v>
                </c:pt>
                <c:pt idx="1226">
                  <c:v>8.7899565217391302</c:v>
                </c:pt>
                <c:pt idx="1227">
                  <c:v>8.7920434782608687</c:v>
                </c:pt>
                <c:pt idx="1228">
                  <c:v>8.7949130434782603</c:v>
                </c:pt>
                <c:pt idx="1229">
                  <c:v>8.7979565217391311</c:v>
                </c:pt>
                <c:pt idx="1230">
                  <c:v>8.7989565217391288</c:v>
                </c:pt>
                <c:pt idx="1231">
                  <c:v>8.7995652173913044</c:v>
                </c:pt>
                <c:pt idx="1232">
                  <c:v>8.8036956521739125</c:v>
                </c:pt>
                <c:pt idx="1233">
                  <c:v>8.8095217391304352</c:v>
                </c:pt>
                <c:pt idx="1234">
                  <c:v>8.81595652173913</c:v>
                </c:pt>
                <c:pt idx="1235">
                  <c:v>8.8156086956521751</c:v>
                </c:pt>
                <c:pt idx="1236">
                  <c:v>8.8193913043478265</c:v>
                </c:pt>
                <c:pt idx="1237">
                  <c:v>8.8218260869565217</c:v>
                </c:pt>
                <c:pt idx="1238">
                  <c:v>8.826652173913045</c:v>
                </c:pt>
                <c:pt idx="1239">
                  <c:v>8.8369565217391308</c:v>
                </c:pt>
                <c:pt idx="1240">
                  <c:v>8.8465652173913032</c:v>
                </c:pt>
                <c:pt idx="1241">
                  <c:v>8.8554782608695639</c:v>
                </c:pt>
                <c:pt idx="1242">
                  <c:v>8.86</c:v>
                </c:pt>
                <c:pt idx="1243">
                  <c:v>8.8680869565217399</c:v>
                </c:pt>
                <c:pt idx="1244">
                  <c:v>8.8708260869565212</c:v>
                </c:pt>
                <c:pt idx="1245">
                  <c:v>8.8686086956521724</c:v>
                </c:pt>
                <c:pt idx="1246">
                  <c:v>8.8655652173913033</c:v>
                </c:pt>
                <c:pt idx="1247">
                  <c:v>8.8636086956521734</c:v>
                </c:pt>
                <c:pt idx="1248">
                  <c:v>8.8614347826086952</c:v>
                </c:pt>
                <c:pt idx="1249">
                  <c:v>8.8592173913043482</c:v>
                </c:pt>
                <c:pt idx="1250">
                  <c:v>8.864782608695652</c:v>
                </c:pt>
                <c:pt idx="1251">
                  <c:v>8.8679565217391296</c:v>
                </c:pt>
                <c:pt idx="1252">
                  <c:v>8.8735217391304353</c:v>
                </c:pt>
                <c:pt idx="1253">
                  <c:v>8.8809130434782624</c:v>
                </c:pt>
                <c:pt idx="1254">
                  <c:v>8.8896086956521749</c:v>
                </c:pt>
                <c:pt idx="1255">
                  <c:v>8.895869565217394</c:v>
                </c:pt>
                <c:pt idx="1256">
                  <c:v>8.9011304347826119</c:v>
                </c:pt>
                <c:pt idx="1257">
                  <c:v>8.9009130434782637</c:v>
                </c:pt>
                <c:pt idx="1258">
                  <c:v>8.902521739130437</c:v>
                </c:pt>
                <c:pt idx="1259">
                  <c:v>8.9052173913043493</c:v>
                </c:pt>
                <c:pt idx="1260">
                  <c:v>8.9100869565217398</c:v>
                </c:pt>
                <c:pt idx="1261">
                  <c:v>8.9102173913043483</c:v>
                </c:pt>
                <c:pt idx="1262">
                  <c:v>8.9050434782608665</c:v>
                </c:pt>
                <c:pt idx="1263">
                  <c:v>8.9041304347826067</c:v>
                </c:pt>
                <c:pt idx="1264">
                  <c:v>8.9046521739130409</c:v>
                </c:pt>
                <c:pt idx="1265">
                  <c:v>8.9056521739130421</c:v>
                </c:pt>
                <c:pt idx="1266">
                  <c:v>8.9018695652173889</c:v>
                </c:pt>
                <c:pt idx="1267">
                  <c:v>8.9006521739130413</c:v>
                </c:pt>
                <c:pt idx="1268">
                  <c:v>8.9036956521739121</c:v>
                </c:pt>
                <c:pt idx="1269">
                  <c:v>8.907347826086955</c:v>
                </c:pt>
                <c:pt idx="1270">
                  <c:v>8.9127391304347814</c:v>
                </c:pt>
                <c:pt idx="1271">
                  <c:v>8.9129565217391296</c:v>
                </c:pt>
                <c:pt idx="1272">
                  <c:v>8.9145217391304321</c:v>
                </c:pt>
                <c:pt idx="1273">
                  <c:v>8.9157391304347833</c:v>
                </c:pt>
                <c:pt idx="1274">
                  <c:v>8.913956521739129</c:v>
                </c:pt>
                <c:pt idx="1275">
                  <c:v>8.9136956521739119</c:v>
                </c:pt>
                <c:pt idx="1276">
                  <c:v>8.9140434782608686</c:v>
                </c:pt>
                <c:pt idx="1277">
                  <c:v>8.9095652173913056</c:v>
                </c:pt>
                <c:pt idx="1278">
                  <c:v>8.9106956521739136</c:v>
                </c:pt>
                <c:pt idx="1279">
                  <c:v>8.909739130434783</c:v>
                </c:pt>
                <c:pt idx="1280">
                  <c:v>8.9099999999999984</c:v>
                </c:pt>
                <c:pt idx="1281">
                  <c:v>8.9083478260869562</c:v>
                </c:pt>
                <c:pt idx="1282">
                  <c:v>8.9052173913043475</c:v>
                </c:pt>
                <c:pt idx="1283">
                  <c:v>8.8996521739130419</c:v>
                </c:pt>
                <c:pt idx="1284">
                  <c:v>8.9003478260869571</c:v>
                </c:pt>
                <c:pt idx="1285">
                  <c:v>8.907</c:v>
                </c:pt>
                <c:pt idx="1286">
                  <c:v>8.9128695652173917</c:v>
                </c:pt>
                <c:pt idx="1287">
                  <c:v>8.9156956521739144</c:v>
                </c:pt>
                <c:pt idx="1288">
                  <c:v>8.9202608695652188</c:v>
                </c:pt>
                <c:pt idx="1289">
                  <c:v>8.9258260869565245</c:v>
                </c:pt>
                <c:pt idx="1290">
                  <c:v>8.9255652173913056</c:v>
                </c:pt>
                <c:pt idx="1291">
                  <c:v>8.927391304347827</c:v>
                </c:pt>
                <c:pt idx="1292">
                  <c:v>8.9333913043478272</c:v>
                </c:pt>
                <c:pt idx="1293">
                  <c:v>8.9379130434782628</c:v>
                </c:pt>
                <c:pt idx="1294">
                  <c:v>8.9422608695652173</c:v>
                </c:pt>
                <c:pt idx="1295">
                  <c:v>8.9410434782608696</c:v>
                </c:pt>
                <c:pt idx="1296">
                  <c:v>8.936260869565217</c:v>
                </c:pt>
                <c:pt idx="1297">
                  <c:v>8.9340869565217407</c:v>
                </c:pt>
                <c:pt idx="1298">
                  <c:v>8.9332608695652169</c:v>
                </c:pt>
                <c:pt idx="1299">
                  <c:v>8.9393043478260878</c:v>
                </c:pt>
                <c:pt idx="1300">
                  <c:v>8.9501304347826096</c:v>
                </c:pt>
                <c:pt idx="1301">
                  <c:v>8.9534347826086975</c:v>
                </c:pt>
                <c:pt idx="1302">
                  <c:v>8.956652173913044</c:v>
                </c:pt>
                <c:pt idx="1303">
                  <c:v>8.9631304347826077</c:v>
                </c:pt>
                <c:pt idx="1304">
                  <c:v>8.9703043478260867</c:v>
                </c:pt>
                <c:pt idx="1305">
                  <c:v>8.9759565217391302</c:v>
                </c:pt>
                <c:pt idx="1306">
                  <c:v>8.9876956521739118</c:v>
                </c:pt>
                <c:pt idx="1307">
                  <c:v>8.9967826086956517</c:v>
                </c:pt>
                <c:pt idx="1308">
                  <c:v>9.0027391304347812</c:v>
                </c:pt>
                <c:pt idx="1309">
                  <c:v>9.0030869565217397</c:v>
                </c:pt>
                <c:pt idx="1310">
                  <c:v>9.0086956521739125</c:v>
                </c:pt>
                <c:pt idx="1311">
                  <c:v>9.0108260869565235</c:v>
                </c:pt>
                <c:pt idx="1312">
                  <c:v>9.0120434782608694</c:v>
                </c:pt>
                <c:pt idx="1313">
                  <c:v>9.0163043478260896</c:v>
                </c:pt>
                <c:pt idx="1314">
                  <c:v>9.0167391304347841</c:v>
                </c:pt>
                <c:pt idx="1315">
                  <c:v>9.0135652173913066</c:v>
                </c:pt>
                <c:pt idx="1316">
                  <c:v>9.0123913043478279</c:v>
                </c:pt>
                <c:pt idx="1317">
                  <c:v>9.0164782608695653</c:v>
                </c:pt>
                <c:pt idx="1318">
                  <c:v>9.0228260869565204</c:v>
                </c:pt>
                <c:pt idx="1319">
                  <c:v>9.0313478260869555</c:v>
                </c:pt>
                <c:pt idx="1320">
                  <c:v>9.040391304347823</c:v>
                </c:pt>
                <c:pt idx="1321">
                  <c:v>9.0466521739130421</c:v>
                </c:pt>
                <c:pt idx="1322">
                  <c:v>9.0469130434782592</c:v>
                </c:pt>
                <c:pt idx="1323">
                  <c:v>9.044434782608695</c:v>
                </c:pt>
                <c:pt idx="1324">
                  <c:v>9.0473478260869573</c:v>
                </c:pt>
                <c:pt idx="1325">
                  <c:v>9.0506521739130434</c:v>
                </c:pt>
                <c:pt idx="1326">
                  <c:v>9.0561739130434802</c:v>
                </c:pt>
                <c:pt idx="1327">
                  <c:v>9.0600869565217401</c:v>
                </c:pt>
                <c:pt idx="1328">
                  <c:v>9.0623043478260872</c:v>
                </c:pt>
                <c:pt idx="1329">
                  <c:v>9.0572173913043486</c:v>
                </c:pt>
                <c:pt idx="1330">
                  <c:v>9.0538695652173899</c:v>
                </c:pt>
                <c:pt idx="1331">
                  <c:v>9.050782608695652</c:v>
                </c:pt>
                <c:pt idx="1332">
                  <c:v>9.0520434782608685</c:v>
                </c:pt>
                <c:pt idx="1333">
                  <c:v>9.0526086956521734</c:v>
                </c:pt>
                <c:pt idx="1334">
                  <c:v>9.0568260869565211</c:v>
                </c:pt>
                <c:pt idx="1335">
                  <c:v>9.0640434782608672</c:v>
                </c:pt>
                <c:pt idx="1336">
                  <c:v>9.0687391304347802</c:v>
                </c:pt>
                <c:pt idx="1337">
                  <c:v>9.0753913043478232</c:v>
                </c:pt>
                <c:pt idx="1338">
                  <c:v>9.0838260869565204</c:v>
                </c:pt>
                <c:pt idx="1339">
                  <c:v>9.0876521739130425</c:v>
                </c:pt>
                <c:pt idx="1340">
                  <c:v>9.0923478260869555</c:v>
                </c:pt>
                <c:pt idx="1341">
                  <c:v>9.0943913043478251</c:v>
                </c:pt>
                <c:pt idx="1342">
                  <c:v>9.0958260869565226</c:v>
                </c:pt>
                <c:pt idx="1343">
                  <c:v>9.09817391304348</c:v>
                </c:pt>
                <c:pt idx="1344">
                  <c:v>9.0974782608695666</c:v>
                </c:pt>
                <c:pt idx="1345">
                  <c:v>9.0936521739130445</c:v>
                </c:pt>
                <c:pt idx="1346">
                  <c:v>9.0977826086956526</c:v>
                </c:pt>
                <c:pt idx="1347">
                  <c:v>9.102869565217393</c:v>
                </c:pt>
                <c:pt idx="1348">
                  <c:v>9.1046956521739144</c:v>
                </c:pt>
                <c:pt idx="1349">
                  <c:v>9.1042173913043491</c:v>
                </c:pt>
                <c:pt idx="1350">
                  <c:v>9.1018260869565228</c:v>
                </c:pt>
                <c:pt idx="1351">
                  <c:v>9.1025217391304345</c:v>
                </c:pt>
                <c:pt idx="1352">
                  <c:v>9.112260869565219</c:v>
                </c:pt>
                <c:pt idx="1353">
                  <c:v>9.1167826086956527</c:v>
                </c:pt>
                <c:pt idx="1354">
                  <c:v>9.1232608695652164</c:v>
                </c:pt>
                <c:pt idx="1355">
                  <c:v>9.1276521739130434</c:v>
                </c:pt>
                <c:pt idx="1356">
                  <c:v>9.1336086956521729</c:v>
                </c:pt>
                <c:pt idx="1357">
                  <c:v>9.1304782608695643</c:v>
                </c:pt>
                <c:pt idx="1358">
                  <c:v>9.122043478260867</c:v>
                </c:pt>
                <c:pt idx="1359">
                  <c:v>9.1243043478260866</c:v>
                </c:pt>
                <c:pt idx="1360">
                  <c:v>9.123173913043475</c:v>
                </c:pt>
                <c:pt idx="1361">
                  <c:v>9.122869565217389</c:v>
                </c:pt>
                <c:pt idx="1362">
                  <c:v>9.1264347826086958</c:v>
                </c:pt>
                <c:pt idx="1363">
                  <c:v>9.1306521739130435</c:v>
                </c:pt>
                <c:pt idx="1364">
                  <c:v>9.1344782608695656</c:v>
                </c:pt>
                <c:pt idx="1365">
                  <c:v>9.1430869565217385</c:v>
                </c:pt>
                <c:pt idx="1366">
                  <c:v>9.149260869565218</c:v>
                </c:pt>
                <c:pt idx="1367">
                  <c:v>9.1552608695652182</c:v>
                </c:pt>
                <c:pt idx="1368">
                  <c:v>9.1647391304347838</c:v>
                </c:pt>
                <c:pt idx="1369">
                  <c:v>9.1657391304347851</c:v>
                </c:pt>
                <c:pt idx="1370">
                  <c:v>9.1608695652173928</c:v>
                </c:pt>
                <c:pt idx="1371">
                  <c:v>9.1601304347826105</c:v>
                </c:pt>
                <c:pt idx="1372">
                  <c:v>9.1616521739130441</c:v>
                </c:pt>
                <c:pt idx="1373">
                  <c:v>9.1712173913043493</c:v>
                </c:pt>
                <c:pt idx="1374">
                  <c:v>9.177695652173913</c:v>
                </c:pt>
                <c:pt idx="1375">
                  <c:v>9.1734347826086946</c:v>
                </c:pt>
                <c:pt idx="1376">
                  <c:v>9.17495652173913</c:v>
                </c:pt>
                <c:pt idx="1377">
                  <c:v>9.1773478260869563</c:v>
                </c:pt>
                <c:pt idx="1378">
                  <c:v>9.1756521739130434</c:v>
                </c:pt>
                <c:pt idx="1379">
                  <c:v>9.1709565217391305</c:v>
                </c:pt>
                <c:pt idx="1380">
                  <c:v>9.1763478260869569</c:v>
                </c:pt>
                <c:pt idx="1381">
                  <c:v>9.1861739130434792</c:v>
                </c:pt>
                <c:pt idx="1382">
                  <c:v>9.187565217391306</c:v>
                </c:pt>
                <c:pt idx="1383">
                  <c:v>9.1922173913043483</c:v>
                </c:pt>
                <c:pt idx="1384">
                  <c:v>9.1939565217391301</c:v>
                </c:pt>
                <c:pt idx="1385">
                  <c:v>9.1956086956521741</c:v>
                </c:pt>
                <c:pt idx="1386">
                  <c:v>9.1913913043478264</c:v>
                </c:pt>
                <c:pt idx="1387">
                  <c:v>9.1926521739130429</c:v>
                </c:pt>
                <c:pt idx="1388">
                  <c:v>9.1885217391304348</c:v>
                </c:pt>
                <c:pt idx="1389">
                  <c:v>9.1846956521739127</c:v>
                </c:pt>
                <c:pt idx="1390">
                  <c:v>9.1857826086956518</c:v>
                </c:pt>
                <c:pt idx="1391">
                  <c:v>9.189043478260869</c:v>
                </c:pt>
                <c:pt idx="1392">
                  <c:v>9.1906956521739129</c:v>
                </c:pt>
                <c:pt idx="1393">
                  <c:v>9.201173913043478</c:v>
                </c:pt>
                <c:pt idx="1394">
                  <c:v>9.206999999999999</c:v>
                </c:pt>
                <c:pt idx="1395">
                  <c:v>9.2077391304347813</c:v>
                </c:pt>
                <c:pt idx="1396">
                  <c:v>9.2054782608695636</c:v>
                </c:pt>
                <c:pt idx="1397">
                  <c:v>9.2043913043478263</c:v>
                </c:pt>
                <c:pt idx="1398">
                  <c:v>9.2080869565217363</c:v>
                </c:pt>
                <c:pt idx="1399">
                  <c:v>9.2100869565217369</c:v>
                </c:pt>
                <c:pt idx="1400">
                  <c:v>9.210347826086954</c:v>
                </c:pt>
                <c:pt idx="1401">
                  <c:v>9.2144782608695657</c:v>
                </c:pt>
                <c:pt idx="1402">
                  <c:v>9.2180434782608707</c:v>
                </c:pt>
                <c:pt idx="1403">
                  <c:v>9.2224782608695648</c:v>
                </c:pt>
                <c:pt idx="1404">
                  <c:v>9.2258695652173905</c:v>
                </c:pt>
                <c:pt idx="1405">
                  <c:v>9.228782608695651</c:v>
                </c:pt>
                <c:pt idx="1406">
                  <c:v>9.2296521739130437</c:v>
                </c:pt>
                <c:pt idx="1407">
                  <c:v>9.233173913043478</c:v>
                </c:pt>
                <c:pt idx="1408">
                  <c:v>9.2369130434782623</c:v>
                </c:pt>
                <c:pt idx="1409">
                  <c:v>9.2453043478260888</c:v>
                </c:pt>
                <c:pt idx="1410">
                  <c:v>9.2466521739130467</c:v>
                </c:pt>
                <c:pt idx="1411">
                  <c:v>9.2455652173913059</c:v>
                </c:pt>
                <c:pt idx="1412">
                  <c:v>9.2473913043478291</c:v>
                </c:pt>
                <c:pt idx="1413">
                  <c:v>9.2488260869565231</c:v>
                </c:pt>
                <c:pt idx="1414">
                  <c:v>9.2503913043478274</c:v>
                </c:pt>
                <c:pt idx="1415">
                  <c:v>9.2562608695652191</c:v>
                </c:pt>
                <c:pt idx="1416">
                  <c:v>9.254391304347827</c:v>
                </c:pt>
                <c:pt idx="1417">
                  <c:v>9.2522173913043488</c:v>
                </c:pt>
                <c:pt idx="1418">
                  <c:v>9.2541739130434806</c:v>
                </c:pt>
                <c:pt idx="1419">
                  <c:v>9.2555217391304385</c:v>
                </c:pt>
                <c:pt idx="1420">
                  <c:v>9.2556956521739142</c:v>
                </c:pt>
                <c:pt idx="1421">
                  <c:v>9.2525217391304366</c:v>
                </c:pt>
                <c:pt idx="1422">
                  <c:v>9.2499130434782622</c:v>
                </c:pt>
                <c:pt idx="1423">
                  <c:v>9.246913043478262</c:v>
                </c:pt>
                <c:pt idx="1424">
                  <c:v>9.2475217391304358</c:v>
                </c:pt>
                <c:pt idx="1425">
                  <c:v>9.2469999999999999</c:v>
                </c:pt>
                <c:pt idx="1426">
                  <c:v>9.2426956521739125</c:v>
                </c:pt>
                <c:pt idx="1427">
                  <c:v>9.2392608695652161</c:v>
                </c:pt>
                <c:pt idx="1428">
                  <c:v>9.2424347826086937</c:v>
                </c:pt>
                <c:pt idx="1429">
                  <c:v>9.2457826086956505</c:v>
                </c:pt>
                <c:pt idx="1430">
                  <c:v>9.2488695652173902</c:v>
                </c:pt>
                <c:pt idx="1431">
                  <c:v>9.2481304347826079</c:v>
                </c:pt>
                <c:pt idx="1432">
                  <c:v>9.2449130434782596</c:v>
                </c:pt>
                <c:pt idx="1433">
                  <c:v>9.2497826086956518</c:v>
                </c:pt>
                <c:pt idx="1434">
                  <c:v>9.2571739130434771</c:v>
                </c:pt>
                <c:pt idx="1435">
                  <c:v>9.2598260869565223</c:v>
                </c:pt>
                <c:pt idx="1436">
                  <c:v>9.2575652173913046</c:v>
                </c:pt>
                <c:pt idx="1437">
                  <c:v>9.2552608695652179</c:v>
                </c:pt>
                <c:pt idx="1438">
                  <c:v>9.2550000000000008</c:v>
                </c:pt>
                <c:pt idx="1439">
                  <c:v>9.253043478260869</c:v>
                </c:pt>
                <c:pt idx="1440">
                  <c:v>9.2563913043478241</c:v>
                </c:pt>
                <c:pt idx="1441">
                  <c:v>9.2586956521739125</c:v>
                </c:pt>
                <c:pt idx="1442">
                  <c:v>9.2588260869565211</c:v>
                </c:pt>
                <c:pt idx="1443">
                  <c:v>9.260521739130434</c:v>
                </c:pt>
                <c:pt idx="1444">
                  <c:v>9.2653478260869573</c:v>
                </c:pt>
                <c:pt idx="1445">
                  <c:v>9.2709130434782612</c:v>
                </c:pt>
                <c:pt idx="1446">
                  <c:v>9.2788695652173914</c:v>
                </c:pt>
                <c:pt idx="1447">
                  <c:v>9.281695652173914</c:v>
                </c:pt>
                <c:pt idx="1448">
                  <c:v>9.2842173913043471</c:v>
                </c:pt>
                <c:pt idx="1449">
                  <c:v>9.288956521739129</c:v>
                </c:pt>
                <c:pt idx="1450">
                  <c:v>9.2936956521739109</c:v>
                </c:pt>
                <c:pt idx="1451">
                  <c:v>9.2946086956521743</c:v>
                </c:pt>
                <c:pt idx="1452">
                  <c:v>9.2974347826086952</c:v>
                </c:pt>
                <c:pt idx="1453">
                  <c:v>9.3035217391304332</c:v>
                </c:pt>
                <c:pt idx="1454">
                  <c:v>9.3112173913043463</c:v>
                </c:pt>
                <c:pt idx="1455">
                  <c:v>9.3162608695652178</c:v>
                </c:pt>
                <c:pt idx="1456">
                  <c:v>9.314869565217391</c:v>
                </c:pt>
                <c:pt idx="1457">
                  <c:v>9.315347826086958</c:v>
                </c:pt>
                <c:pt idx="1458">
                  <c:v>9.3178260869565221</c:v>
                </c:pt>
                <c:pt idx="1459">
                  <c:v>9.3218260869565235</c:v>
                </c:pt>
                <c:pt idx="1460">
                  <c:v>9.3276956521739152</c:v>
                </c:pt>
                <c:pt idx="1461">
                  <c:v>9.3251304347826096</c:v>
                </c:pt>
                <c:pt idx="1462">
                  <c:v>9.3242173913043498</c:v>
                </c:pt>
                <c:pt idx="1463">
                  <c:v>9.3258695652173937</c:v>
                </c:pt>
                <c:pt idx="1464">
                  <c:v>9.329391304347828</c:v>
                </c:pt>
                <c:pt idx="1465">
                  <c:v>9.3364782608695673</c:v>
                </c:pt>
                <c:pt idx="1466">
                  <c:v>9.3399565217391345</c:v>
                </c:pt>
                <c:pt idx="1467">
                  <c:v>9.3432608695652224</c:v>
                </c:pt>
                <c:pt idx="1468">
                  <c:v>9.3404347826086997</c:v>
                </c:pt>
                <c:pt idx="1469">
                  <c:v>9.3371304347826118</c:v>
                </c:pt>
                <c:pt idx="1470">
                  <c:v>9.3421739130434815</c:v>
                </c:pt>
                <c:pt idx="1471">
                  <c:v>9.3510869565217405</c:v>
                </c:pt>
                <c:pt idx="1472">
                  <c:v>9.3538695652173924</c:v>
                </c:pt>
                <c:pt idx="1473">
                  <c:v>9.354000000000001</c:v>
                </c:pt>
                <c:pt idx="1474">
                  <c:v>9.3551739130434779</c:v>
                </c:pt>
                <c:pt idx="1475">
                  <c:v>9.357869565217392</c:v>
                </c:pt>
                <c:pt idx="1476">
                  <c:v>9.3531739130434772</c:v>
                </c:pt>
                <c:pt idx="1477">
                  <c:v>9.342478260869564</c:v>
                </c:pt>
                <c:pt idx="1478">
                  <c:v>9.3372608695652168</c:v>
                </c:pt>
                <c:pt idx="1479">
                  <c:v>9.3423913043478262</c:v>
                </c:pt>
                <c:pt idx="1480">
                  <c:v>9.3466521739130428</c:v>
                </c:pt>
                <c:pt idx="1481">
                  <c:v>9.3479565217391301</c:v>
                </c:pt>
                <c:pt idx="1482">
                  <c:v>9.3500434782608703</c:v>
                </c:pt>
                <c:pt idx="1483">
                  <c:v>9.349826086956524</c:v>
                </c:pt>
                <c:pt idx="1484">
                  <c:v>9.3585652173913054</c:v>
                </c:pt>
                <c:pt idx="1485">
                  <c:v>9.3650869565217381</c:v>
                </c:pt>
                <c:pt idx="1486">
                  <c:v>9.3703913043478266</c:v>
                </c:pt>
                <c:pt idx="1487">
                  <c:v>9.3743478260869555</c:v>
                </c:pt>
                <c:pt idx="1488">
                  <c:v>9.3770434782608696</c:v>
                </c:pt>
                <c:pt idx="1489">
                  <c:v>9.3631739130434788</c:v>
                </c:pt>
                <c:pt idx="1490">
                  <c:v>9.3346521739130441</c:v>
                </c:pt>
                <c:pt idx="1491">
                  <c:v>9.3392608695652157</c:v>
                </c:pt>
                <c:pt idx="1492">
                  <c:v>9.344913043478261</c:v>
                </c:pt>
                <c:pt idx="1493">
                  <c:v>9.3424347826086951</c:v>
                </c:pt>
                <c:pt idx="1494">
                  <c:v>9.3353478260869576</c:v>
                </c:pt>
                <c:pt idx="1495">
                  <c:v>9.3344782608695631</c:v>
                </c:pt>
                <c:pt idx="1496">
                  <c:v>9.3413913043478249</c:v>
                </c:pt>
                <c:pt idx="1497">
                  <c:v>9.3457391304347812</c:v>
                </c:pt>
                <c:pt idx="1498">
                  <c:v>9.3444782608695647</c:v>
                </c:pt>
                <c:pt idx="1499">
                  <c:v>9.3496521739130429</c:v>
                </c:pt>
                <c:pt idx="1500">
                  <c:v>9.3637826086956526</c:v>
                </c:pt>
                <c:pt idx="1501">
                  <c:v>9.3755652173913049</c:v>
                </c:pt>
                <c:pt idx="1502">
                  <c:v>9.3773913043478245</c:v>
                </c:pt>
                <c:pt idx="1503">
                  <c:v>9.3762173913043494</c:v>
                </c:pt>
                <c:pt idx="1504">
                  <c:v>9.3790869565217392</c:v>
                </c:pt>
                <c:pt idx="1505">
                  <c:v>9.3853478260869547</c:v>
                </c:pt>
                <c:pt idx="1506">
                  <c:v>9.3881304347826067</c:v>
                </c:pt>
                <c:pt idx="1507">
                  <c:v>9.3832173913043473</c:v>
                </c:pt>
                <c:pt idx="1508">
                  <c:v>9.3853913043478254</c:v>
                </c:pt>
                <c:pt idx="1509">
                  <c:v>9.389391304347825</c:v>
                </c:pt>
                <c:pt idx="1510">
                  <c:v>9.3919999999999995</c:v>
                </c:pt>
                <c:pt idx="1511">
                  <c:v>9.3918695652173909</c:v>
                </c:pt>
                <c:pt idx="1512">
                  <c:v>9.4113478260869563</c:v>
                </c:pt>
                <c:pt idx="1513">
                  <c:v>9.4485652173913053</c:v>
                </c:pt>
                <c:pt idx="1514">
                  <c:v>9.4552608695652189</c:v>
                </c:pt>
                <c:pt idx="1515">
                  <c:v>9.4590000000000014</c:v>
                </c:pt>
                <c:pt idx="1516">
                  <c:v>9.4600434782608698</c:v>
                </c:pt>
                <c:pt idx="1517">
                  <c:v>9.4626086956521753</c:v>
                </c:pt>
                <c:pt idx="1518">
                  <c:v>9.4613043478260881</c:v>
                </c:pt>
                <c:pt idx="1519">
                  <c:v>9.455826086956522</c:v>
                </c:pt>
                <c:pt idx="1520">
                  <c:v>9.4591304347826082</c:v>
                </c:pt>
                <c:pt idx="1521">
                  <c:v>9.4684347826086963</c:v>
                </c:pt>
                <c:pt idx="1522">
                  <c:v>9.4686521739130427</c:v>
                </c:pt>
                <c:pt idx="1523">
                  <c:v>9.462173913043479</c:v>
                </c:pt>
                <c:pt idx="1524">
                  <c:v>9.456652173913044</c:v>
                </c:pt>
                <c:pt idx="1525">
                  <c:v>9.455347826086955</c:v>
                </c:pt>
                <c:pt idx="1526">
                  <c:v>9.4545217391304348</c:v>
                </c:pt>
                <c:pt idx="1527">
                  <c:v>9.4610869565217399</c:v>
                </c:pt>
                <c:pt idx="1528">
                  <c:v>9.46604347826087</c:v>
                </c:pt>
                <c:pt idx="1529">
                  <c:v>9.4686521739130445</c:v>
                </c:pt>
                <c:pt idx="1530">
                  <c:v>9.4753913043478271</c:v>
                </c:pt>
                <c:pt idx="1531">
                  <c:v>9.4775217391304363</c:v>
                </c:pt>
                <c:pt idx="1532">
                  <c:v>9.4736956521739142</c:v>
                </c:pt>
                <c:pt idx="1533">
                  <c:v>9.4711304347826086</c:v>
                </c:pt>
                <c:pt idx="1534">
                  <c:v>9.4710869565217397</c:v>
                </c:pt>
                <c:pt idx="1535">
                  <c:v>9.4689999999999994</c:v>
                </c:pt>
                <c:pt idx="1536">
                  <c:v>9.4631304347826095</c:v>
                </c:pt>
                <c:pt idx="1537">
                  <c:v>9.4606521739130454</c:v>
                </c:pt>
                <c:pt idx="1538">
                  <c:v>9.4522608695652188</c:v>
                </c:pt>
                <c:pt idx="1539">
                  <c:v>9.4507826086956523</c:v>
                </c:pt>
                <c:pt idx="1540">
                  <c:v>9.4554782608695636</c:v>
                </c:pt>
                <c:pt idx="1541">
                  <c:v>9.4607391304347832</c:v>
                </c:pt>
                <c:pt idx="1542">
                  <c:v>9.465217391304348</c:v>
                </c:pt>
                <c:pt idx="1543">
                  <c:v>9.464608695652176</c:v>
                </c:pt>
                <c:pt idx="1544">
                  <c:v>9.4601304347826094</c:v>
                </c:pt>
                <c:pt idx="1545">
                  <c:v>9.4573478260869575</c:v>
                </c:pt>
                <c:pt idx="1546">
                  <c:v>9.4616086956521741</c:v>
                </c:pt>
                <c:pt idx="1547">
                  <c:v>9.4628260869565217</c:v>
                </c:pt>
                <c:pt idx="1548">
                  <c:v>9.4595217391304338</c:v>
                </c:pt>
                <c:pt idx="1549">
                  <c:v>9.4582608695652191</c:v>
                </c:pt>
                <c:pt idx="1550">
                  <c:v>9.4534347826086957</c:v>
                </c:pt>
                <c:pt idx="1551">
                  <c:v>9.4493043478260876</c:v>
                </c:pt>
                <c:pt idx="1552">
                  <c:v>9.4477826086956505</c:v>
                </c:pt>
                <c:pt idx="1553">
                  <c:v>9.4477826086956505</c:v>
                </c:pt>
                <c:pt idx="1554">
                  <c:v>9.4489130434782602</c:v>
                </c:pt>
                <c:pt idx="1555">
                  <c:v>9.4499130434782632</c:v>
                </c:pt>
                <c:pt idx="1556">
                  <c:v>9.4488695652173931</c:v>
                </c:pt>
                <c:pt idx="1557">
                  <c:v>9.4505217391304388</c:v>
                </c:pt>
                <c:pt idx="1558">
                  <c:v>9.4517391304347829</c:v>
                </c:pt>
                <c:pt idx="1559">
                  <c:v>9.459391304347827</c:v>
                </c:pt>
                <c:pt idx="1560">
                  <c:v>9.4678260869565243</c:v>
                </c:pt>
                <c:pt idx="1561">
                  <c:v>9.4816956521739115</c:v>
                </c:pt>
                <c:pt idx="1562">
                  <c:v>9.489478260869566</c:v>
                </c:pt>
                <c:pt idx="1563">
                  <c:v>9.4925217391304333</c:v>
                </c:pt>
                <c:pt idx="1564">
                  <c:v>9.4990869565217384</c:v>
                </c:pt>
                <c:pt idx="1565">
                  <c:v>9.5060869565217381</c:v>
                </c:pt>
                <c:pt idx="1566">
                  <c:v>9.5080434782608698</c:v>
                </c:pt>
                <c:pt idx="1567">
                  <c:v>9.513782608695653</c:v>
                </c:pt>
                <c:pt idx="1568">
                  <c:v>9.5206521739130441</c:v>
                </c:pt>
                <c:pt idx="1569">
                  <c:v>9.5197826086956532</c:v>
                </c:pt>
                <c:pt idx="1570">
                  <c:v>9.5218695652173917</c:v>
                </c:pt>
                <c:pt idx="1571">
                  <c:v>9.5293913043478291</c:v>
                </c:pt>
                <c:pt idx="1572">
                  <c:v>9.5372173913043508</c:v>
                </c:pt>
                <c:pt idx="1573">
                  <c:v>9.5405652173913058</c:v>
                </c:pt>
                <c:pt idx="1574">
                  <c:v>9.5442173913043469</c:v>
                </c:pt>
                <c:pt idx="1575">
                  <c:v>9.5480000000000018</c:v>
                </c:pt>
                <c:pt idx="1576">
                  <c:v>9.5484782608695635</c:v>
                </c:pt>
                <c:pt idx="1577">
                  <c:v>9.554043478260871</c:v>
                </c:pt>
                <c:pt idx="1578">
                  <c:v>9.556913043478259</c:v>
                </c:pt>
                <c:pt idx="1579">
                  <c:v>9.5629565217391299</c:v>
                </c:pt>
                <c:pt idx="1580">
                  <c:v>9.5678260869565204</c:v>
                </c:pt>
                <c:pt idx="1581">
                  <c:v>9.5756956521739127</c:v>
                </c:pt>
                <c:pt idx="1582">
                  <c:v>9.577</c:v>
                </c:pt>
                <c:pt idx="1583">
                  <c:v>9.5710434782608687</c:v>
                </c:pt>
                <c:pt idx="1584">
                  <c:v>9.5657826086956508</c:v>
                </c:pt>
                <c:pt idx="1585">
                  <c:v>9.5682608695652167</c:v>
                </c:pt>
                <c:pt idx="1586">
                  <c:v>9.5661304347826093</c:v>
                </c:pt>
                <c:pt idx="1587">
                  <c:v>9.5663478260869574</c:v>
                </c:pt>
                <c:pt idx="1588">
                  <c:v>9.5675217391304379</c:v>
                </c:pt>
                <c:pt idx="1589">
                  <c:v>9.5630000000000024</c:v>
                </c:pt>
                <c:pt idx="1590">
                  <c:v>9.5548695652173929</c:v>
                </c:pt>
                <c:pt idx="1591">
                  <c:v>9.5524782608695666</c:v>
                </c:pt>
                <c:pt idx="1592">
                  <c:v>9.5543043478260881</c:v>
                </c:pt>
                <c:pt idx="1593">
                  <c:v>9.5553478260869582</c:v>
                </c:pt>
                <c:pt idx="1594">
                  <c:v>9.5533913043478265</c:v>
                </c:pt>
                <c:pt idx="1595">
                  <c:v>9.5523913043478252</c:v>
                </c:pt>
                <c:pt idx="1596">
                  <c:v>9.5532608695652179</c:v>
                </c:pt>
                <c:pt idx="1597">
                  <c:v>9.5500434782608696</c:v>
                </c:pt>
                <c:pt idx="1598">
                  <c:v>9.5499130434782611</c:v>
                </c:pt>
                <c:pt idx="1599">
                  <c:v>9.5508260869565227</c:v>
                </c:pt>
                <c:pt idx="1600">
                  <c:v>9.5427391304347804</c:v>
                </c:pt>
                <c:pt idx="1601">
                  <c:v>9.5461304347826079</c:v>
                </c:pt>
                <c:pt idx="1602">
                  <c:v>9.5515652173913015</c:v>
                </c:pt>
                <c:pt idx="1603">
                  <c:v>9.5536521739130418</c:v>
                </c:pt>
                <c:pt idx="1604">
                  <c:v>9.5482608695652154</c:v>
                </c:pt>
                <c:pt idx="1605">
                  <c:v>9.5504347826086953</c:v>
                </c:pt>
                <c:pt idx="1606">
                  <c:v>9.5591739130434767</c:v>
                </c:pt>
                <c:pt idx="1607">
                  <c:v>9.5688695652173887</c:v>
                </c:pt>
                <c:pt idx="1608">
                  <c:v>9.5773478260869549</c:v>
                </c:pt>
                <c:pt idx="1609">
                  <c:v>9.5884782608695645</c:v>
                </c:pt>
                <c:pt idx="1610">
                  <c:v>9.5927391304347811</c:v>
                </c:pt>
                <c:pt idx="1611">
                  <c:v>9.5932173913043481</c:v>
                </c:pt>
                <c:pt idx="1612">
                  <c:v>9.5980434782608697</c:v>
                </c:pt>
                <c:pt idx="1613">
                  <c:v>9.6044347826086955</c:v>
                </c:pt>
                <c:pt idx="1614">
                  <c:v>9.609304347826086</c:v>
                </c:pt>
                <c:pt idx="1615">
                  <c:v>9.6131739130434788</c:v>
                </c:pt>
                <c:pt idx="1616">
                  <c:v>9.6162173913043496</c:v>
                </c:pt>
                <c:pt idx="1617">
                  <c:v>9.6183478260869553</c:v>
                </c:pt>
                <c:pt idx="1618">
                  <c:v>9.6157391304347808</c:v>
                </c:pt>
                <c:pt idx="1619">
                  <c:v>9.6142608695652161</c:v>
                </c:pt>
                <c:pt idx="1620">
                  <c:v>9.6156521739130412</c:v>
                </c:pt>
                <c:pt idx="1621">
                  <c:v>9.6131304347826081</c:v>
                </c:pt>
                <c:pt idx="1622">
                  <c:v>9.6115217391304331</c:v>
                </c:pt>
                <c:pt idx="1623">
                  <c:v>9.6149999999999984</c:v>
                </c:pt>
                <c:pt idx="1624">
                  <c:v>9.6133043478260873</c:v>
                </c:pt>
                <c:pt idx="1625">
                  <c:v>9.6086521739130433</c:v>
                </c:pt>
                <c:pt idx="1626">
                  <c:v>9.6055217391304346</c:v>
                </c:pt>
                <c:pt idx="1627">
                  <c:v>9.6109565217391317</c:v>
                </c:pt>
                <c:pt idx="1628">
                  <c:v>9.6119130434782623</c:v>
                </c:pt>
                <c:pt idx="1629">
                  <c:v>9.6140869565217404</c:v>
                </c:pt>
                <c:pt idx="1630">
                  <c:v>9.610913043478261</c:v>
                </c:pt>
                <c:pt idx="1631">
                  <c:v>9.6018260869565211</c:v>
                </c:pt>
                <c:pt idx="1632">
                  <c:v>9.595521739130433</c:v>
                </c:pt>
                <c:pt idx="1633">
                  <c:v>9.5884347826086955</c:v>
                </c:pt>
                <c:pt idx="1634">
                  <c:v>9.5857391304347832</c:v>
                </c:pt>
                <c:pt idx="1635">
                  <c:v>9.5870869565217394</c:v>
                </c:pt>
                <c:pt idx="1636">
                  <c:v>9.5928260869565225</c:v>
                </c:pt>
                <c:pt idx="1637">
                  <c:v>9.5903043478260876</c:v>
                </c:pt>
                <c:pt idx="1638">
                  <c:v>9.5886086956521748</c:v>
                </c:pt>
                <c:pt idx="1639">
                  <c:v>9.5863913043478277</c:v>
                </c:pt>
                <c:pt idx="1640">
                  <c:v>9.594086956521739</c:v>
                </c:pt>
                <c:pt idx="1641">
                  <c:v>9.6083043478260883</c:v>
                </c:pt>
                <c:pt idx="1642">
                  <c:v>9.6137391304347837</c:v>
                </c:pt>
                <c:pt idx="1643">
                  <c:v>9.6148695652173917</c:v>
                </c:pt>
                <c:pt idx="1644">
                  <c:v>9.6195217391304357</c:v>
                </c:pt>
                <c:pt idx="1645">
                  <c:v>9.6222173913043481</c:v>
                </c:pt>
                <c:pt idx="1646">
                  <c:v>9.623391304347825</c:v>
                </c:pt>
                <c:pt idx="1647">
                  <c:v>9.6253043478260842</c:v>
                </c:pt>
                <c:pt idx="1648">
                  <c:v>9.6306086956521728</c:v>
                </c:pt>
                <c:pt idx="1649">
                  <c:v>9.6339130434782589</c:v>
                </c:pt>
                <c:pt idx="1650">
                  <c:v>9.6356521739130425</c:v>
                </c:pt>
                <c:pt idx="1651">
                  <c:v>9.6391304347826097</c:v>
                </c:pt>
                <c:pt idx="1652">
                  <c:v>9.6358260869565235</c:v>
                </c:pt>
                <c:pt idx="1653">
                  <c:v>9.6316956521739137</c:v>
                </c:pt>
                <c:pt idx="1654">
                  <c:v>9.6320434782608704</c:v>
                </c:pt>
                <c:pt idx="1655">
                  <c:v>9.6291304347826081</c:v>
                </c:pt>
                <c:pt idx="1656">
                  <c:v>9.6317826086956533</c:v>
                </c:pt>
                <c:pt idx="1657">
                  <c:v>9.6283913043478258</c:v>
                </c:pt>
                <c:pt idx="1658">
                  <c:v>9.6284347826086947</c:v>
                </c:pt>
                <c:pt idx="1659">
                  <c:v>9.6176956521739125</c:v>
                </c:pt>
                <c:pt idx="1660">
                  <c:v>9.6184347826086967</c:v>
                </c:pt>
                <c:pt idx="1661">
                  <c:v>9.6199999999999992</c:v>
                </c:pt>
                <c:pt idx="1662">
                  <c:v>9.6223913043478255</c:v>
                </c:pt>
                <c:pt idx="1663">
                  <c:v>9.6171739130434784</c:v>
                </c:pt>
                <c:pt idx="1664">
                  <c:v>9.6098260869565237</c:v>
                </c:pt>
                <c:pt idx="1665">
                  <c:v>9.6128260869565221</c:v>
                </c:pt>
                <c:pt idx="1666">
                  <c:v>9.6188260869565223</c:v>
                </c:pt>
                <c:pt idx="1667">
                  <c:v>9.6201304347826095</c:v>
                </c:pt>
                <c:pt idx="1668">
                  <c:v>9.6239565217391299</c:v>
                </c:pt>
                <c:pt idx="1669">
                  <c:v>9.6307391304347831</c:v>
                </c:pt>
                <c:pt idx="1670">
                  <c:v>9.6386521739130444</c:v>
                </c:pt>
                <c:pt idx="1671">
                  <c:v>9.6349565217391309</c:v>
                </c:pt>
                <c:pt idx="1672">
                  <c:v>9.6388260869565219</c:v>
                </c:pt>
                <c:pt idx="1673">
                  <c:v>9.6464782608695661</c:v>
                </c:pt>
                <c:pt idx="1674">
                  <c:v>9.6464782608695643</c:v>
                </c:pt>
                <c:pt idx="1675">
                  <c:v>9.6441739130434776</c:v>
                </c:pt>
                <c:pt idx="1676">
                  <c:v>9.645391304347827</c:v>
                </c:pt>
                <c:pt idx="1677">
                  <c:v>9.6488260869565199</c:v>
                </c:pt>
                <c:pt idx="1678">
                  <c:v>9.6567826086956536</c:v>
                </c:pt>
                <c:pt idx="1679">
                  <c:v>9.6653043478260887</c:v>
                </c:pt>
                <c:pt idx="1680">
                  <c:v>9.6733043478260896</c:v>
                </c:pt>
                <c:pt idx="1681">
                  <c:v>9.6755217391304367</c:v>
                </c:pt>
                <c:pt idx="1682">
                  <c:v>9.6857826086956553</c:v>
                </c:pt>
                <c:pt idx="1683">
                  <c:v>9.690652173913044</c:v>
                </c:pt>
                <c:pt idx="1684">
                  <c:v>9.6945652173913057</c:v>
                </c:pt>
                <c:pt idx="1685">
                  <c:v>9.695347826086957</c:v>
                </c:pt>
                <c:pt idx="1686">
                  <c:v>9.6945652173913057</c:v>
                </c:pt>
                <c:pt idx="1687">
                  <c:v>9.7029130434782616</c:v>
                </c:pt>
                <c:pt idx="1688">
                  <c:v>9.7018695652173896</c:v>
                </c:pt>
                <c:pt idx="1689">
                  <c:v>9.7026956521739116</c:v>
                </c:pt>
                <c:pt idx="1690">
                  <c:v>9.7072608695652143</c:v>
                </c:pt>
                <c:pt idx="1691">
                  <c:v>9.7114782608695656</c:v>
                </c:pt>
                <c:pt idx="1692">
                  <c:v>9.7097826086956527</c:v>
                </c:pt>
                <c:pt idx="1693">
                  <c:v>9.702608695652172</c:v>
                </c:pt>
                <c:pt idx="1694">
                  <c:v>9.7085217391304344</c:v>
                </c:pt>
                <c:pt idx="1695">
                  <c:v>9.7035652173913043</c:v>
                </c:pt>
                <c:pt idx="1696">
                  <c:v>9.6894347826086946</c:v>
                </c:pt>
                <c:pt idx="1697">
                  <c:v>9.6807826086956528</c:v>
                </c:pt>
                <c:pt idx="1698">
                  <c:v>9.6834782608695633</c:v>
                </c:pt>
                <c:pt idx="1699">
                  <c:v>9.693086956521741</c:v>
                </c:pt>
                <c:pt idx="1700">
                  <c:v>9.7010869565217384</c:v>
                </c:pt>
                <c:pt idx="1701">
                  <c:v>9.7036086956521732</c:v>
                </c:pt>
                <c:pt idx="1702">
                  <c:v>9.7069130434782611</c:v>
                </c:pt>
                <c:pt idx="1703">
                  <c:v>9.7129130434782613</c:v>
                </c:pt>
                <c:pt idx="1704">
                  <c:v>9.7210000000000001</c:v>
                </c:pt>
                <c:pt idx="1705">
                  <c:v>9.7236956521739142</c:v>
                </c:pt>
                <c:pt idx="1706">
                  <c:v>9.7220434782608702</c:v>
                </c:pt>
                <c:pt idx="1707">
                  <c:v>9.7267826086956521</c:v>
                </c:pt>
                <c:pt idx="1708">
                  <c:v>9.7345652173913049</c:v>
                </c:pt>
                <c:pt idx="1709">
                  <c:v>9.7378260869565221</c:v>
                </c:pt>
                <c:pt idx="1710">
                  <c:v>9.7324347826086957</c:v>
                </c:pt>
                <c:pt idx="1711">
                  <c:v>9.7373043478260861</c:v>
                </c:pt>
                <c:pt idx="1712">
                  <c:v>9.7409999999999997</c:v>
                </c:pt>
                <c:pt idx="1713">
                  <c:v>9.7440434782608687</c:v>
                </c:pt>
                <c:pt idx="1714">
                  <c:v>9.7465217391304346</c:v>
                </c:pt>
                <c:pt idx="1715">
                  <c:v>9.7497391304347829</c:v>
                </c:pt>
                <c:pt idx="1716">
                  <c:v>9.7563478260869552</c:v>
                </c:pt>
                <c:pt idx="1717">
                  <c:v>9.7603043478260876</c:v>
                </c:pt>
                <c:pt idx="1718">
                  <c:v>9.7676086956521733</c:v>
                </c:pt>
                <c:pt idx="1719">
                  <c:v>9.7777826086956523</c:v>
                </c:pt>
                <c:pt idx="1720">
                  <c:v>9.782521739130436</c:v>
                </c:pt>
                <c:pt idx="1721">
                  <c:v>9.7806956521739146</c:v>
                </c:pt>
                <c:pt idx="1722">
                  <c:v>9.7808260869565213</c:v>
                </c:pt>
                <c:pt idx="1723">
                  <c:v>9.7832173913043476</c:v>
                </c:pt>
                <c:pt idx="1724">
                  <c:v>9.7881304347826088</c:v>
                </c:pt>
                <c:pt idx="1725">
                  <c:v>9.7846956521739124</c:v>
                </c:pt>
                <c:pt idx="1726">
                  <c:v>9.7791304347826085</c:v>
                </c:pt>
                <c:pt idx="1727">
                  <c:v>9.7703043478260856</c:v>
                </c:pt>
                <c:pt idx="1728">
                  <c:v>9.7723478260869552</c:v>
                </c:pt>
                <c:pt idx="1729">
                  <c:v>9.7771739130434767</c:v>
                </c:pt>
                <c:pt idx="1730">
                  <c:v>9.77313043478261</c:v>
                </c:pt>
                <c:pt idx="1731">
                  <c:v>9.7666521739130445</c:v>
                </c:pt>
                <c:pt idx="1732">
                  <c:v>9.7707391304347837</c:v>
                </c:pt>
                <c:pt idx="1733">
                  <c:v>9.7740434782608681</c:v>
                </c:pt>
                <c:pt idx="1734">
                  <c:v>9.7768695652173907</c:v>
                </c:pt>
                <c:pt idx="1735">
                  <c:v>9.7806086956521749</c:v>
                </c:pt>
                <c:pt idx="1736">
                  <c:v>9.7817391304347812</c:v>
                </c:pt>
                <c:pt idx="1737">
                  <c:v>9.7783913043478243</c:v>
                </c:pt>
                <c:pt idx="1738">
                  <c:v>9.7832173913043459</c:v>
                </c:pt>
                <c:pt idx="1739">
                  <c:v>9.7841739130434764</c:v>
                </c:pt>
                <c:pt idx="1740">
                  <c:v>9.7865652173913027</c:v>
                </c:pt>
                <c:pt idx="1741">
                  <c:v>9.7877391304347832</c:v>
                </c:pt>
                <c:pt idx="1742">
                  <c:v>9.7780434782608694</c:v>
                </c:pt>
                <c:pt idx="1743">
                  <c:v>9.7622173913043486</c:v>
                </c:pt>
                <c:pt idx="1744">
                  <c:v>9.761826086956523</c:v>
                </c:pt>
                <c:pt idx="1745">
                  <c:v>9.7566956521739137</c:v>
                </c:pt>
                <c:pt idx="1746">
                  <c:v>9.7569565217391307</c:v>
                </c:pt>
                <c:pt idx="1747">
                  <c:v>9.75908695652174</c:v>
                </c:pt>
                <c:pt idx="1748">
                  <c:v>9.7620434782608712</c:v>
                </c:pt>
                <c:pt idx="1749">
                  <c:v>9.7680869565217421</c:v>
                </c:pt>
                <c:pt idx="1750">
                  <c:v>9.7696086956521757</c:v>
                </c:pt>
                <c:pt idx="1751">
                  <c:v>9.7685652173913056</c:v>
                </c:pt>
                <c:pt idx="1752">
                  <c:v>9.7704347826086977</c:v>
                </c:pt>
                <c:pt idx="1753">
                  <c:v>9.7750000000000021</c:v>
                </c:pt>
                <c:pt idx="1754">
                  <c:v>9.7832173913043512</c:v>
                </c:pt>
                <c:pt idx="1755">
                  <c:v>9.7916956521739156</c:v>
                </c:pt>
                <c:pt idx="1756">
                  <c:v>9.8000000000000025</c:v>
                </c:pt>
                <c:pt idx="1757">
                  <c:v>9.7976521739130451</c:v>
                </c:pt>
                <c:pt idx="1758">
                  <c:v>9.7910434782608711</c:v>
                </c:pt>
                <c:pt idx="1759">
                  <c:v>9.793000000000001</c:v>
                </c:pt>
                <c:pt idx="1760">
                  <c:v>9.7963043478260889</c:v>
                </c:pt>
                <c:pt idx="1761">
                  <c:v>9.7910000000000004</c:v>
                </c:pt>
                <c:pt idx="1762">
                  <c:v>9.7946956521739121</c:v>
                </c:pt>
                <c:pt idx="1763">
                  <c:v>9.7977391304347812</c:v>
                </c:pt>
                <c:pt idx="1764">
                  <c:v>9.8043478260869552</c:v>
                </c:pt>
                <c:pt idx="1765">
                  <c:v>9.8164782608695642</c:v>
                </c:pt>
                <c:pt idx="1766">
                  <c:v>9.841347826086956</c:v>
                </c:pt>
                <c:pt idx="1767">
                  <c:v>9.8506956521739131</c:v>
                </c:pt>
                <c:pt idx="1768">
                  <c:v>9.8470000000000013</c:v>
                </c:pt>
                <c:pt idx="1769">
                  <c:v>9.8391739130434779</c:v>
                </c:pt>
                <c:pt idx="1770">
                  <c:v>9.8374347826086943</c:v>
                </c:pt>
                <c:pt idx="1771">
                  <c:v>9.8350434782608698</c:v>
                </c:pt>
                <c:pt idx="1772">
                  <c:v>9.8356521739130418</c:v>
                </c:pt>
                <c:pt idx="1773">
                  <c:v>9.847999999999999</c:v>
                </c:pt>
                <c:pt idx="1774">
                  <c:v>9.8575652173913042</c:v>
                </c:pt>
                <c:pt idx="1775">
                  <c:v>9.8615652173913038</c:v>
                </c:pt>
                <c:pt idx="1776">
                  <c:v>9.8610000000000007</c:v>
                </c:pt>
                <c:pt idx="1777">
                  <c:v>9.8575652173913042</c:v>
                </c:pt>
                <c:pt idx="1778">
                  <c:v>9.8538260869565217</c:v>
                </c:pt>
                <c:pt idx="1779">
                  <c:v>9.8467826086956531</c:v>
                </c:pt>
                <c:pt idx="1780">
                  <c:v>9.8480000000000008</c:v>
                </c:pt>
                <c:pt idx="1781">
                  <c:v>9.8523043478260881</c:v>
                </c:pt>
                <c:pt idx="1782">
                  <c:v>9.8530434782608705</c:v>
                </c:pt>
                <c:pt idx="1783">
                  <c:v>9.862260869565219</c:v>
                </c:pt>
                <c:pt idx="1784">
                  <c:v>9.8756521739130445</c:v>
                </c:pt>
                <c:pt idx="1785">
                  <c:v>9.8797391304347837</c:v>
                </c:pt>
                <c:pt idx="1786">
                  <c:v>9.8756086956521738</c:v>
                </c:pt>
                <c:pt idx="1787">
                  <c:v>9.8688260869565205</c:v>
                </c:pt>
                <c:pt idx="1788">
                  <c:v>9.8738260869565213</c:v>
                </c:pt>
                <c:pt idx="1789">
                  <c:v>9.8827826086956509</c:v>
                </c:pt>
                <c:pt idx="1790">
                  <c:v>9.888260869565217</c:v>
                </c:pt>
                <c:pt idx="1791">
                  <c:v>9.9031739130434779</c:v>
                </c:pt>
                <c:pt idx="1792">
                  <c:v>9.9145217391304339</c:v>
                </c:pt>
                <c:pt idx="1793">
                  <c:v>9.9217391304347835</c:v>
                </c:pt>
                <c:pt idx="1794">
                  <c:v>9.9232173913043464</c:v>
                </c:pt>
                <c:pt idx="1795">
                  <c:v>9.9213913043478268</c:v>
                </c:pt>
                <c:pt idx="1796">
                  <c:v>9.914478260869565</c:v>
                </c:pt>
                <c:pt idx="1797">
                  <c:v>9.9080000000000013</c:v>
                </c:pt>
                <c:pt idx="1798">
                  <c:v>9.9094782608695642</c:v>
                </c:pt>
                <c:pt idx="1799">
                  <c:v>9.9123913043478264</c:v>
                </c:pt>
                <c:pt idx="1800">
                  <c:v>9.9181739130434785</c:v>
                </c:pt>
                <c:pt idx="1801">
                  <c:v>9.9158695652173883</c:v>
                </c:pt>
                <c:pt idx="1802">
                  <c:v>9.9263913043478258</c:v>
                </c:pt>
                <c:pt idx="1803">
                  <c:v>9.9294782608695638</c:v>
                </c:pt>
                <c:pt idx="1804">
                  <c:v>9.9364347826086945</c:v>
                </c:pt>
                <c:pt idx="1805">
                  <c:v>9.9396956521739099</c:v>
                </c:pt>
                <c:pt idx="1806">
                  <c:v>9.9325217391304346</c:v>
                </c:pt>
                <c:pt idx="1807">
                  <c:v>9.9343043478260871</c:v>
                </c:pt>
                <c:pt idx="1808">
                  <c:v>9.9330869565217395</c:v>
                </c:pt>
                <c:pt idx="1809">
                  <c:v>9.9347826086956506</c:v>
                </c:pt>
                <c:pt idx="1810">
                  <c:v>9.9369565217391305</c:v>
                </c:pt>
                <c:pt idx="1811">
                  <c:v>9.9353478260869554</c:v>
                </c:pt>
                <c:pt idx="1812">
                  <c:v>9.9270434782608667</c:v>
                </c:pt>
                <c:pt idx="1813">
                  <c:v>9.9259130434782588</c:v>
                </c:pt>
                <c:pt idx="1814">
                  <c:v>9.9272608695652167</c:v>
                </c:pt>
                <c:pt idx="1815">
                  <c:v>9.9326521739130413</c:v>
                </c:pt>
                <c:pt idx="1816">
                  <c:v>9.93578260869565</c:v>
                </c:pt>
                <c:pt idx="1817">
                  <c:v>9.9441739130434765</c:v>
                </c:pt>
                <c:pt idx="1818">
                  <c:v>9.949217391304348</c:v>
                </c:pt>
                <c:pt idx="1819">
                  <c:v>9.9512608695652176</c:v>
                </c:pt>
                <c:pt idx="1820">
                  <c:v>9.9500869565217389</c:v>
                </c:pt>
                <c:pt idx="1821">
                  <c:v>9.9455217391304362</c:v>
                </c:pt>
                <c:pt idx="1822">
                  <c:v>9.9413913043478264</c:v>
                </c:pt>
                <c:pt idx="1823">
                  <c:v>9.939043478260869</c:v>
                </c:pt>
                <c:pt idx="1824">
                  <c:v>9.939521739130436</c:v>
                </c:pt>
                <c:pt idx="1825">
                  <c:v>9.930782608695651</c:v>
                </c:pt>
                <c:pt idx="1826">
                  <c:v>9.9300000000000015</c:v>
                </c:pt>
                <c:pt idx="1827">
                  <c:v>9.9307826086956528</c:v>
                </c:pt>
                <c:pt idx="1828">
                  <c:v>9.9331304347826066</c:v>
                </c:pt>
                <c:pt idx="1829">
                  <c:v>9.9386086956521744</c:v>
                </c:pt>
                <c:pt idx="1830">
                  <c:v>9.9344782608695645</c:v>
                </c:pt>
                <c:pt idx="1831">
                  <c:v>9.9339130434782597</c:v>
                </c:pt>
                <c:pt idx="1832">
                  <c:v>9.9367391304347823</c:v>
                </c:pt>
                <c:pt idx="1833">
                  <c:v>9.9364782608695652</c:v>
                </c:pt>
                <c:pt idx="1834">
                  <c:v>9.9373043478260854</c:v>
                </c:pt>
                <c:pt idx="1835">
                  <c:v>9.9443478260869558</c:v>
                </c:pt>
                <c:pt idx="1836">
                  <c:v>9.9461739130434772</c:v>
                </c:pt>
                <c:pt idx="1837">
                  <c:v>9.9422608695652155</c:v>
                </c:pt>
                <c:pt idx="1838">
                  <c:v>9.9331304347826066</c:v>
                </c:pt>
                <c:pt idx="1839">
                  <c:v>9.9309999999999992</c:v>
                </c:pt>
                <c:pt idx="1840">
                  <c:v>9.931086956521737</c:v>
                </c:pt>
                <c:pt idx="1841">
                  <c:v>9.9303913043478254</c:v>
                </c:pt>
                <c:pt idx="1842">
                  <c:v>9.933521739130434</c:v>
                </c:pt>
                <c:pt idx="1843">
                  <c:v>9.9409999999999989</c:v>
                </c:pt>
                <c:pt idx="1844">
                  <c:v>9.9467391304347821</c:v>
                </c:pt>
                <c:pt idx="1845">
                  <c:v>9.9498260869565218</c:v>
                </c:pt>
                <c:pt idx="1846">
                  <c:v>9.9581304347826087</c:v>
                </c:pt>
                <c:pt idx="1847">
                  <c:v>9.9664347826086956</c:v>
                </c:pt>
                <c:pt idx="1848">
                  <c:v>9.9688695652173909</c:v>
                </c:pt>
                <c:pt idx="1849">
                  <c:v>9.9730000000000008</c:v>
                </c:pt>
                <c:pt idx="1850">
                  <c:v>9.9723478260869562</c:v>
                </c:pt>
                <c:pt idx="1851">
                  <c:v>9.9689999999999994</c:v>
                </c:pt>
                <c:pt idx="1852">
                  <c:v>9.976565217391304</c:v>
                </c:pt>
                <c:pt idx="1853">
                  <c:v>9.9801304347826072</c:v>
                </c:pt>
                <c:pt idx="1854">
                  <c:v>9.9769565217391296</c:v>
                </c:pt>
                <c:pt idx="1855">
                  <c:v>9.9717826086956514</c:v>
                </c:pt>
                <c:pt idx="1856">
                  <c:v>9.9775652173913016</c:v>
                </c:pt>
                <c:pt idx="1857">
                  <c:v>9.9799130434782573</c:v>
                </c:pt>
                <c:pt idx="1858">
                  <c:v>9.969130434782608</c:v>
                </c:pt>
                <c:pt idx="1859">
                  <c:v>9.960565217391304</c:v>
                </c:pt>
                <c:pt idx="1860">
                  <c:v>9.9688695652173891</c:v>
                </c:pt>
                <c:pt idx="1861">
                  <c:v>9.9833043478260848</c:v>
                </c:pt>
                <c:pt idx="1862">
                  <c:v>9.9806086956521725</c:v>
                </c:pt>
                <c:pt idx="1863">
                  <c:v>9.985434782608694</c:v>
                </c:pt>
                <c:pt idx="1864">
                  <c:v>9.9968695652173896</c:v>
                </c:pt>
                <c:pt idx="1865">
                  <c:v>10.004086956521737</c:v>
                </c:pt>
                <c:pt idx="1866">
                  <c:v>10.010260869565219</c:v>
                </c:pt>
                <c:pt idx="1867">
                  <c:v>10.023695652173913</c:v>
                </c:pt>
                <c:pt idx="1868">
                  <c:v>10.035043478260871</c:v>
                </c:pt>
                <c:pt idx="1869">
                  <c:v>10.031652173913045</c:v>
                </c:pt>
                <c:pt idx="1870">
                  <c:v>10.029565217391307</c:v>
                </c:pt>
                <c:pt idx="1871">
                  <c:v>10.035956521739132</c:v>
                </c:pt>
                <c:pt idx="1872">
                  <c:v>10.047739130434783</c:v>
                </c:pt>
                <c:pt idx="1873">
                  <c:v>10.052304347826089</c:v>
                </c:pt>
                <c:pt idx="1874">
                  <c:v>10.056826086956525</c:v>
                </c:pt>
                <c:pt idx="1875">
                  <c:v>10.049086956521739</c:v>
                </c:pt>
                <c:pt idx="1876">
                  <c:v>10.048260869565217</c:v>
                </c:pt>
                <c:pt idx="1877">
                  <c:v>10.062173913043479</c:v>
                </c:pt>
                <c:pt idx="1878">
                  <c:v>10.066000000000001</c:v>
                </c:pt>
                <c:pt idx="1879">
                  <c:v>10.064000000000002</c:v>
                </c:pt>
                <c:pt idx="1880">
                  <c:v>10.061608695652174</c:v>
                </c:pt>
                <c:pt idx="1881">
                  <c:v>10.06421739130435</c:v>
                </c:pt>
                <c:pt idx="1882">
                  <c:v>10.075826086956521</c:v>
                </c:pt>
                <c:pt idx="1883">
                  <c:v>10.079260869565218</c:v>
                </c:pt>
                <c:pt idx="1884">
                  <c:v>10.069478260869566</c:v>
                </c:pt>
                <c:pt idx="1885">
                  <c:v>10.063304347826088</c:v>
                </c:pt>
                <c:pt idx="1886">
                  <c:v>10.054608695652174</c:v>
                </c:pt>
                <c:pt idx="1887">
                  <c:v>10.043695652173914</c:v>
                </c:pt>
                <c:pt idx="1888">
                  <c:v>10.030739130434783</c:v>
                </c:pt>
                <c:pt idx="1889">
                  <c:v>10.023391304347827</c:v>
                </c:pt>
                <c:pt idx="1890">
                  <c:v>10.013304347826089</c:v>
                </c:pt>
                <c:pt idx="1891">
                  <c:v>10.009695652173916</c:v>
                </c:pt>
                <c:pt idx="1892">
                  <c:v>10.013434782608696</c:v>
                </c:pt>
                <c:pt idx="1893">
                  <c:v>10.019565217391303</c:v>
                </c:pt>
                <c:pt idx="1894">
                  <c:v>10.018130434782609</c:v>
                </c:pt>
                <c:pt idx="1895">
                  <c:v>10.010999999999999</c:v>
                </c:pt>
                <c:pt idx="1896">
                  <c:v>10.006869565217391</c:v>
                </c:pt>
                <c:pt idx="1897">
                  <c:v>10.005478260869566</c:v>
                </c:pt>
                <c:pt idx="1898">
                  <c:v>10.008434782608697</c:v>
                </c:pt>
                <c:pt idx="1899">
                  <c:v>10.011956521739132</c:v>
                </c:pt>
                <c:pt idx="1900">
                  <c:v>10.013695652173913</c:v>
                </c:pt>
                <c:pt idx="1901">
                  <c:v>10.021130434782608</c:v>
                </c:pt>
                <c:pt idx="1902">
                  <c:v>10.02104347826087</c:v>
                </c:pt>
                <c:pt idx="1903">
                  <c:v>10.021913043478261</c:v>
                </c:pt>
                <c:pt idx="1904">
                  <c:v>10.029478260869565</c:v>
                </c:pt>
                <c:pt idx="1905">
                  <c:v>10.027043478260868</c:v>
                </c:pt>
                <c:pt idx="1906">
                  <c:v>10.018260869565216</c:v>
                </c:pt>
                <c:pt idx="1907">
                  <c:v>10.019782608695651</c:v>
                </c:pt>
                <c:pt idx="1908">
                  <c:v>10.01773913043478</c:v>
                </c:pt>
                <c:pt idx="1909">
                  <c:v>10.013260869565217</c:v>
                </c:pt>
                <c:pt idx="1910">
                  <c:v>10.015043478260869</c:v>
                </c:pt>
                <c:pt idx="1911">
                  <c:v>10.028608695652174</c:v>
                </c:pt>
                <c:pt idx="1912">
                  <c:v>10.036173913043479</c:v>
                </c:pt>
                <c:pt idx="1913">
                  <c:v>10.035347826086957</c:v>
                </c:pt>
                <c:pt idx="1914">
                  <c:v>10.032695652173913</c:v>
                </c:pt>
                <c:pt idx="1915">
                  <c:v>10.032043478260871</c:v>
                </c:pt>
                <c:pt idx="1916">
                  <c:v>10.037739130434785</c:v>
                </c:pt>
                <c:pt idx="1917">
                  <c:v>10.039478260869567</c:v>
                </c:pt>
                <c:pt idx="1918">
                  <c:v>10.032869565217393</c:v>
                </c:pt>
                <c:pt idx="1919">
                  <c:v>10.040260869565216</c:v>
                </c:pt>
                <c:pt idx="1920">
                  <c:v>10.040913043478259</c:v>
                </c:pt>
                <c:pt idx="1921">
                  <c:v>10.039652173913044</c:v>
                </c:pt>
                <c:pt idx="1922">
                  <c:v>10.037521739130433</c:v>
                </c:pt>
                <c:pt idx="1923">
                  <c:v>10.036565217391304</c:v>
                </c:pt>
                <c:pt idx="1924">
                  <c:v>10.042</c:v>
                </c:pt>
                <c:pt idx="1925">
                  <c:v>10.045260869565219</c:v>
                </c:pt>
                <c:pt idx="1926">
                  <c:v>10.053652173913045</c:v>
                </c:pt>
                <c:pt idx="1927">
                  <c:v>10.046217391304349</c:v>
                </c:pt>
                <c:pt idx="1928">
                  <c:v>10.038478260869566</c:v>
                </c:pt>
                <c:pt idx="1929">
                  <c:v>10.035739130434784</c:v>
                </c:pt>
                <c:pt idx="1930">
                  <c:v>10.036000000000001</c:v>
                </c:pt>
                <c:pt idx="1931">
                  <c:v>10.045739130434784</c:v>
                </c:pt>
                <c:pt idx="1932">
                  <c:v>10.056086956521741</c:v>
                </c:pt>
                <c:pt idx="1933">
                  <c:v>10.059869565217392</c:v>
                </c:pt>
                <c:pt idx="1934">
                  <c:v>10.065782608695653</c:v>
                </c:pt>
                <c:pt idx="1935">
                  <c:v>10.062086956521739</c:v>
                </c:pt>
                <c:pt idx="1936">
                  <c:v>10.065695652173913</c:v>
                </c:pt>
                <c:pt idx="1937">
                  <c:v>10.061347826086958</c:v>
                </c:pt>
                <c:pt idx="1938">
                  <c:v>10.063304347826087</c:v>
                </c:pt>
                <c:pt idx="1939">
                  <c:v>10.056826086956523</c:v>
                </c:pt>
                <c:pt idx="1940">
                  <c:v>10.059521739130435</c:v>
                </c:pt>
                <c:pt idx="1941">
                  <c:v>10.067652173913045</c:v>
                </c:pt>
                <c:pt idx="1942">
                  <c:v>10.060913043478262</c:v>
                </c:pt>
                <c:pt idx="1943">
                  <c:v>10.070565217391303</c:v>
                </c:pt>
                <c:pt idx="1944">
                  <c:v>10.072391304347827</c:v>
                </c:pt>
                <c:pt idx="1945">
                  <c:v>10.071521739130436</c:v>
                </c:pt>
                <c:pt idx="1946">
                  <c:v>10.068565217391306</c:v>
                </c:pt>
                <c:pt idx="1947">
                  <c:v>10.063608695652174</c:v>
                </c:pt>
                <c:pt idx="1948">
                  <c:v>10.065217391304349</c:v>
                </c:pt>
                <c:pt idx="1949">
                  <c:v>10.064521739130436</c:v>
                </c:pt>
                <c:pt idx="1950">
                  <c:v>10.071869565217391</c:v>
                </c:pt>
                <c:pt idx="1951">
                  <c:v>10.083391304347826</c:v>
                </c:pt>
                <c:pt idx="1952">
                  <c:v>10.091260869565216</c:v>
                </c:pt>
                <c:pt idx="1953">
                  <c:v>10.09704347826087</c:v>
                </c:pt>
                <c:pt idx="1954">
                  <c:v>10.102608695652176</c:v>
                </c:pt>
                <c:pt idx="1955">
                  <c:v>10.106000000000002</c:v>
                </c:pt>
                <c:pt idx="1956">
                  <c:v>10.096000000000002</c:v>
                </c:pt>
                <c:pt idx="1957">
                  <c:v>10.079739130434785</c:v>
                </c:pt>
                <c:pt idx="1958">
                  <c:v>10.082391304347828</c:v>
                </c:pt>
                <c:pt idx="1959">
                  <c:v>10.093521739130436</c:v>
                </c:pt>
                <c:pt idx="1960">
                  <c:v>10.11426086956522</c:v>
                </c:pt>
                <c:pt idx="1961">
                  <c:v>10.117347826086958</c:v>
                </c:pt>
                <c:pt idx="1962">
                  <c:v>10.119739130434784</c:v>
                </c:pt>
                <c:pt idx="1963">
                  <c:v>10.117913043478262</c:v>
                </c:pt>
                <c:pt idx="1964">
                  <c:v>10.112347826086959</c:v>
                </c:pt>
                <c:pt idx="1965">
                  <c:v>10.11704347826087</c:v>
                </c:pt>
                <c:pt idx="1966">
                  <c:v>10.109217391304348</c:v>
                </c:pt>
                <c:pt idx="1967">
                  <c:v>10.114173913043478</c:v>
                </c:pt>
                <c:pt idx="1968">
                  <c:v>10.11591304347826</c:v>
                </c:pt>
                <c:pt idx="1969">
                  <c:v>10.113217391304348</c:v>
                </c:pt>
                <c:pt idx="1970">
                  <c:v>10.121043478260871</c:v>
                </c:pt>
                <c:pt idx="1971">
                  <c:v>10.126304347826089</c:v>
                </c:pt>
                <c:pt idx="1972">
                  <c:v>10.121347826086957</c:v>
                </c:pt>
                <c:pt idx="1973">
                  <c:v>10.128173913043479</c:v>
                </c:pt>
                <c:pt idx="1974">
                  <c:v>10.128782608695655</c:v>
                </c:pt>
                <c:pt idx="1975">
                  <c:v>10.122217391304348</c:v>
                </c:pt>
                <c:pt idx="1976">
                  <c:v>10.124956521739133</c:v>
                </c:pt>
                <c:pt idx="1977">
                  <c:v>10.12213043478261</c:v>
                </c:pt>
                <c:pt idx="1978">
                  <c:v>10.122739130434782</c:v>
                </c:pt>
                <c:pt idx="1979">
                  <c:v>10.140043478260869</c:v>
                </c:pt>
                <c:pt idx="1980">
                  <c:v>10.145304347826086</c:v>
                </c:pt>
                <c:pt idx="1981">
                  <c:v>10.138</c:v>
                </c:pt>
                <c:pt idx="1982">
                  <c:v>10.128913043478262</c:v>
                </c:pt>
                <c:pt idx="1983">
                  <c:v>10.118521739130435</c:v>
                </c:pt>
                <c:pt idx="1984">
                  <c:v>10.123086956521739</c:v>
                </c:pt>
                <c:pt idx="1985">
                  <c:v>10.120521739130435</c:v>
                </c:pt>
                <c:pt idx="1986">
                  <c:v>10.12004347826087</c:v>
                </c:pt>
                <c:pt idx="1987">
                  <c:v>10.128304347826086</c:v>
                </c:pt>
                <c:pt idx="1988">
                  <c:v>10.131173913043479</c:v>
                </c:pt>
                <c:pt idx="1989">
                  <c:v>10.140260869565218</c:v>
                </c:pt>
                <c:pt idx="1990">
                  <c:v>10.141130434782609</c:v>
                </c:pt>
                <c:pt idx="1991">
                  <c:v>10.151086956521739</c:v>
                </c:pt>
                <c:pt idx="1992">
                  <c:v>10.161782608695653</c:v>
                </c:pt>
                <c:pt idx="1993">
                  <c:v>10.154565217391305</c:v>
                </c:pt>
                <c:pt idx="1994">
                  <c:v>10.149347826086958</c:v>
                </c:pt>
                <c:pt idx="1995">
                  <c:v>10.153565217391305</c:v>
                </c:pt>
                <c:pt idx="1996">
                  <c:v>10.157217391304346</c:v>
                </c:pt>
                <c:pt idx="1997">
                  <c:v>10.14695652173913</c:v>
                </c:pt>
                <c:pt idx="1998">
                  <c:v>10.149739130434783</c:v>
                </c:pt>
                <c:pt idx="1999">
                  <c:v>10.14191304347826</c:v>
                </c:pt>
                <c:pt idx="2000">
                  <c:v>10.150826086956522</c:v>
                </c:pt>
                <c:pt idx="2001">
                  <c:v>10.147782608695653</c:v>
                </c:pt>
                <c:pt idx="2002">
                  <c:v>10.152217391304349</c:v>
                </c:pt>
                <c:pt idx="2003">
                  <c:v>10.170913043478263</c:v>
                </c:pt>
                <c:pt idx="2004">
                  <c:v>10.186782608695653</c:v>
                </c:pt>
                <c:pt idx="2005">
                  <c:v>10.186782608695651</c:v>
                </c:pt>
                <c:pt idx="2006">
                  <c:v>10.18091304347826</c:v>
                </c:pt>
                <c:pt idx="2007">
                  <c:v>10.173173913043479</c:v>
                </c:pt>
                <c:pt idx="2008">
                  <c:v>10.176652173913043</c:v>
                </c:pt>
                <c:pt idx="2009">
                  <c:v>10.185869565217391</c:v>
                </c:pt>
                <c:pt idx="2010">
                  <c:v>10.186391304347827</c:v>
                </c:pt>
                <c:pt idx="2011">
                  <c:v>10.18395652173913</c:v>
                </c:pt>
                <c:pt idx="2012">
                  <c:v>10.173130434782609</c:v>
                </c:pt>
                <c:pt idx="2013">
                  <c:v>10.160260869565217</c:v>
                </c:pt>
                <c:pt idx="2014">
                  <c:v>10.152260869565215</c:v>
                </c:pt>
                <c:pt idx="2015">
                  <c:v>10.14573913043478</c:v>
                </c:pt>
                <c:pt idx="2016">
                  <c:v>10.153173913043476</c:v>
                </c:pt>
                <c:pt idx="2017">
                  <c:v>10.164869565217391</c:v>
                </c:pt>
                <c:pt idx="2018">
                  <c:v>10.164695652173911</c:v>
                </c:pt>
                <c:pt idx="2019">
                  <c:v>10.159999999999998</c:v>
                </c:pt>
                <c:pt idx="2020">
                  <c:v>10.178304347826085</c:v>
                </c:pt>
                <c:pt idx="2021">
                  <c:v>10.182478260869564</c:v>
                </c:pt>
                <c:pt idx="2022">
                  <c:v>10.184173913043477</c:v>
                </c:pt>
                <c:pt idx="2023">
                  <c:v>10.179086956521738</c:v>
                </c:pt>
                <c:pt idx="2024">
                  <c:v>10.186173913043477</c:v>
                </c:pt>
                <c:pt idx="2025">
                  <c:v>10.184739130434782</c:v>
                </c:pt>
                <c:pt idx="2026">
                  <c:v>10.178521739130435</c:v>
                </c:pt>
                <c:pt idx="2027">
                  <c:v>10.17713043478261</c:v>
                </c:pt>
                <c:pt idx="2028">
                  <c:v>10.176130434782609</c:v>
                </c:pt>
                <c:pt idx="2029">
                  <c:v>10.173782608695651</c:v>
                </c:pt>
                <c:pt idx="2030">
                  <c:v>10.177478260869565</c:v>
                </c:pt>
                <c:pt idx="2031">
                  <c:v>10.174304347826087</c:v>
                </c:pt>
                <c:pt idx="2032">
                  <c:v>10.171391304347827</c:v>
                </c:pt>
                <c:pt idx="2033">
                  <c:v>10.177217391304348</c:v>
                </c:pt>
                <c:pt idx="2034">
                  <c:v>10.181521739130435</c:v>
                </c:pt>
                <c:pt idx="2035">
                  <c:v>10.187826086956521</c:v>
                </c:pt>
                <c:pt idx="2036">
                  <c:v>10.195999999999998</c:v>
                </c:pt>
                <c:pt idx="2037">
                  <c:v>10.194565217391302</c:v>
                </c:pt>
                <c:pt idx="2038">
                  <c:v>10.193043478260869</c:v>
                </c:pt>
                <c:pt idx="2039">
                  <c:v>10.198956521739131</c:v>
                </c:pt>
                <c:pt idx="2040">
                  <c:v>10.199652173913044</c:v>
                </c:pt>
                <c:pt idx="2041">
                  <c:v>10.197826086956523</c:v>
                </c:pt>
                <c:pt idx="2042">
                  <c:v>10.19417391304348</c:v>
                </c:pt>
                <c:pt idx="2043">
                  <c:v>10.188565217391304</c:v>
                </c:pt>
                <c:pt idx="2044">
                  <c:v>10.186565217391303</c:v>
                </c:pt>
                <c:pt idx="2045">
                  <c:v>10.186608695652172</c:v>
                </c:pt>
                <c:pt idx="2046">
                  <c:v>10.173260869565217</c:v>
                </c:pt>
                <c:pt idx="2047">
                  <c:v>10.158695652173913</c:v>
                </c:pt>
                <c:pt idx="2048">
                  <c:v>10.151869565217392</c:v>
                </c:pt>
                <c:pt idx="2049">
                  <c:v>10.150086956521742</c:v>
                </c:pt>
                <c:pt idx="2050">
                  <c:v>10.139000000000001</c:v>
                </c:pt>
                <c:pt idx="2051">
                  <c:v>10.13995652173913</c:v>
                </c:pt>
                <c:pt idx="2052">
                  <c:v>10.156739130434783</c:v>
                </c:pt>
                <c:pt idx="2053">
                  <c:v>10.160956521739132</c:v>
                </c:pt>
                <c:pt idx="2054">
                  <c:v>10.160217391304348</c:v>
                </c:pt>
                <c:pt idx="2055">
                  <c:v>10.154086956521738</c:v>
                </c:pt>
                <c:pt idx="2056">
                  <c:v>10.144956521739131</c:v>
                </c:pt>
                <c:pt idx="2057">
                  <c:v>10.150782608695652</c:v>
                </c:pt>
                <c:pt idx="2058">
                  <c:v>10.144043478260869</c:v>
                </c:pt>
                <c:pt idx="2059">
                  <c:v>10.142304347826087</c:v>
                </c:pt>
                <c:pt idx="2060">
                  <c:v>10.148130434782608</c:v>
                </c:pt>
                <c:pt idx="2061">
                  <c:v>10.138652173913044</c:v>
                </c:pt>
                <c:pt idx="2062">
                  <c:v>10.126304347826089</c:v>
                </c:pt>
                <c:pt idx="2063">
                  <c:v>10.114826086956523</c:v>
                </c:pt>
                <c:pt idx="2064">
                  <c:v>10.119260869565217</c:v>
                </c:pt>
                <c:pt idx="2065">
                  <c:v>10.118217391304348</c:v>
                </c:pt>
                <c:pt idx="2066">
                  <c:v>10.116304347826089</c:v>
                </c:pt>
                <c:pt idx="2067">
                  <c:v>10.116347826086958</c:v>
                </c:pt>
                <c:pt idx="2068">
                  <c:v>10.127652173913045</c:v>
                </c:pt>
                <c:pt idx="2069">
                  <c:v>10.147434782608698</c:v>
                </c:pt>
                <c:pt idx="2070">
                  <c:v>10.159434782608697</c:v>
                </c:pt>
                <c:pt idx="2071">
                  <c:v>10.149434782608697</c:v>
                </c:pt>
                <c:pt idx="2072">
                  <c:v>10.139826086956523</c:v>
                </c:pt>
                <c:pt idx="2073">
                  <c:v>10.15091304347826</c:v>
                </c:pt>
                <c:pt idx="2074">
                  <c:v>10.15721739130435</c:v>
                </c:pt>
                <c:pt idx="2075">
                  <c:v>10.148739130434782</c:v>
                </c:pt>
                <c:pt idx="2076">
                  <c:v>10.143782608695652</c:v>
                </c:pt>
                <c:pt idx="2077">
                  <c:v>10.149304347826089</c:v>
                </c:pt>
                <c:pt idx="2078">
                  <c:v>10.162521739130435</c:v>
                </c:pt>
                <c:pt idx="2079">
                  <c:v>10.157130434782609</c:v>
                </c:pt>
                <c:pt idx="2080">
                  <c:v>10.148217391304348</c:v>
                </c:pt>
                <c:pt idx="2081">
                  <c:v>10.161434782608696</c:v>
                </c:pt>
                <c:pt idx="2082">
                  <c:v>10.17504347826087</c:v>
                </c:pt>
                <c:pt idx="2083">
                  <c:v>10.18004347826087</c:v>
                </c:pt>
                <c:pt idx="2084">
                  <c:v>10.200304347826089</c:v>
                </c:pt>
                <c:pt idx="2085">
                  <c:v>10.19717391304348</c:v>
                </c:pt>
                <c:pt idx="2086">
                  <c:v>10.201869565217393</c:v>
                </c:pt>
                <c:pt idx="2087">
                  <c:v>10.203956521739132</c:v>
                </c:pt>
                <c:pt idx="2088">
                  <c:v>10.208521739130434</c:v>
                </c:pt>
                <c:pt idx="2089">
                  <c:v>10.202391304347826</c:v>
                </c:pt>
                <c:pt idx="2090">
                  <c:v>10.197521739130435</c:v>
                </c:pt>
                <c:pt idx="2091">
                  <c:v>10.196478260869565</c:v>
                </c:pt>
                <c:pt idx="2092">
                  <c:v>10.19013043478261</c:v>
                </c:pt>
                <c:pt idx="2093">
                  <c:v>10.189043478260871</c:v>
                </c:pt>
                <c:pt idx="2094">
                  <c:v>10.209304347826087</c:v>
                </c:pt>
                <c:pt idx="2095">
                  <c:v>10.229086956521739</c:v>
                </c:pt>
                <c:pt idx="2096">
                  <c:v>10.229826086956521</c:v>
                </c:pt>
                <c:pt idx="2097">
                  <c:v>10.218999999999999</c:v>
                </c:pt>
                <c:pt idx="2098">
                  <c:v>10.218478260869563</c:v>
                </c:pt>
                <c:pt idx="2099">
                  <c:v>10.222130434782608</c:v>
                </c:pt>
                <c:pt idx="2100">
                  <c:v>10.227434782608695</c:v>
                </c:pt>
                <c:pt idx="2101">
                  <c:v>10.226739130434781</c:v>
                </c:pt>
                <c:pt idx="2102">
                  <c:v>10.235304347826085</c:v>
                </c:pt>
                <c:pt idx="2103">
                  <c:v>10.235913043478261</c:v>
                </c:pt>
                <c:pt idx="2104">
                  <c:v>10.227043478260869</c:v>
                </c:pt>
                <c:pt idx="2105">
                  <c:v>10.225652173913042</c:v>
                </c:pt>
                <c:pt idx="2106">
                  <c:v>10.225260869565219</c:v>
                </c:pt>
                <c:pt idx="2107">
                  <c:v>10.216260869565216</c:v>
                </c:pt>
                <c:pt idx="2108">
                  <c:v>10.225565217391305</c:v>
                </c:pt>
                <c:pt idx="2109">
                  <c:v>10.23008695652174</c:v>
                </c:pt>
                <c:pt idx="2110">
                  <c:v>10.247782608695651</c:v>
                </c:pt>
                <c:pt idx="2111">
                  <c:v>10.256565217391303</c:v>
                </c:pt>
                <c:pt idx="2112">
                  <c:v>10.262608695652174</c:v>
                </c:pt>
                <c:pt idx="2113">
                  <c:v>10.262869565217391</c:v>
                </c:pt>
                <c:pt idx="2114">
                  <c:v>10.256086956521738</c:v>
                </c:pt>
                <c:pt idx="2115">
                  <c:v>10.264391304347825</c:v>
                </c:pt>
                <c:pt idx="2116">
                  <c:v>10.278521739130435</c:v>
                </c:pt>
                <c:pt idx="2117">
                  <c:v>10.287913043478261</c:v>
                </c:pt>
                <c:pt idx="2118">
                  <c:v>10.280652173913042</c:v>
                </c:pt>
                <c:pt idx="2119">
                  <c:v>10.280565217391302</c:v>
                </c:pt>
                <c:pt idx="2120">
                  <c:v>10.284782608695652</c:v>
                </c:pt>
                <c:pt idx="2121">
                  <c:v>10.28891304347826</c:v>
                </c:pt>
                <c:pt idx="2122">
                  <c:v>10.289043478260869</c:v>
                </c:pt>
                <c:pt idx="2123">
                  <c:v>10.279434782608696</c:v>
                </c:pt>
                <c:pt idx="2124">
                  <c:v>10.267695652173913</c:v>
                </c:pt>
                <c:pt idx="2125">
                  <c:v>10.268173913043478</c:v>
                </c:pt>
                <c:pt idx="2126">
                  <c:v>10.274304347826089</c:v>
                </c:pt>
                <c:pt idx="2127">
                  <c:v>10.281347826086957</c:v>
                </c:pt>
                <c:pt idx="2128">
                  <c:v>10.271173913043478</c:v>
                </c:pt>
                <c:pt idx="2129">
                  <c:v>10.261695652173913</c:v>
                </c:pt>
                <c:pt idx="2130">
                  <c:v>10.26978260869565</c:v>
                </c:pt>
                <c:pt idx="2131">
                  <c:v>10.274565217391302</c:v>
                </c:pt>
                <c:pt idx="2132">
                  <c:v>10.273260869565217</c:v>
                </c:pt>
                <c:pt idx="2133">
                  <c:v>10.262608695652171</c:v>
                </c:pt>
                <c:pt idx="2134">
                  <c:v>10.255086956521737</c:v>
                </c:pt>
                <c:pt idx="2135">
                  <c:v>10.252695652173911</c:v>
                </c:pt>
                <c:pt idx="2136">
                  <c:v>10.262652173913041</c:v>
                </c:pt>
                <c:pt idx="2137">
                  <c:v>10.266869565217389</c:v>
                </c:pt>
                <c:pt idx="2138">
                  <c:v>10.253739130434781</c:v>
                </c:pt>
                <c:pt idx="2139">
                  <c:v>10.233956521739129</c:v>
                </c:pt>
                <c:pt idx="2140">
                  <c:v>10.217173913043478</c:v>
                </c:pt>
                <c:pt idx="2141">
                  <c:v>10.210521739130437</c:v>
                </c:pt>
                <c:pt idx="2142">
                  <c:v>10.213652173913045</c:v>
                </c:pt>
                <c:pt idx="2143">
                  <c:v>10.220347826086959</c:v>
                </c:pt>
                <c:pt idx="2144">
                  <c:v>10.222086956521743</c:v>
                </c:pt>
                <c:pt idx="2145">
                  <c:v>10.236869565217393</c:v>
                </c:pt>
                <c:pt idx="2146">
                  <c:v>10.260000000000002</c:v>
                </c:pt>
                <c:pt idx="2147">
                  <c:v>10.269652173913046</c:v>
                </c:pt>
                <c:pt idx="2148">
                  <c:v>10.263869565217393</c:v>
                </c:pt>
                <c:pt idx="2149">
                  <c:v>10.256913043478262</c:v>
                </c:pt>
                <c:pt idx="2150">
                  <c:v>10.254347826086956</c:v>
                </c:pt>
                <c:pt idx="2151">
                  <c:v>10.260608695652172</c:v>
                </c:pt>
                <c:pt idx="2152">
                  <c:v>10.270086956521739</c:v>
                </c:pt>
                <c:pt idx="2153">
                  <c:v>10.257913043478259</c:v>
                </c:pt>
                <c:pt idx="2154">
                  <c:v>10.252999999999998</c:v>
                </c:pt>
                <c:pt idx="2155">
                  <c:v>10.246043478260868</c:v>
                </c:pt>
                <c:pt idx="2156">
                  <c:v>10.250391304347826</c:v>
                </c:pt>
                <c:pt idx="2157">
                  <c:v>10.261999999999999</c:v>
                </c:pt>
                <c:pt idx="2158">
                  <c:v>10.286130434782608</c:v>
                </c:pt>
                <c:pt idx="2159">
                  <c:v>10.300521739130433</c:v>
                </c:pt>
                <c:pt idx="2160">
                  <c:v>10.301869565217391</c:v>
                </c:pt>
                <c:pt idx="2161">
                  <c:v>10.303826086956521</c:v>
                </c:pt>
                <c:pt idx="2162">
                  <c:v>10.297260869565218</c:v>
                </c:pt>
                <c:pt idx="2163">
                  <c:v>10.303043478260868</c:v>
                </c:pt>
                <c:pt idx="2164">
                  <c:v>10.312826086956521</c:v>
                </c:pt>
                <c:pt idx="2165">
                  <c:v>10.311652173913043</c:v>
                </c:pt>
                <c:pt idx="2166">
                  <c:v>10.310739130434783</c:v>
                </c:pt>
                <c:pt idx="2167">
                  <c:v>10.322130434782608</c:v>
                </c:pt>
                <c:pt idx="2168">
                  <c:v>10.316913043478261</c:v>
                </c:pt>
                <c:pt idx="2169">
                  <c:v>10.301391304347828</c:v>
                </c:pt>
                <c:pt idx="2170">
                  <c:v>10.296695652173913</c:v>
                </c:pt>
                <c:pt idx="2171">
                  <c:v>10.301565217391305</c:v>
                </c:pt>
                <c:pt idx="2172">
                  <c:v>10.301391304347826</c:v>
                </c:pt>
                <c:pt idx="2173">
                  <c:v>10.296695652173915</c:v>
                </c:pt>
                <c:pt idx="2174">
                  <c:v>10.311217391304348</c:v>
                </c:pt>
                <c:pt idx="2175">
                  <c:v>10.315608695652173</c:v>
                </c:pt>
                <c:pt idx="2176">
                  <c:v>10.321782608695653</c:v>
                </c:pt>
                <c:pt idx="2177">
                  <c:v>10.327347826086957</c:v>
                </c:pt>
                <c:pt idx="2178">
                  <c:v>10.338217391304346</c:v>
                </c:pt>
                <c:pt idx="2179">
                  <c:v>10.336130434782609</c:v>
                </c:pt>
                <c:pt idx="2180">
                  <c:v>10.33008695652174</c:v>
                </c:pt>
                <c:pt idx="2181">
                  <c:v>10.310695652173916</c:v>
                </c:pt>
                <c:pt idx="2182">
                  <c:v>10.305869565217392</c:v>
                </c:pt>
                <c:pt idx="2183">
                  <c:v>10.304391304347828</c:v>
                </c:pt>
                <c:pt idx="2184">
                  <c:v>10.307217391304349</c:v>
                </c:pt>
                <c:pt idx="2185">
                  <c:v>10.318608695652175</c:v>
                </c:pt>
                <c:pt idx="2186">
                  <c:v>10.325000000000001</c:v>
                </c:pt>
                <c:pt idx="2187">
                  <c:v>10.319304347826087</c:v>
                </c:pt>
                <c:pt idx="2188">
                  <c:v>10.323304347826088</c:v>
                </c:pt>
                <c:pt idx="2189">
                  <c:v>10.328782608695654</c:v>
                </c:pt>
                <c:pt idx="2190">
                  <c:v>10.322086956521742</c:v>
                </c:pt>
                <c:pt idx="2191">
                  <c:v>10.318260869565218</c:v>
                </c:pt>
                <c:pt idx="2192">
                  <c:v>10.320565217391307</c:v>
                </c:pt>
                <c:pt idx="2193">
                  <c:v>10.318869565217392</c:v>
                </c:pt>
                <c:pt idx="2194">
                  <c:v>10.320521739130436</c:v>
                </c:pt>
                <c:pt idx="2195">
                  <c:v>10.324869565217393</c:v>
                </c:pt>
                <c:pt idx="2196">
                  <c:v>10.33008695652174</c:v>
                </c:pt>
                <c:pt idx="2197">
                  <c:v>10.331347826086956</c:v>
                </c:pt>
                <c:pt idx="2198">
                  <c:v>10.326695652173914</c:v>
                </c:pt>
                <c:pt idx="2199">
                  <c:v>10.327173913043479</c:v>
                </c:pt>
                <c:pt idx="2200">
                  <c:v>10.320956521739133</c:v>
                </c:pt>
                <c:pt idx="2201">
                  <c:v>10.307999999999998</c:v>
                </c:pt>
                <c:pt idx="2202">
                  <c:v>10.292434782608694</c:v>
                </c:pt>
                <c:pt idx="2203">
                  <c:v>10.290695652173913</c:v>
                </c:pt>
                <c:pt idx="2204">
                  <c:v>10.293695652173914</c:v>
                </c:pt>
                <c:pt idx="2205">
                  <c:v>10.296826086956523</c:v>
                </c:pt>
                <c:pt idx="2206">
                  <c:v>10.287391304347825</c:v>
                </c:pt>
                <c:pt idx="2207">
                  <c:v>10.285608695652174</c:v>
                </c:pt>
                <c:pt idx="2208">
                  <c:v>10.290652173913042</c:v>
                </c:pt>
                <c:pt idx="2209">
                  <c:v>10.295043478260869</c:v>
                </c:pt>
                <c:pt idx="2210">
                  <c:v>10.300956521739129</c:v>
                </c:pt>
                <c:pt idx="2211">
                  <c:v>10.299260869565217</c:v>
                </c:pt>
                <c:pt idx="2212">
                  <c:v>10.299434782608694</c:v>
                </c:pt>
                <c:pt idx="2213">
                  <c:v>10.28991304347826</c:v>
                </c:pt>
                <c:pt idx="2214">
                  <c:v>10.297434782608695</c:v>
                </c:pt>
                <c:pt idx="2215">
                  <c:v>10.317956521739129</c:v>
                </c:pt>
                <c:pt idx="2216">
                  <c:v>10.322260869565214</c:v>
                </c:pt>
                <c:pt idx="2217">
                  <c:v>10.321913043478258</c:v>
                </c:pt>
                <c:pt idx="2218">
                  <c:v>10.325347826086956</c:v>
                </c:pt>
                <c:pt idx="2219">
                  <c:v>10.337391304347824</c:v>
                </c:pt>
                <c:pt idx="2220">
                  <c:v>10.330173913043478</c:v>
                </c:pt>
                <c:pt idx="2221">
                  <c:v>10.332565217391304</c:v>
                </c:pt>
                <c:pt idx="2222">
                  <c:v>10.339260869565216</c:v>
                </c:pt>
                <c:pt idx="2223">
                  <c:v>10.332608695652175</c:v>
                </c:pt>
                <c:pt idx="2224">
                  <c:v>10.344652173913044</c:v>
                </c:pt>
                <c:pt idx="2225">
                  <c:v>10.367695652173914</c:v>
                </c:pt>
                <c:pt idx="2226">
                  <c:v>10.364913043478262</c:v>
                </c:pt>
                <c:pt idx="2227">
                  <c:v>10.367086956521741</c:v>
                </c:pt>
                <c:pt idx="2228">
                  <c:v>10.361478260869566</c:v>
                </c:pt>
                <c:pt idx="2229">
                  <c:v>10.371521739130436</c:v>
                </c:pt>
                <c:pt idx="2230">
                  <c:v>10.370826086956523</c:v>
                </c:pt>
                <c:pt idx="2231">
                  <c:v>10.361782608695654</c:v>
                </c:pt>
                <c:pt idx="2232">
                  <c:v>10.352739130434783</c:v>
                </c:pt>
                <c:pt idx="2233">
                  <c:v>10.353565217391303</c:v>
                </c:pt>
                <c:pt idx="2234">
                  <c:v>10.347521739130434</c:v>
                </c:pt>
                <c:pt idx="2235">
                  <c:v>10.349086956521736</c:v>
                </c:pt>
                <c:pt idx="2236">
                  <c:v>10.361173913043476</c:v>
                </c:pt>
                <c:pt idx="2237">
                  <c:v>10.350434782608692</c:v>
                </c:pt>
                <c:pt idx="2238">
                  <c:v>10.338695652173913</c:v>
                </c:pt>
                <c:pt idx="2239">
                  <c:v>10.357695652173913</c:v>
                </c:pt>
                <c:pt idx="2240">
                  <c:v>10.365782608695653</c:v>
                </c:pt>
                <c:pt idx="2241">
                  <c:v>10.362869565217391</c:v>
                </c:pt>
                <c:pt idx="2242">
                  <c:v>10.367608695652175</c:v>
                </c:pt>
                <c:pt idx="2243">
                  <c:v>10.382695652173913</c:v>
                </c:pt>
                <c:pt idx="2244">
                  <c:v>10.389695652173913</c:v>
                </c:pt>
                <c:pt idx="2245">
                  <c:v>10.383478260869566</c:v>
                </c:pt>
                <c:pt idx="2246">
                  <c:v>10.399782608695654</c:v>
                </c:pt>
                <c:pt idx="2247">
                  <c:v>10.409565217391306</c:v>
                </c:pt>
                <c:pt idx="2248">
                  <c:v>10.394826086956522</c:v>
                </c:pt>
                <c:pt idx="2249">
                  <c:v>10.398391304347827</c:v>
                </c:pt>
                <c:pt idx="2250">
                  <c:v>10.403260869565219</c:v>
                </c:pt>
                <c:pt idx="2251">
                  <c:v>10.39595652173913</c:v>
                </c:pt>
                <c:pt idx="2252">
                  <c:v>10.405260869565216</c:v>
                </c:pt>
                <c:pt idx="2253">
                  <c:v>10.414869565217391</c:v>
                </c:pt>
                <c:pt idx="2254">
                  <c:v>10.430304347826086</c:v>
                </c:pt>
                <c:pt idx="2255">
                  <c:v>10.431608695652173</c:v>
                </c:pt>
                <c:pt idx="2256">
                  <c:v>10.427956521739128</c:v>
                </c:pt>
                <c:pt idx="2257">
                  <c:v>10.427869565217391</c:v>
                </c:pt>
                <c:pt idx="2258">
                  <c:v>10.418999999999999</c:v>
                </c:pt>
                <c:pt idx="2259">
                  <c:v>10.427956521739128</c:v>
                </c:pt>
                <c:pt idx="2260">
                  <c:v>10.448608695652172</c:v>
                </c:pt>
                <c:pt idx="2261">
                  <c:v>10.448043478260869</c:v>
                </c:pt>
                <c:pt idx="2262">
                  <c:v>10.44704347826087</c:v>
                </c:pt>
                <c:pt idx="2263">
                  <c:v>10.438956521739129</c:v>
                </c:pt>
                <c:pt idx="2264">
                  <c:v>10.428521739130431</c:v>
                </c:pt>
                <c:pt idx="2265">
                  <c:v>10.398956521739127</c:v>
                </c:pt>
                <c:pt idx="2266">
                  <c:v>10.367695652173911</c:v>
                </c:pt>
                <c:pt idx="2267">
                  <c:v>10.363217391304346</c:v>
                </c:pt>
                <c:pt idx="2268">
                  <c:v>10.364521739130435</c:v>
                </c:pt>
                <c:pt idx="2269">
                  <c:v>10.364217391304349</c:v>
                </c:pt>
                <c:pt idx="2270">
                  <c:v>10.374391304347826</c:v>
                </c:pt>
                <c:pt idx="2271">
                  <c:v>10.389304347826085</c:v>
                </c:pt>
                <c:pt idx="2272">
                  <c:v>10.39</c:v>
                </c:pt>
                <c:pt idx="2273">
                  <c:v>10.367565217391304</c:v>
                </c:pt>
                <c:pt idx="2274">
                  <c:v>10.367478260869566</c:v>
                </c:pt>
                <c:pt idx="2275">
                  <c:v>10.363173913043481</c:v>
                </c:pt>
                <c:pt idx="2276">
                  <c:v>10.371913043478264</c:v>
                </c:pt>
                <c:pt idx="2277">
                  <c:v>10.38017391304348</c:v>
                </c:pt>
                <c:pt idx="2278">
                  <c:v>10.362695652173915</c:v>
                </c:pt>
                <c:pt idx="2279">
                  <c:v>10.354913043478261</c:v>
                </c:pt>
                <c:pt idx="2280">
                  <c:v>10.363739130434784</c:v>
                </c:pt>
                <c:pt idx="2281">
                  <c:v>10.387347826086957</c:v>
                </c:pt>
                <c:pt idx="2282">
                  <c:v>10.391565217391305</c:v>
                </c:pt>
                <c:pt idx="2283">
                  <c:v>10.357043478260868</c:v>
                </c:pt>
                <c:pt idx="2284">
                  <c:v>10.327043478260869</c:v>
                </c:pt>
                <c:pt idx="2285">
                  <c:v>10.317565217391305</c:v>
                </c:pt>
                <c:pt idx="2286">
                  <c:v>10.32491304347826</c:v>
                </c:pt>
                <c:pt idx="2287">
                  <c:v>10.357304347826085</c:v>
                </c:pt>
                <c:pt idx="2288">
                  <c:v>10.376608695652173</c:v>
                </c:pt>
                <c:pt idx="2289">
                  <c:v>10.386347826086956</c:v>
                </c:pt>
                <c:pt idx="2290">
                  <c:v>10.384304347826086</c:v>
                </c:pt>
                <c:pt idx="2291">
                  <c:v>10.386739130434782</c:v>
                </c:pt>
                <c:pt idx="2292">
                  <c:v>10.387304347826088</c:v>
                </c:pt>
                <c:pt idx="2293">
                  <c:v>10.380826086956523</c:v>
                </c:pt>
                <c:pt idx="2294">
                  <c:v>10.369521739130438</c:v>
                </c:pt>
                <c:pt idx="2295">
                  <c:v>10.340478260869567</c:v>
                </c:pt>
                <c:pt idx="2296">
                  <c:v>10.351956521739131</c:v>
                </c:pt>
                <c:pt idx="2297">
                  <c:v>10.36426086956522</c:v>
                </c:pt>
                <c:pt idx="2298">
                  <c:v>10.359000000000002</c:v>
                </c:pt>
                <c:pt idx="2299">
                  <c:v>10.345130434782609</c:v>
                </c:pt>
                <c:pt idx="2300">
                  <c:v>10.347260869565218</c:v>
                </c:pt>
                <c:pt idx="2301">
                  <c:v>10.370304347826089</c:v>
                </c:pt>
                <c:pt idx="2302">
                  <c:v>10.36995652173913</c:v>
                </c:pt>
                <c:pt idx="2303">
                  <c:v>10.376217391304349</c:v>
                </c:pt>
                <c:pt idx="2304">
                  <c:v>10.350826086956523</c:v>
                </c:pt>
                <c:pt idx="2305">
                  <c:v>10.308434782608696</c:v>
                </c:pt>
                <c:pt idx="2306">
                  <c:v>10.320521739130438</c:v>
                </c:pt>
                <c:pt idx="2307">
                  <c:v>10.340173913043481</c:v>
                </c:pt>
                <c:pt idx="2308">
                  <c:v>10.313608695652178</c:v>
                </c:pt>
                <c:pt idx="2309">
                  <c:v>10.30226086956522</c:v>
                </c:pt>
                <c:pt idx="2310">
                  <c:v>10.300826086956526</c:v>
                </c:pt>
                <c:pt idx="2311">
                  <c:v>10.296652173913046</c:v>
                </c:pt>
                <c:pt idx="2312">
                  <c:v>10.27830434782609</c:v>
                </c:pt>
                <c:pt idx="2313">
                  <c:v>10.271608695652175</c:v>
                </c:pt>
                <c:pt idx="2314">
                  <c:v>10.296217391304349</c:v>
                </c:pt>
                <c:pt idx="2315">
                  <c:v>10.284956521739131</c:v>
                </c:pt>
                <c:pt idx="2316">
                  <c:v>10.269521739130436</c:v>
                </c:pt>
                <c:pt idx="2317">
                  <c:v>10.261391304347827</c:v>
                </c:pt>
                <c:pt idx="2318">
                  <c:v>10.270086956521739</c:v>
                </c:pt>
                <c:pt idx="2319">
                  <c:v>10.297173913043478</c:v>
                </c:pt>
                <c:pt idx="2320">
                  <c:v>10.285869565217393</c:v>
                </c:pt>
                <c:pt idx="2321">
                  <c:v>10.28786956521739</c:v>
                </c:pt>
                <c:pt idx="2322">
                  <c:v>10.268739130434783</c:v>
                </c:pt>
                <c:pt idx="2323">
                  <c:v>10.259826086956521</c:v>
                </c:pt>
                <c:pt idx="2324">
                  <c:v>10.248478260869565</c:v>
                </c:pt>
                <c:pt idx="2325">
                  <c:v>10.244304347826088</c:v>
                </c:pt>
                <c:pt idx="2326">
                  <c:v>10.234521739130434</c:v>
                </c:pt>
                <c:pt idx="2327">
                  <c:v>10.240565217391303</c:v>
                </c:pt>
                <c:pt idx="2328">
                  <c:v>10.255217391304347</c:v>
                </c:pt>
                <c:pt idx="2329">
                  <c:v>10.238434782608694</c:v>
                </c:pt>
                <c:pt idx="2330">
                  <c:v>10.224608695652174</c:v>
                </c:pt>
                <c:pt idx="2331">
                  <c:v>10.214173913043478</c:v>
                </c:pt>
                <c:pt idx="2332">
                  <c:v>10.196652173913044</c:v>
                </c:pt>
                <c:pt idx="2333">
                  <c:v>10.150347826086957</c:v>
                </c:pt>
                <c:pt idx="2334">
                  <c:v>10.118826086956522</c:v>
                </c:pt>
                <c:pt idx="2335">
                  <c:v>10.16230434782609</c:v>
                </c:pt>
                <c:pt idx="2336">
                  <c:v>10.169260869565221</c:v>
                </c:pt>
                <c:pt idx="2337">
                  <c:v>10.138826086956525</c:v>
                </c:pt>
                <c:pt idx="2338">
                  <c:v>10.129739130434787</c:v>
                </c:pt>
                <c:pt idx="2339">
                  <c:v>10.104043478260875</c:v>
                </c:pt>
                <c:pt idx="2340">
                  <c:v>10.099782608695655</c:v>
                </c:pt>
                <c:pt idx="2341">
                  <c:v>10.146260869565221</c:v>
                </c:pt>
                <c:pt idx="2342">
                  <c:v>10.164000000000001</c:v>
                </c:pt>
                <c:pt idx="2343">
                  <c:v>10.182652173913045</c:v>
                </c:pt>
                <c:pt idx="2344">
                  <c:v>10.186782608695655</c:v>
                </c:pt>
                <c:pt idx="2345">
                  <c:v>10.311459016393437</c:v>
                </c:pt>
                <c:pt idx="2346">
                  <c:v>10.312081967213111</c:v>
                </c:pt>
                <c:pt idx="2347">
                  <c:v>10.321295081967209</c:v>
                </c:pt>
                <c:pt idx="2348">
                  <c:v>10.326114754098359</c:v>
                </c:pt>
                <c:pt idx="2349">
                  <c:v>10.327180327868849</c:v>
                </c:pt>
                <c:pt idx="2350">
                  <c:v>10.337868852459014</c:v>
                </c:pt>
                <c:pt idx="2351">
                  <c:v>10.345868852459017</c:v>
                </c:pt>
                <c:pt idx="2352">
                  <c:v>10.335032786885247</c:v>
                </c:pt>
                <c:pt idx="2353">
                  <c:v>10.338639344262296</c:v>
                </c:pt>
                <c:pt idx="2354">
                  <c:v>10.349016393442623</c:v>
                </c:pt>
                <c:pt idx="2355">
                  <c:v>10.345868852459017</c:v>
                </c:pt>
                <c:pt idx="2356">
                  <c:v>10.343311475409838</c:v>
                </c:pt>
                <c:pt idx="2357">
                  <c:v>10.349885245901643</c:v>
                </c:pt>
                <c:pt idx="2358">
                  <c:v>10.356344262295083</c:v>
                </c:pt>
                <c:pt idx="2359">
                  <c:v>10.36244262295082</c:v>
                </c:pt>
                <c:pt idx="2360">
                  <c:v>10.364196721311478</c:v>
                </c:pt>
                <c:pt idx="2361">
                  <c:v>10.361196721311476</c:v>
                </c:pt>
                <c:pt idx="2362">
                  <c:v>10.368360655737705</c:v>
                </c:pt>
                <c:pt idx="2363">
                  <c:v>10.369262295081965</c:v>
                </c:pt>
                <c:pt idx="2364">
                  <c:v>10.38450819672131</c:v>
                </c:pt>
                <c:pt idx="2365">
                  <c:v>10.386409836065575</c:v>
                </c:pt>
                <c:pt idx="2366">
                  <c:v>10.391213114754098</c:v>
                </c:pt>
                <c:pt idx="2367">
                  <c:v>10.398524590163934</c:v>
                </c:pt>
                <c:pt idx="2368">
                  <c:v>10.394442622950818</c:v>
                </c:pt>
                <c:pt idx="2369">
                  <c:v>10.399278688524587</c:v>
                </c:pt>
                <c:pt idx="2370">
                  <c:v>10.400803278688525</c:v>
                </c:pt>
                <c:pt idx="2371">
                  <c:v>10.403999999999998</c:v>
                </c:pt>
                <c:pt idx="2372">
                  <c:v>10.409262295081966</c:v>
                </c:pt>
                <c:pt idx="2373">
                  <c:v>10.417885245901639</c:v>
                </c:pt>
                <c:pt idx="2374">
                  <c:v>10.429147540983607</c:v>
                </c:pt>
                <c:pt idx="2375">
                  <c:v>10.444655737704919</c:v>
                </c:pt>
                <c:pt idx="2376">
                  <c:v>10.462590163934426</c:v>
                </c:pt>
                <c:pt idx="2377">
                  <c:v>10.46350819672131</c:v>
                </c:pt>
                <c:pt idx="2378">
                  <c:v>10.469803278688524</c:v>
                </c:pt>
                <c:pt idx="2379">
                  <c:v>10.482114754098358</c:v>
                </c:pt>
                <c:pt idx="2380">
                  <c:v>10.494032786885244</c:v>
                </c:pt>
                <c:pt idx="2381">
                  <c:v>10.506311475409834</c:v>
                </c:pt>
                <c:pt idx="2382">
                  <c:v>10.501967213114755</c:v>
                </c:pt>
                <c:pt idx="2383">
                  <c:v>10.496967213114754</c:v>
                </c:pt>
                <c:pt idx="2384">
                  <c:v>10.488524590163934</c:v>
                </c:pt>
                <c:pt idx="2385">
                  <c:v>10.471885245901637</c:v>
                </c:pt>
                <c:pt idx="2386">
                  <c:v>10.458672131147537</c:v>
                </c:pt>
                <c:pt idx="2387">
                  <c:v>10.45639344262295</c:v>
                </c:pt>
                <c:pt idx="2388">
                  <c:v>10.454262295081968</c:v>
                </c:pt>
                <c:pt idx="2389">
                  <c:v>10.455918032786887</c:v>
                </c:pt>
                <c:pt idx="2390">
                  <c:v>10.447344262295085</c:v>
                </c:pt>
                <c:pt idx="2391">
                  <c:v>10.448622950819674</c:v>
                </c:pt>
                <c:pt idx="2392">
                  <c:v>10.451262295081969</c:v>
                </c:pt>
                <c:pt idx="2393">
                  <c:v>10.457622950819676</c:v>
                </c:pt>
                <c:pt idx="2394">
                  <c:v>10.464918032786887</c:v>
                </c:pt>
                <c:pt idx="2395">
                  <c:v>10.462344262295083</c:v>
                </c:pt>
                <c:pt idx="2396">
                  <c:v>10.460393442622953</c:v>
                </c:pt>
                <c:pt idx="2397">
                  <c:v>10.446770491803283</c:v>
                </c:pt>
                <c:pt idx="2398">
                  <c:v>10.440737704918037</c:v>
                </c:pt>
                <c:pt idx="2399">
                  <c:v>10.439770491803284</c:v>
                </c:pt>
                <c:pt idx="2400">
                  <c:v>10.426262295081971</c:v>
                </c:pt>
                <c:pt idx="2401">
                  <c:v>10.416032786885248</c:v>
                </c:pt>
                <c:pt idx="2402">
                  <c:v>10.409688524590168</c:v>
                </c:pt>
                <c:pt idx="2403">
                  <c:v>10.404950819672134</c:v>
                </c:pt>
                <c:pt idx="2404">
                  <c:v>10.395852459016398</c:v>
                </c:pt>
                <c:pt idx="2405">
                  <c:v>10.389213114754099</c:v>
                </c:pt>
                <c:pt idx="2406">
                  <c:v>10.394327868852463</c:v>
                </c:pt>
                <c:pt idx="2407">
                  <c:v>10.397721311475413</c:v>
                </c:pt>
                <c:pt idx="2408">
                  <c:v>10.398344262295083</c:v>
                </c:pt>
                <c:pt idx="2409">
                  <c:v>10.399442622950819</c:v>
                </c:pt>
                <c:pt idx="2410">
                  <c:v>10.398704918032788</c:v>
                </c:pt>
                <c:pt idx="2411">
                  <c:v>10.389032786885245</c:v>
                </c:pt>
                <c:pt idx="2412">
                  <c:v>10.383655737704919</c:v>
                </c:pt>
                <c:pt idx="2413">
                  <c:v>10.387508196721312</c:v>
                </c:pt>
                <c:pt idx="2414">
                  <c:v>10.396967213114754</c:v>
                </c:pt>
                <c:pt idx="2415">
                  <c:v>10.394377049180328</c:v>
                </c:pt>
                <c:pt idx="2416">
                  <c:v>10.410540983606557</c:v>
                </c:pt>
                <c:pt idx="2417">
                  <c:v>10.404229508196719</c:v>
                </c:pt>
                <c:pt idx="2418">
                  <c:v>10.407704918032788</c:v>
                </c:pt>
                <c:pt idx="2419">
                  <c:v>10.417704918032786</c:v>
                </c:pt>
                <c:pt idx="2420">
                  <c:v>10.418622950819671</c:v>
                </c:pt>
                <c:pt idx="2421">
                  <c:v>10.422721311475408</c:v>
                </c:pt>
                <c:pt idx="2422">
                  <c:v>10.415721311475409</c:v>
                </c:pt>
                <c:pt idx="2423">
                  <c:v>10.402377049180327</c:v>
                </c:pt>
                <c:pt idx="2424">
                  <c:v>10.399819672131148</c:v>
                </c:pt>
                <c:pt idx="2425">
                  <c:v>10.419967213114756</c:v>
                </c:pt>
                <c:pt idx="2426">
                  <c:v>10.442754098360655</c:v>
                </c:pt>
                <c:pt idx="2427">
                  <c:v>10.444098360655737</c:v>
                </c:pt>
                <c:pt idx="2428">
                  <c:v>10.453770491803278</c:v>
                </c:pt>
                <c:pt idx="2429">
                  <c:v>10.465245901639344</c:v>
                </c:pt>
                <c:pt idx="2430">
                  <c:v>10.468327868852461</c:v>
                </c:pt>
                <c:pt idx="2431">
                  <c:v>10.474081967213115</c:v>
                </c:pt>
                <c:pt idx="2432">
                  <c:v>10.479622950819673</c:v>
                </c:pt>
                <c:pt idx="2433">
                  <c:v>10.464918032786885</c:v>
                </c:pt>
                <c:pt idx="2434">
                  <c:v>10.456377049180331</c:v>
                </c:pt>
                <c:pt idx="2435">
                  <c:v>10.452327868852461</c:v>
                </c:pt>
                <c:pt idx="2436">
                  <c:v>10.455622950819672</c:v>
                </c:pt>
                <c:pt idx="2437">
                  <c:v>10.44781967213115</c:v>
                </c:pt>
                <c:pt idx="2438">
                  <c:v>10.43172131147541</c:v>
                </c:pt>
                <c:pt idx="2439">
                  <c:v>10.427196721311477</c:v>
                </c:pt>
                <c:pt idx="2440">
                  <c:v>10.42581967213115</c:v>
                </c:pt>
                <c:pt idx="2441">
                  <c:v>10.426409836065577</c:v>
                </c:pt>
                <c:pt idx="2442">
                  <c:v>10.428885245901643</c:v>
                </c:pt>
                <c:pt idx="2443">
                  <c:v>10.438016393442624</c:v>
                </c:pt>
                <c:pt idx="2444">
                  <c:v>10.432278688524592</c:v>
                </c:pt>
                <c:pt idx="2445">
                  <c:v>10.425885245901641</c:v>
                </c:pt>
                <c:pt idx="2446">
                  <c:v>10.4422131147541</c:v>
                </c:pt>
                <c:pt idx="2447">
                  <c:v>10.459442622950823</c:v>
                </c:pt>
                <c:pt idx="2448">
                  <c:v>10.458622950819674</c:v>
                </c:pt>
                <c:pt idx="2449">
                  <c:v>10.462098360655741</c:v>
                </c:pt>
                <c:pt idx="2450">
                  <c:v>10.449672131147544</c:v>
                </c:pt>
                <c:pt idx="2451">
                  <c:v>10.446262295081969</c:v>
                </c:pt>
                <c:pt idx="2452">
                  <c:v>10.448278688524594</c:v>
                </c:pt>
                <c:pt idx="2453">
                  <c:v>10.453032786885247</c:v>
                </c:pt>
                <c:pt idx="2454">
                  <c:v>10.442114754098361</c:v>
                </c:pt>
                <c:pt idx="2455">
                  <c:v>10.425459016393445</c:v>
                </c:pt>
                <c:pt idx="2456">
                  <c:v>10.42965573770492</c:v>
                </c:pt>
                <c:pt idx="2457">
                  <c:v>10.44411475409836</c:v>
                </c:pt>
                <c:pt idx="2458">
                  <c:v>10.454360655737705</c:v>
                </c:pt>
                <c:pt idx="2459">
                  <c:v>10.458016393442623</c:v>
                </c:pt>
                <c:pt idx="2460">
                  <c:v>10.473016393442622</c:v>
                </c:pt>
                <c:pt idx="2461">
                  <c:v>10.500295081967211</c:v>
                </c:pt>
                <c:pt idx="2462">
                  <c:v>10.521540983606554</c:v>
                </c:pt>
                <c:pt idx="2463">
                  <c:v>10.525950819672129</c:v>
                </c:pt>
                <c:pt idx="2464">
                  <c:v>10.530852459016392</c:v>
                </c:pt>
                <c:pt idx="2465">
                  <c:v>10.530622950819673</c:v>
                </c:pt>
                <c:pt idx="2466">
                  <c:v>10.540245901639345</c:v>
                </c:pt>
                <c:pt idx="2467">
                  <c:v>10.532327868852459</c:v>
                </c:pt>
                <c:pt idx="2468">
                  <c:v>10.52827868852459</c:v>
                </c:pt>
                <c:pt idx="2469">
                  <c:v>10.542032786885246</c:v>
                </c:pt>
                <c:pt idx="2470">
                  <c:v>10.546377049180327</c:v>
                </c:pt>
                <c:pt idx="2471">
                  <c:v>10.549491803278686</c:v>
                </c:pt>
                <c:pt idx="2472">
                  <c:v>10.565377049180327</c:v>
                </c:pt>
                <c:pt idx="2473">
                  <c:v>10.559999999999999</c:v>
                </c:pt>
                <c:pt idx="2474">
                  <c:v>10.549836065573771</c:v>
                </c:pt>
                <c:pt idx="2475">
                  <c:v>10.533295081967214</c:v>
                </c:pt>
                <c:pt idx="2476">
                  <c:v>10.538016393442625</c:v>
                </c:pt>
                <c:pt idx="2477">
                  <c:v>10.531262295081968</c:v>
                </c:pt>
                <c:pt idx="2478">
                  <c:v>10.528475409836068</c:v>
                </c:pt>
                <c:pt idx="2479">
                  <c:v>10.532114754098364</c:v>
                </c:pt>
                <c:pt idx="2480">
                  <c:v>10.537229508196724</c:v>
                </c:pt>
                <c:pt idx="2481">
                  <c:v>10.53949180327869</c:v>
                </c:pt>
                <c:pt idx="2482">
                  <c:v>10.535393442622954</c:v>
                </c:pt>
                <c:pt idx="2483">
                  <c:v>10.548737704918036</c:v>
                </c:pt>
                <c:pt idx="2484">
                  <c:v>10.575196721311476</c:v>
                </c:pt>
                <c:pt idx="2485">
                  <c:v>10.5874262295082</c:v>
                </c:pt>
                <c:pt idx="2486">
                  <c:v>10.56965573770492</c:v>
                </c:pt>
                <c:pt idx="2487">
                  <c:v>10.561311475409838</c:v>
                </c:pt>
                <c:pt idx="2488">
                  <c:v>10.560147540983609</c:v>
                </c:pt>
                <c:pt idx="2489">
                  <c:v>10.55109836065574</c:v>
                </c:pt>
                <c:pt idx="2490">
                  <c:v>10.557524590163936</c:v>
                </c:pt>
                <c:pt idx="2491">
                  <c:v>10.547983606557375</c:v>
                </c:pt>
                <c:pt idx="2492">
                  <c:v>10.546180327868852</c:v>
                </c:pt>
                <c:pt idx="2493">
                  <c:v>10.545999999999999</c:v>
                </c:pt>
                <c:pt idx="2494">
                  <c:v>10.565081967213114</c:v>
                </c:pt>
                <c:pt idx="2495">
                  <c:v>10.597065573770491</c:v>
                </c:pt>
                <c:pt idx="2496">
                  <c:v>10.617704918032784</c:v>
                </c:pt>
                <c:pt idx="2497">
                  <c:v>10.612540983606557</c:v>
                </c:pt>
                <c:pt idx="2498">
                  <c:v>10.624770491803279</c:v>
                </c:pt>
                <c:pt idx="2499">
                  <c:v>10.632967213114755</c:v>
                </c:pt>
                <c:pt idx="2500">
                  <c:v>10.633426229508199</c:v>
                </c:pt>
                <c:pt idx="2501">
                  <c:v>10.639213114754099</c:v>
                </c:pt>
                <c:pt idx="2502">
                  <c:v>10.626229508196722</c:v>
                </c:pt>
                <c:pt idx="2503">
                  <c:v>10.63127868852459</c:v>
                </c:pt>
                <c:pt idx="2504">
                  <c:v>10.637901639344262</c:v>
                </c:pt>
                <c:pt idx="2505">
                  <c:v>10.644721311475411</c:v>
                </c:pt>
                <c:pt idx="2506">
                  <c:v>10.650819672131147</c:v>
                </c:pt>
                <c:pt idx="2507">
                  <c:v>10.654426229508198</c:v>
                </c:pt>
                <c:pt idx="2508">
                  <c:v>10.652327868852462</c:v>
                </c:pt>
                <c:pt idx="2509">
                  <c:v>10.652295081967216</c:v>
                </c:pt>
                <c:pt idx="2510">
                  <c:v>10.652426229508199</c:v>
                </c:pt>
                <c:pt idx="2511">
                  <c:v>10.676065573770494</c:v>
                </c:pt>
                <c:pt idx="2512">
                  <c:v>10.703081967213116</c:v>
                </c:pt>
                <c:pt idx="2513">
                  <c:v>10.70677049180328</c:v>
                </c:pt>
                <c:pt idx="2514">
                  <c:v>10.712934426229507</c:v>
                </c:pt>
                <c:pt idx="2515">
                  <c:v>10.728721311475407</c:v>
                </c:pt>
                <c:pt idx="2516">
                  <c:v>10.738540983606557</c:v>
                </c:pt>
                <c:pt idx="2517">
                  <c:v>10.754950819672128</c:v>
                </c:pt>
                <c:pt idx="2518">
                  <c:v>10.765245901639341</c:v>
                </c:pt>
                <c:pt idx="2519">
                  <c:v>10.762327868852456</c:v>
                </c:pt>
                <c:pt idx="2520">
                  <c:v>10.758836065573769</c:v>
                </c:pt>
                <c:pt idx="2521">
                  <c:v>10.756065573770488</c:v>
                </c:pt>
                <c:pt idx="2522">
                  <c:v>10.7395737704918</c:v>
                </c:pt>
                <c:pt idx="2523">
                  <c:v>10.7265737704918</c:v>
                </c:pt>
                <c:pt idx="2524">
                  <c:v>10.734213114754095</c:v>
                </c:pt>
                <c:pt idx="2525">
                  <c:v>10.723704918032784</c:v>
                </c:pt>
                <c:pt idx="2526">
                  <c:v>10.72567213114754</c:v>
                </c:pt>
                <c:pt idx="2527">
                  <c:v>10.709688524590165</c:v>
                </c:pt>
                <c:pt idx="2528">
                  <c:v>10.712262295081969</c:v>
                </c:pt>
                <c:pt idx="2529">
                  <c:v>10.719377049180331</c:v>
                </c:pt>
                <c:pt idx="2530">
                  <c:v>10.712508196721316</c:v>
                </c:pt>
                <c:pt idx="2531">
                  <c:v>10.706016393442628</c:v>
                </c:pt>
                <c:pt idx="2532">
                  <c:v>10.709213114754105</c:v>
                </c:pt>
                <c:pt idx="2533">
                  <c:v>10.698688524590168</c:v>
                </c:pt>
                <c:pt idx="2534">
                  <c:v>10.715524590163938</c:v>
                </c:pt>
                <c:pt idx="2535">
                  <c:v>10.731950819672132</c:v>
                </c:pt>
                <c:pt idx="2536">
                  <c:v>10.743245901639348</c:v>
                </c:pt>
                <c:pt idx="2537">
                  <c:v>10.755360655737709</c:v>
                </c:pt>
                <c:pt idx="2538">
                  <c:v>10.782245901639348</c:v>
                </c:pt>
                <c:pt idx="2539">
                  <c:v>10.815409836065578</c:v>
                </c:pt>
                <c:pt idx="2540">
                  <c:v>10.814180327868854</c:v>
                </c:pt>
                <c:pt idx="2541">
                  <c:v>10.798819672131149</c:v>
                </c:pt>
                <c:pt idx="2542">
                  <c:v>10.808377049180329</c:v>
                </c:pt>
                <c:pt idx="2543">
                  <c:v>10.835016393442626</c:v>
                </c:pt>
                <c:pt idx="2544">
                  <c:v>10.842245901639345</c:v>
                </c:pt>
                <c:pt idx="2545">
                  <c:v>10.842327868852459</c:v>
                </c:pt>
                <c:pt idx="2546">
                  <c:v>10.851377049180329</c:v>
                </c:pt>
                <c:pt idx="2547">
                  <c:v>10.830180327868856</c:v>
                </c:pt>
                <c:pt idx="2548">
                  <c:v>10.812836065573773</c:v>
                </c:pt>
                <c:pt idx="2549">
                  <c:v>10.809245901639349</c:v>
                </c:pt>
                <c:pt idx="2550">
                  <c:v>10.803213114754103</c:v>
                </c:pt>
                <c:pt idx="2551">
                  <c:v>10.77032786885246</c:v>
                </c:pt>
                <c:pt idx="2552">
                  <c:v>10.769524590163934</c:v>
                </c:pt>
                <c:pt idx="2553">
                  <c:v>10.782442622950818</c:v>
                </c:pt>
                <c:pt idx="2554">
                  <c:v>10.78849180327869</c:v>
                </c:pt>
                <c:pt idx="2555">
                  <c:v>10.78660655737705</c:v>
                </c:pt>
                <c:pt idx="2556">
                  <c:v>10.781524590163935</c:v>
                </c:pt>
                <c:pt idx="2557">
                  <c:v>10.775557377049182</c:v>
                </c:pt>
                <c:pt idx="2558">
                  <c:v>10.793524590163935</c:v>
                </c:pt>
                <c:pt idx="2559">
                  <c:v>10.778032786885248</c:v>
                </c:pt>
                <c:pt idx="2560">
                  <c:v>10.7884262295082</c:v>
                </c:pt>
                <c:pt idx="2561">
                  <c:v>10.811393442622954</c:v>
                </c:pt>
                <c:pt idx="2562">
                  <c:v>10.802327868852462</c:v>
                </c:pt>
                <c:pt idx="2563">
                  <c:v>10.823032786885248</c:v>
                </c:pt>
                <c:pt idx="2564">
                  <c:v>10.819311475409837</c:v>
                </c:pt>
                <c:pt idx="2565">
                  <c:v>10.82149180327869</c:v>
                </c:pt>
                <c:pt idx="2566">
                  <c:v>10.82147540983607</c:v>
                </c:pt>
                <c:pt idx="2567">
                  <c:v>10.838327868852462</c:v>
                </c:pt>
                <c:pt idx="2568">
                  <c:v>10.844409836065577</c:v>
                </c:pt>
                <c:pt idx="2569">
                  <c:v>10.837229508196721</c:v>
                </c:pt>
                <c:pt idx="2570">
                  <c:v>10.848344262295083</c:v>
                </c:pt>
                <c:pt idx="2571">
                  <c:v>10.857377049180325</c:v>
                </c:pt>
                <c:pt idx="2572">
                  <c:v>10.858983606557373</c:v>
                </c:pt>
                <c:pt idx="2573">
                  <c:v>10.848950819672128</c:v>
                </c:pt>
                <c:pt idx="2574">
                  <c:v>10.82839344262295</c:v>
                </c:pt>
                <c:pt idx="2575">
                  <c:v>10.811983606557375</c:v>
                </c:pt>
                <c:pt idx="2576">
                  <c:v>10.784426229508195</c:v>
                </c:pt>
                <c:pt idx="2577">
                  <c:v>10.785262295081969</c:v>
                </c:pt>
                <c:pt idx="2578">
                  <c:v>10.773573770491803</c:v>
                </c:pt>
                <c:pt idx="2579">
                  <c:v>10.778524590163936</c:v>
                </c:pt>
                <c:pt idx="2580">
                  <c:v>10.782344262295084</c:v>
                </c:pt>
                <c:pt idx="2581">
                  <c:v>10.802409836065575</c:v>
                </c:pt>
                <c:pt idx="2582">
                  <c:v>10.795934426229509</c:v>
                </c:pt>
                <c:pt idx="2583">
                  <c:v>10.814606557377049</c:v>
                </c:pt>
                <c:pt idx="2584">
                  <c:v>10.835245901639345</c:v>
                </c:pt>
                <c:pt idx="2585">
                  <c:v>10.822967213114756</c:v>
                </c:pt>
                <c:pt idx="2586">
                  <c:v>10.844377049180329</c:v>
                </c:pt>
                <c:pt idx="2587">
                  <c:v>10.833475409836067</c:v>
                </c:pt>
                <c:pt idx="2588">
                  <c:v>10.846229508196721</c:v>
                </c:pt>
                <c:pt idx="2589">
                  <c:v>10.881081967213115</c:v>
                </c:pt>
                <c:pt idx="2590">
                  <c:v>10.910114754098357</c:v>
                </c:pt>
                <c:pt idx="2591">
                  <c:v>10.906508196721308</c:v>
                </c:pt>
                <c:pt idx="2592">
                  <c:v>10.924131147540979</c:v>
                </c:pt>
                <c:pt idx="2593">
                  <c:v>10.955196721311472</c:v>
                </c:pt>
                <c:pt idx="2594">
                  <c:v>10.972213114754094</c:v>
                </c:pt>
                <c:pt idx="2595">
                  <c:v>10.978836065573766</c:v>
                </c:pt>
                <c:pt idx="2596">
                  <c:v>10.976163934426227</c:v>
                </c:pt>
                <c:pt idx="2597">
                  <c:v>10.99452459016393</c:v>
                </c:pt>
                <c:pt idx="2598">
                  <c:v>10.996393442622947</c:v>
                </c:pt>
                <c:pt idx="2599">
                  <c:v>10.961196721311472</c:v>
                </c:pt>
                <c:pt idx="2600">
                  <c:v>10.917770491803275</c:v>
                </c:pt>
                <c:pt idx="2601">
                  <c:v>10.903967213114749</c:v>
                </c:pt>
                <c:pt idx="2602">
                  <c:v>10.91090163934426</c:v>
                </c:pt>
                <c:pt idx="2603">
                  <c:v>10.90468852459016</c:v>
                </c:pt>
                <c:pt idx="2604">
                  <c:v>10.888114754098359</c:v>
                </c:pt>
                <c:pt idx="2605">
                  <c:v>10.875573770491801</c:v>
                </c:pt>
                <c:pt idx="2606">
                  <c:v>10.873672131147538</c:v>
                </c:pt>
                <c:pt idx="2607">
                  <c:v>10.888426229508195</c:v>
                </c:pt>
                <c:pt idx="2608">
                  <c:v>10.910311475409836</c:v>
                </c:pt>
                <c:pt idx="2609">
                  <c:v>10.90006557377049</c:v>
                </c:pt>
                <c:pt idx="2610">
                  <c:v>10.912999999999998</c:v>
                </c:pt>
                <c:pt idx="2611">
                  <c:v>10.941377049180328</c:v>
                </c:pt>
                <c:pt idx="2612">
                  <c:v>10.992950819672132</c:v>
                </c:pt>
                <c:pt idx="2613">
                  <c:v>11.02432786885246</c:v>
                </c:pt>
                <c:pt idx="2614">
                  <c:v>11.008213114754097</c:v>
                </c:pt>
                <c:pt idx="2615">
                  <c:v>11.002606557377051</c:v>
                </c:pt>
                <c:pt idx="2616">
                  <c:v>11.022409836065577</c:v>
                </c:pt>
                <c:pt idx="2617">
                  <c:v>11.015295081967217</c:v>
                </c:pt>
                <c:pt idx="2618">
                  <c:v>11.015393442622953</c:v>
                </c:pt>
                <c:pt idx="2619">
                  <c:v>11.010377049180331</c:v>
                </c:pt>
                <c:pt idx="2620">
                  <c:v>11.013377049180331</c:v>
                </c:pt>
                <c:pt idx="2621">
                  <c:v>11.023114754098362</c:v>
                </c:pt>
                <c:pt idx="2622">
                  <c:v>11.029573770491805</c:v>
                </c:pt>
                <c:pt idx="2623">
                  <c:v>11.022196721311476</c:v>
                </c:pt>
                <c:pt idx="2624">
                  <c:v>11.000098360655739</c:v>
                </c:pt>
                <c:pt idx="2625">
                  <c:v>10.984540983606555</c:v>
                </c:pt>
                <c:pt idx="2626">
                  <c:v>10.969967213114753</c:v>
                </c:pt>
                <c:pt idx="2627">
                  <c:v>10.96645901639344</c:v>
                </c:pt>
                <c:pt idx="2628">
                  <c:v>10.961557377049179</c:v>
                </c:pt>
                <c:pt idx="2629">
                  <c:v>10.959278688524588</c:v>
                </c:pt>
                <c:pt idx="2630">
                  <c:v>10.981147540983603</c:v>
                </c:pt>
                <c:pt idx="2631">
                  <c:v>10.952114754098359</c:v>
                </c:pt>
                <c:pt idx="2632">
                  <c:v>10.937836065573766</c:v>
                </c:pt>
                <c:pt idx="2633">
                  <c:v>10.927344262295078</c:v>
                </c:pt>
                <c:pt idx="2634">
                  <c:v>10.920442622950818</c:v>
                </c:pt>
                <c:pt idx="2635">
                  <c:v>10.947475409836061</c:v>
                </c:pt>
                <c:pt idx="2636">
                  <c:v>10.968655737704914</c:v>
                </c:pt>
                <c:pt idx="2637">
                  <c:v>11.004278688524586</c:v>
                </c:pt>
                <c:pt idx="2638">
                  <c:v>11.004737704918027</c:v>
                </c:pt>
                <c:pt idx="2639">
                  <c:v>11.016295081967208</c:v>
                </c:pt>
                <c:pt idx="2640">
                  <c:v>11.028360655737702</c:v>
                </c:pt>
                <c:pt idx="2641">
                  <c:v>11.025803278688523</c:v>
                </c:pt>
                <c:pt idx="2642">
                  <c:v>11.029262295081965</c:v>
                </c:pt>
                <c:pt idx="2643">
                  <c:v>11.036754098360655</c:v>
                </c:pt>
                <c:pt idx="2644">
                  <c:v>11.044901639344262</c:v>
                </c:pt>
                <c:pt idx="2645">
                  <c:v>11.024573770491804</c:v>
                </c:pt>
                <c:pt idx="2646">
                  <c:v>11.005918032786886</c:v>
                </c:pt>
                <c:pt idx="2647">
                  <c:v>11.015590163934426</c:v>
                </c:pt>
                <c:pt idx="2648">
                  <c:v>11.045655737704921</c:v>
                </c:pt>
                <c:pt idx="2649">
                  <c:v>11.041606557377051</c:v>
                </c:pt>
                <c:pt idx="2650">
                  <c:v>11.034721311475412</c:v>
                </c:pt>
                <c:pt idx="2651">
                  <c:v>11.015770491803281</c:v>
                </c:pt>
                <c:pt idx="2652">
                  <c:v>11.046180327868855</c:v>
                </c:pt>
                <c:pt idx="2653">
                  <c:v>11.043770491803281</c:v>
                </c:pt>
                <c:pt idx="2654">
                  <c:v>11.005983606557379</c:v>
                </c:pt>
                <c:pt idx="2655">
                  <c:v>11.005147540983607</c:v>
                </c:pt>
                <c:pt idx="2656">
                  <c:v>11.010573770491805</c:v>
                </c:pt>
                <c:pt idx="2657">
                  <c:v>10.982852459016392</c:v>
                </c:pt>
                <c:pt idx="2658">
                  <c:v>10.941754098360656</c:v>
                </c:pt>
                <c:pt idx="2659">
                  <c:v>10.910721311475411</c:v>
                </c:pt>
                <c:pt idx="2660">
                  <c:v>10.927196721311477</c:v>
                </c:pt>
                <c:pt idx="2661">
                  <c:v>10.96172131147541</c:v>
                </c:pt>
                <c:pt idx="2662">
                  <c:v>10.972295081967212</c:v>
                </c:pt>
                <c:pt idx="2663">
                  <c:v>10.930360655737703</c:v>
                </c:pt>
                <c:pt idx="2664">
                  <c:v>10.896967213114753</c:v>
                </c:pt>
                <c:pt idx="2665">
                  <c:v>10.880163934426227</c:v>
                </c:pt>
                <c:pt idx="2666">
                  <c:v>10.88747540983606</c:v>
                </c:pt>
                <c:pt idx="2667">
                  <c:v>10.887852459016388</c:v>
                </c:pt>
                <c:pt idx="2668">
                  <c:v>10.880426229508194</c:v>
                </c:pt>
                <c:pt idx="2669">
                  <c:v>10.88252459016393</c:v>
                </c:pt>
                <c:pt idx="2670">
                  <c:v>10.875459016393439</c:v>
                </c:pt>
                <c:pt idx="2671">
                  <c:v>10.838508196721309</c:v>
                </c:pt>
                <c:pt idx="2672">
                  <c:v>10.808770491803276</c:v>
                </c:pt>
                <c:pt idx="2673">
                  <c:v>10.798885245901635</c:v>
                </c:pt>
                <c:pt idx="2674">
                  <c:v>10.783360655737701</c:v>
                </c:pt>
                <c:pt idx="2675">
                  <c:v>10.760442622950814</c:v>
                </c:pt>
                <c:pt idx="2676">
                  <c:v>10.712721311475406</c:v>
                </c:pt>
                <c:pt idx="2677">
                  <c:v>10.681606557377044</c:v>
                </c:pt>
                <c:pt idx="2678">
                  <c:v>10.654655737704914</c:v>
                </c:pt>
                <c:pt idx="2679">
                  <c:v>10.645327868852453</c:v>
                </c:pt>
                <c:pt idx="2680">
                  <c:v>10.644819672131144</c:v>
                </c:pt>
                <c:pt idx="2681">
                  <c:v>10.684213114754094</c:v>
                </c:pt>
                <c:pt idx="2682">
                  <c:v>10.680557377049178</c:v>
                </c:pt>
                <c:pt idx="2683">
                  <c:v>10.675885245901638</c:v>
                </c:pt>
                <c:pt idx="2684">
                  <c:v>10.686213114754098</c:v>
                </c:pt>
                <c:pt idx="2685">
                  <c:v>10.663295081967211</c:v>
                </c:pt>
                <c:pt idx="2686">
                  <c:v>10.646196721311476</c:v>
                </c:pt>
                <c:pt idx="2687">
                  <c:v>10.666622950819672</c:v>
                </c:pt>
                <c:pt idx="2688">
                  <c:v>10.69209836065574</c:v>
                </c:pt>
                <c:pt idx="2689">
                  <c:v>10.696622950819675</c:v>
                </c:pt>
                <c:pt idx="2690">
                  <c:v>10.699590163934429</c:v>
                </c:pt>
                <c:pt idx="2691">
                  <c:v>10.671754098360656</c:v>
                </c:pt>
                <c:pt idx="2692">
                  <c:v>10.724327868852461</c:v>
                </c:pt>
                <c:pt idx="2693">
                  <c:v>10.724459016393444</c:v>
                </c:pt>
                <c:pt idx="2694">
                  <c:v>10.721016393442625</c:v>
                </c:pt>
                <c:pt idx="2695">
                  <c:v>10.711360655737707</c:v>
                </c:pt>
                <c:pt idx="2696">
                  <c:v>10.702885245901642</c:v>
                </c:pt>
                <c:pt idx="2697">
                  <c:v>10.684754098360662</c:v>
                </c:pt>
                <c:pt idx="2698">
                  <c:v>10.654786885245908</c:v>
                </c:pt>
                <c:pt idx="2699">
                  <c:v>10.659885245901645</c:v>
                </c:pt>
                <c:pt idx="2700">
                  <c:v>10.655721311475416</c:v>
                </c:pt>
                <c:pt idx="2701">
                  <c:v>10.582098360655744</c:v>
                </c:pt>
                <c:pt idx="2702">
                  <c:v>10.551032786885248</c:v>
                </c:pt>
                <c:pt idx="2703">
                  <c:v>10.530245901639347</c:v>
                </c:pt>
                <c:pt idx="2704">
                  <c:v>10.520000000000003</c:v>
                </c:pt>
                <c:pt idx="2705">
                  <c:v>10.507245901639346</c:v>
                </c:pt>
                <c:pt idx="2706">
                  <c:v>10.51888524590164</c:v>
                </c:pt>
                <c:pt idx="2707">
                  <c:v>10.548344262295082</c:v>
                </c:pt>
                <c:pt idx="2708">
                  <c:v>10.527901639344261</c:v>
                </c:pt>
                <c:pt idx="2709">
                  <c:v>10.470295081967212</c:v>
                </c:pt>
                <c:pt idx="2710">
                  <c:v>10.486885245901636</c:v>
                </c:pt>
                <c:pt idx="2711">
                  <c:v>10.495590163934425</c:v>
                </c:pt>
                <c:pt idx="2712">
                  <c:v>10.524327868852456</c:v>
                </c:pt>
                <c:pt idx="2713">
                  <c:v>10.528213114754095</c:v>
                </c:pt>
                <c:pt idx="2714">
                  <c:v>10.504196721311475</c:v>
                </c:pt>
                <c:pt idx="2715">
                  <c:v>10.516409836065572</c:v>
                </c:pt>
                <c:pt idx="2716">
                  <c:v>10.526409836065572</c:v>
                </c:pt>
                <c:pt idx="2717">
                  <c:v>10.518409836065572</c:v>
                </c:pt>
                <c:pt idx="2718">
                  <c:v>10.572704918032784</c:v>
                </c:pt>
                <c:pt idx="2719">
                  <c:v>10.616639344262293</c:v>
                </c:pt>
                <c:pt idx="2720">
                  <c:v>10.655278688524588</c:v>
                </c:pt>
                <c:pt idx="2721">
                  <c:v>10.705327868852457</c:v>
                </c:pt>
                <c:pt idx="2722">
                  <c:v>10.708032786885244</c:v>
                </c:pt>
                <c:pt idx="2723">
                  <c:v>10.747819672131147</c:v>
                </c:pt>
                <c:pt idx="2724">
                  <c:v>10.764491803278689</c:v>
                </c:pt>
                <c:pt idx="2725">
                  <c:v>10.800819672131146</c:v>
                </c:pt>
                <c:pt idx="2726">
                  <c:v>10.790524590163933</c:v>
                </c:pt>
                <c:pt idx="2727">
                  <c:v>10.737147540983607</c:v>
                </c:pt>
                <c:pt idx="2728">
                  <c:v>10.707278688524591</c:v>
                </c:pt>
                <c:pt idx="2729">
                  <c:v>10.711311475409836</c:v>
                </c:pt>
                <c:pt idx="2730">
                  <c:v>10.695737704918033</c:v>
                </c:pt>
                <c:pt idx="2731">
                  <c:v>10.757442622950819</c:v>
                </c:pt>
                <c:pt idx="2732">
                  <c:v>10.823016393442622</c:v>
                </c:pt>
                <c:pt idx="2733">
                  <c:v>10.829163934426226</c:v>
                </c:pt>
                <c:pt idx="2734">
                  <c:v>10.814360655737705</c:v>
                </c:pt>
                <c:pt idx="2735">
                  <c:v>10.849573770491805</c:v>
                </c:pt>
                <c:pt idx="2736">
                  <c:v>10.924819672131148</c:v>
                </c:pt>
                <c:pt idx="2737">
                  <c:v>10.987639344262297</c:v>
                </c:pt>
                <c:pt idx="2738">
                  <c:v>11.027967213114756</c:v>
                </c:pt>
                <c:pt idx="2739">
                  <c:v>11.05332786885246</c:v>
                </c:pt>
                <c:pt idx="2740">
                  <c:v>11.085688524590164</c:v>
                </c:pt>
                <c:pt idx="2741">
                  <c:v>11.083836065573767</c:v>
                </c:pt>
                <c:pt idx="2742">
                  <c:v>11.090262295081963</c:v>
                </c:pt>
                <c:pt idx="2743">
                  <c:v>11.063049180327868</c:v>
                </c:pt>
                <c:pt idx="2744">
                  <c:v>11.042360655737703</c:v>
                </c:pt>
                <c:pt idx="2745">
                  <c:v>11.049918032786882</c:v>
                </c:pt>
                <c:pt idx="2746">
                  <c:v>11.102081967213111</c:v>
                </c:pt>
                <c:pt idx="2747">
                  <c:v>11.0927868852459</c:v>
                </c:pt>
                <c:pt idx="2748">
                  <c:v>11.062131147540979</c:v>
                </c:pt>
                <c:pt idx="2749">
                  <c:v>11.042491803278686</c:v>
                </c:pt>
                <c:pt idx="2750">
                  <c:v>11.040999999999995</c:v>
                </c:pt>
                <c:pt idx="2751">
                  <c:v>11.065245901639338</c:v>
                </c:pt>
                <c:pt idx="2752">
                  <c:v>11.113918032786881</c:v>
                </c:pt>
                <c:pt idx="2753">
                  <c:v>11.107098360655737</c:v>
                </c:pt>
                <c:pt idx="2754">
                  <c:v>11.099590163934424</c:v>
                </c:pt>
                <c:pt idx="2755">
                  <c:v>11.07139344262295</c:v>
                </c:pt>
                <c:pt idx="2756">
                  <c:v>11.120016393442622</c:v>
                </c:pt>
                <c:pt idx="2757">
                  <c:v>11.145459016393442</c:v>
                </c:pt>
                <c:pt idx="2758">
                  <c:v>11.17167213114754</c:v>
                </c:pt>
                <c:pt idx="2759">
                  <c:v>11.206032786885245</c:v>
                </c:pt>
                <c:pt idx="2760">
                  <c:v>11.154459016393441</c:v>
                </c:pt>
                <c:pt idx="2761">
                  <c:v>11.097393442622952</c:v>
                </c:pt>
                <c:pt idx="2762">
                  <c:v>11.127114754098361</c:v>
                </c:pt>
                <c:pt idx="2763">
                  <c:v>11.189098360655739</c:v>
                </c:pt>
                <c:pt idx="2764">
                  <c:v>11.202836065573774</c:v>
                </c:pt>
                <c:pt idx="2765">
                  <c:v>11.228180327868854</c:v>
                </c:pt>
                <c:pt idx="2766">
                  <c:v>11.250573770491805</c:v>
                </c:pt>
                <c:pt idx="2767">
                  <c:v>11.255868852459017</c:v>
                </c:pt>
                <c:pt idx="2768">
                  <c:v>11.250049180327869</c:v>
                </c:pt>
                <c:pt idx="2769">
                  <c:v>11.291868852459018</c:v>
                </c:pt>
                <c:pt idx="2770">
                  <c:v>11.377311475409835</c:v>
                </c:pt>
                <c:pt idx="2771">
                  <c:v>11.336131147540986</c:v>
                </c:pt>
                <c:pt idx="2772">
                  <c:v>11.323327868852457</c:v>
                </c:pt>
                <c:pt idx="2773">
                  <c:v>11.322655737704919</c:v>
                </c:pt>
                <c:pt idx="2774">
                  <c:v>11.290721311475412</c:v>
                </c:pt>
                <c:pt idx="2775">
                  <c:v>11.395409836065575</c:v>
                </c:pt>
                <c:pt idx="2776">
                  <c:v>11.407639344262295</c:v>
                </c:pt>
                <c:pt idx="2777">
                  <c:v>11.412475409836066</c:v>
                </c:pt>
                <c:pt idx="2778">
                  <c:v>11.400622950819674</c:v>
                </c:pt>
                <c:pt idx="2779">
                  <c:v>11.405081967213118</c:v>
                </c:pt>
                <c:pt idx="2780">
                  <c:v>11.363983606557376</c:v>
                </c:pt>
                <c:pt idx="2781">
                  <c:v>11.315786885245904</c:v>
                </c:pt>
                <c:pt idx="2782">
                  <c:v>11.262311475409838</c:v>
                </c:pt>
                <c:pt idx="2783">
                  <c:v>11.235081967213116</c:v>
                </c:pt>
                <c:pt idx="2784">
                  <c:v>11.244672131147542</c:v>
                </c:pt>
                <c:pt idx="2785">
                  <c:v>11.275278688524592</c:v>
                </c:pt>
                <c:pt idx="2786">
                  <c:v>11.292295081967215</c:v>
                </c:pt>
                <c:pt idx="2787">
                  <c:v>11.493672131147543</c:v>
                </c:pt>
                <c:pt idx="2788">
                  <c:v>11.599065573770494</c:v>
                </c:pt>
                <c:pt idx="2789">
                  <c:v>11.544475409836068</c:v>
                </c:pt>
                <c:pt idx="2790">
                  <c:v>11.521557377049181</c:v>
                </c:pt>
                <c:pt idx="2791">
                  <c:v>11.56504918032787</c:v>
                </c:pt>
                <c:pt idx="2792">
                  <c:v>11.52465573770492</c:v>
                </c:pt>
                <c:pt idx="2793">
                  <c:v>11.547081967213115</c:v>
                </c:pt>
                <c:pt idx="2794">
                  <c:v>11.545737704918034</c:v>
                </c:pt>
                <c:pt idx="2795">
                  <c:v>11.543278688524589</c:v>
                </c:pt>
                <c:pt idx="2796">
                  <c:v>11.523508196721311</c:v>
                </c:pt>
                <c:pt idx="2797">
                  <c:v>11.443114754098362</c:v>
                </c:pt>
                <c:pt idx="2798">
                  <c:v>11.435852459016393</c:v>
                </c:pt>
                <c:pt idx="2799">
                  <c:v>11.38622950819672</c:v>
                </c:pt>
                <c:pt idx="2800">
                  <c:v>11.341737704918033</c:v>
                </c:pt>
                <c:pt idx="2801">
                  <c:v>11.347311475409837</c:v>
                </c:pt>
                <c:pt idx="2802">
                  <c:v>11.344278688524589</c:v>
                </c:pt>
                <c:pt idx="2803">
                  <c:v>11.326377049180328</c:v>
                </c:pt>
                <c:pt idx="2804">
                  <c:v>11.430770491803278</c:v>
                </c:pt>
                <c:pt idx="2805">
                  <c:v>11.520918032786886</c:v>
                </c:pt>
                <c:pt idx="2806">
                  <c:v>11.561721311475411</c:v>
                </c:pt>
                <c:pt idx="2807">
                  <c:v>11.525196721311477</c:v>
                </c:pt>
                <c:pt idx="2808">
                  <c:v>11.548704918032788</c:v>
                </c:pt>
                <c:pt idx="2809">
                  <c:v>11.529344262295085</c:v>
                </c:pt>
                <c:pt idx="2810">
                  <c:v>11.455245901639346</c:v>
                </c:pt>
                <c:pt idx="2811">
                  <c:v>11.45593442622951</c:v>
                </c:pt>
                <c:pt idx="2812">
                  <c:v>11.410770491803284</c:v>
                </c:pt>
                <c:pt idx="2813">
                  <c:v>11.34775409836066</c:v>
                </c:pt>
                <c:pt idx="2814">
                  <c:v>11.307327868852465</c:v>
                </c:pt>
                <c:pt idx="2815">
                  <c:v>11.347950819672135</c:v>
                </c:pt>
                <c:pt idx="2816">
                  <c:v>11.435377049180332</c:v>
                </c:pt>
                <c:pt idx="2817">
                  <c:v>11.370393442622953</c:v>
                </c:pt>
                <c:pt idx="2818">
                  <c:v>11.356081967213118</c:v>
                </c:pt>
                <c:pt idx="2819">
                  <c:v>11.357852459016396</c:v>
                </c:pt>
                <c:pt idx="2820">
                  <c:v>11.336065573770496</c:v>
                </c:pt>
                <c:pt idx="2821">
                  <c:v>11.338278688524596</c:v>
                </c:pt>
                <c:pt idx="2822">
                  <c:v>11.39931147540984</c:v>
                </c:pt>
                <c:pt idx="2823">
                  <c:v>11.532508196721315</c:v>
                </c:pt>
                <c:pt idx="2824">
                  <c:v>11.619016393442624</c:v>
                </c:pt>
                <c:pt idx="2825">
                  <c:v>11.554344262295082</c:v>
                </c:pt>
                <c:pt idx="2826">
                  <c:v>11.564081967213117</c:v>
                </c:pt>
                <c:pt idx="2827">
                  <c:v>11.567836065573774</c:v>
                </c:pt>
                <c:pt idx="2828">
                  <c:v>11.624819672131148</c:v>
                </c:pt>
                <c:pt idx="2829">
                  <c:v>11.686065573770492</c:v>
                </c:pt>
                <c:pt idx="2830">
                  <c:v>11.651032786885246</c:v>
                </c:pt>
                <c:pt idx="2831">
                  <c:v>11.481213114754096</c:v>
                </c:pt>
                <c:pt idx="2832">
                  <c:v>11.414721311475407</c:v>
                </c:pt>
                <c:pt idx="2833">
                  <c:v>11.407213114754096</c:v>
                </c:pt>
                <c:pt idx="2834">
                  <c:v>11.40518032786885</c:v>
                </c:pt>
                <c:pt idx="2835">
                  <c:v>11.408114754098357</c:v>
                </c:pt>
                <c:pt idx="2836">
                  <c:v>11.233475409836062</c:v>
                </c:pt>
                <c:pt idx="2837">
                  <c:v>11.13073770491803</c:v>
                </c:pt>
                <c:pt idx="2838">
                  <c:v>11.027672131147536</c:v>
                </c:pt>
                <c:pt idx="2839">
                  <c:v>11.024131147540981</c:v>
                </c:pt>
                <c:pt idx="2840">
                  <c:v>11.04462295081967</c:v>
                </c:pt>
                <c:pt idx="2841">
                  <c:v>11.101196721311471</c:v>
                </c:pt>
                <c:pt idx="2842">
                  <c:v>11.183770491803276</c:v>
                </c:pt>
                <c:pt idx="2843">
                  <c:v>11.10596721311475</c:v>
                </c:pt>
                <c:pt idx="2844">
                  <c:v>11.17845901639344</c:v>
                </c:pt>
                <c:pt idx="2845">
                  <c:v>11.203327868852456</c:v>
                </c:pt>
                <c:pt idx="2846">
                  <c:v>11.324590163934424</c:v>
                </c:pt>
                <c:pt idx="2847">
                  <c:v>11.302983606557376</c:v>
                </c:pt>
                <c:pt idx="2848">
                  <c:v>11.151836065573772</c:v>
                </c:pt>
                <c:pt idx="2849">
                  <c:v>11.169737704918033</c:v>
                </c:pt>
                <c:pt idx="2850">
                  <c:v>11.285426229508197</c:v>
                </c:pt>
                <c:pt idx="2851">
                  <c:v>11.26495081967213</c:v>
                </c:pt>
                <c:pt idx="2852">
                  <c:v>11.259590163934424</c:v>
                </c:pt>
                <c:pt idx="2853">
                  <c:v>11.301098360655736</c:v>
                </c:pt>
                <c:pt idx="2854">
                  <c:v>11.380131147540981</c:v>
                </c:pt>
                <c:pt idx="2855">
                  <c:v>11.440213114754098</c:v>
                </c:pt>
                <c:pt idx="2856">
                  <c:v>11.505508196721312</c:v>
                </c:pt>
                <c:pt idx="2857">
                  <c:v>11.489114754098358</c:v>
                </c:pt>
                <c:pt idx="2858">
                  <c:v>11.554491803278687</c:v>
                </c:pt>
                <c:pt idx="2859">
                  <c:v>11.672540983606556</c:v>
                </c:pt>
                <c:pt idx="2860">
                  <c:v>11.735852459016391</c:v>
                </c:pt>
                <c:pt idx="2861">
                  <c:v>11.809065573770489</c:v>
                </c:pt>
                <c:pt idx="2862">
                  <c:v>11.949459016393439</c:v>
                </c:pt>
                <c:pt idx="2863">
                  <c:v>12.024196721311473</c:v>
                </c:pt>
                <c:pt idx="2864">
                  <c:v>11.935672131147538</c:v>
                </c:pt>
                <c:pt idx="2865">
                  <c:v>11.873311475409835</c:v>
                </c:pt>
                <c:pt idx="2866">
                  <c:v>11.818688524590163</c:v>
                </c:pt>
                <c:pt idx="2867">
                  <c:v>11.799754098360655</c:v>
                </c:pt>
                <c:pt idx="2868">
                  <c:v>11.935721311475408</c:v>
                </c:pt>
                <c:pt idx="2869">
                  <c:v>11.997573770491801</c:v>
                </c:pt>
                <c:pt idx="2870">
                  <c:v>12.083131147540982</c:v>
                </c:pt>
                <c:pt idx="2871">
                  <c:v>12.195475409836064</c:v>
                </c:pt>
                <c:pt idx="2872">
                  <c:v>12.279918032786881</c:v>
                </c:pt>
                <c:pt idx="2873">
                  <c:v>12.326393442622946</c:v>
                </c:pt>
                <c:pt idx="2874">
                  <c:v>12.382606557377047</c:v>
                </c:pt>
                <c:pt idx="2875">
                  <c:v>12.552770491803276</c:v>
                </c:pt>
                <c:pt idx="2876">
                  <c:v>12.602737704918029</c:v>
                </c:pt>
                <c:pt idx="2877">
                  <c:v>12.6317868852459</c:v>
                </c:pt>
                <c:pt idx="2878">
                  <c:v>12.696819672131145</c:v>
                </c:pt>
                <c:pt idx="2879">
                  <c:v>12.703819672131143</c:v>
                </c:pt>
                <c:pt idx="2880">
                  <c:v>12.80985245901639</c:v>
                </c:pt>
                <c:pt idx="2881">
                  <c:v>12.891934426229504</c:v>
                </c:pt>
                <c:pt idx="2882">
                  <c:v>12.995344262295079</c:v>
                </c:pt>
                <c:pt idx="2883">
                  <c:v>12.996590163934421</c:v>
                </c:pt>
                <c:pt idx="2884">
                  <c:v>12.842737704918029</c:v>
                </c:pt>
                <c:pt idx="2885">
                  <c:v>12.801131147540982</c:v>
                </c:pt>
                <c:pt idx="2886">
                  <c:v>12.976229508196718</c:v>
                </c:pt>
                <c:pt idx="2887">
                  <c:v>13.096704918032785</c:v>
                </c:pt>
                <c:pt idx="2888">
                  <c:v>13.132836065573771</c:v>
                </c:pt>
                <c:pt idx="2889">
                  <c:v>13.065016393442622</c:v>
                </c:pt>
                <c:pt idx="2890">
                  <c:v>13.107426229508196</c:v>
                </c:pt>
                <c:pt idx="2891">
                  <c:v>13.255278688524591</c:v>
                </c:pt>
                <c:pt idx="2892">
                  <c:v>13.473967213114754</c:v>
                </c:pt>
                <c:pt idx="2893">
                  <c:v>13.563295081967215</c:v>
                </c:pt>
                <c:pt idx="2894">
                  <c:v>13.566934426229512</c:v>
                </c:pt>
                <c:pt idx="2895">
                  <c:v>13.633459016393443</c:v>
                </c:pt>
                <c:pt idx="2896">
                  <c:v>13.584065573770495</c:v>
                </c:pt>
                <c:pt idx="2897">
                  <c:v>13.458819672131151</c:v>
                </c:pt>
                <c:pt idx="2898">
                  <c:v>13.421163934426232</c:v>
                </c:pt>
                <c:pt idx="2899">
                  <c:v>13.508590163934427</c:v>
                </c:pt>
                <c:pt idx="2900">
                  <c:v>13.582278688524591</c:v>
                </c:pt>
                <c:pt idx="2901">
                  <c:v>13.657737704918032</c:v>
                </c:pt>
                <c:pt idx="2902">
                  <c:v>13.693442622950819</c:v>
                </c:pt>
                <c:pt idx="2903">
                  <c:v>13.70722950819672</c:v>
                </c:pt>
                <c:pt idx="2904">
                  <c:v>13.895622950819671</c:v>
                </c:pt>
                <c:pt idx="2905">
                  <c:v>13.822770491803277</c:v>
                </c:pt>
                <c:pt idx="2906">
                  <c:v>13.72685245901639</c:v>
                </c:pt>
                <c:pt idx="2907">
                  <c:v>13.628409836065574</c:v>
                </c:pt>
                <c:pt idx="2908">
                  <c:v>13.732409836065575</c:v>
                </c:pt>
                <c:pt idx="2909">
                  <c:v>13.805885245901639</c:v>
                </c:pt>
                <c:pt idx="2910">
                  <c:v>13.786213114754096</c:v>
                </c:pt>
                <c:pt idx="2911">
                  <c:v>13.690803278688524</c:v>
                </c:pt>
                <c:pt idx="2912">
                  <c:v>13.666868852459015</c:v>
                </c:pt>
                <c:pt idx="2913">
                  <c:v>13.617983606557374</c:v>
                </c:pt>
                <c:pt idx="2914">
                  <c:v>13.58675409836065</c:v>
                </c:pt>
                <c:pt idx="2915">
                  <c:v>13.49734426229508</c:v>
                </c:pt>
                <c:pt idx="2916">
                  <c:v>13.415163934426229</c:v>
                </c:pt>
                <c:pt idx="2917">
                  <c:v>13.386672131147536</c:v>
                </c:pt>
                <c:pt idx="2918">
                  <c:v>13.299327868852455</c:v>
                </c:pt>
                <c:pt idx="2919">
                  <c:v>13.211278688524585</c:v>
                </c:pt>
                <c:pt idx="2920">
                  <c:v>12.973540983606554</c:v>
                </c:pt>
                <c:pt idx="2921">
                  <c:v>12.970213114754097</c:v>
                </c:pt>
                <c:pt idx="2922">
                  <c:v>13.011524590163932</c:v>
                </c:pt>
                <c:pt idx="2923">
                  <c:v>12.963836065573771</c:v>
                </c:pt>
                <c:pt idx="2924">
                  <c:v>12.960180327868853</c:v>
                </c:pt>
                <c:pt idx="2925">
                  <c:v>13.089032786885248</c:v>
                </c:pt>
                <c:pt idx="2926">
                  <c:v>12.925639344262295</c:v>
                </c:pt>
                <c:pt idx="2927">
                  <c:v>12.929131147540984</c:v>
                </c:pt>
                <c:pt idx="2928">
                  <c:v>12.941868852459017</c:v>
                </c:pt>
                <c:pt idx="2929">
                  <c:v>12.72988524590164</c:v>
                </c:pt>
                <c:pt idx="2930">
                  <c:v>12.825704918032786</c:v>
                </c:pt>
                <c:pt idx="2931">
                  <c:v>12.823131147540984</c:v>
                </c:pt>
                <c:pt idx="2932">
                  <c:v>12.786573770491803</c:v>
                </c:pt>
                <c:pt idx="2933">
                  <c:v>12.703459016393442</c:v>
                </c:pt>
                <c:pt idx="2934">
                  <c:v>12.550868852459015</c:v>
                </c:pt>
                <c:pt idx="2935">
                  <c:v>12.616639344262294</c:v>
                </c:pt>
                <c:pt idx="2936">
                  <c:v>12.596147540983605</c:v>
                </c:pt>
                <c:pt idx="2937">
                  <c:v>12.614508196721312</c:v>
                </c:pt>
                <c:pt idx="2938">
                  <c:v>12.586868852459016</c:v>
                </c:pt>
                <c:pt idx="2939">
                  <c:v>12.621590163934425</c:v>
                </c:pt>
                <c:pt idx="2940">
                  <c:v>12.640344262295081</c:v>
                </c:pt>
                <c:pt idx="2941">
                  <c:v>12.615360655737703</c:v>
                </c:pt>
                <c:pt idx="2942">
                  <c:v>12.42955737704918</c:v>
                </c:pt>
                <c:pt idx="2943">
                  <c:v>12.426524590163933</c:v>
                </c:pt>
                <c:pt idx="2944">
                  <c:v>12.404426229508195</c:v>
                </c:pt>
                <c:pt idx="2945">
                  <c:v>12.378016393442623</c:v>
                </c:pt>
                <c:pt idx="2946">
                  <c:v>12.40383606557377</c:v>
                </c:pt>
                <c:pt idx="2947">
                  <c:v>12.246049180327869</c:v>
                </c:pt>
                <c:pt idx="2948">
                  <c:v>11.978098360655741</c:v>
                </c:pt>
                <c:pt idx="2949">
                  <c:v>11.773196721311479</c:v>
                </c:pt>
                <c:pt idx="2950">
                  <c:v>11.851393442622953</c:v>
                </c:pt>
                <c:pt idx="2951">
                  <c:v>11.960868852459019</c:v>
                </c:pt>
                <c:pt idx="2952">
                  <c:v>11.903721311475413</c:v>
                </c:pt>
                <c:pt idx="2953">
                  <c:v>11.956918032786888</c:v>
                </c:pt>
                <c:pt idx="2954">
                  <c:v>12.081000000000005</c:v>
                </c:pt>
                <c:pt idx="2955">
                  <c:v>12.364737704918037</c:v>
                </c:pt>
                <c:pt idx="2956">
                  <c:v>12.477262295081969</c:v>
                </c:pt>
                <c:pt idx="2957">
                  <c:v>12.672573770491805</c:v>
                </c:pt>
                <c:pt idx="2958">
                  <c:v>13.044622950819676</c:v>
                </c:pt>
                <c:pt idx="2959">
                  <c:v>13.20877049180328</c:v>
                </c:pt>
                <c:pt idx="2960">
                  <c:v>12.982770491803281</c:v>
                </c:pt>
                <c:pt idx="2961">
                  <c:v>12.886704918032791</c:v>
                </c:pt>
                <c:pt idx="2962">
                  <c:v>12.665196721311482</c:v>
                </c:pt>
                <c:pt idx="2963">
                  <c:v>12.563606557377053</c:v>
                </c:pt>
              </c:numCache>
            </c:numRef>
          </c:yVal>
          <c:smooth val="0"/>
        </c:ser>
        <c:ser>
          <c:idx val="3"/>
          <c:order val="3"/>
          <c:tx>
            <c:strRef>
              <c:f>Sheet1!$L$7</c:f>
              <c:strCache>
                <c:ptCount val="1"/>
                <c:pt idx="0">
                  <c:v>66081.23</c:v>
                </c:pt>
              </c:strCache>
            </c:strRef>
          </c:tx>
          <c:spPr>
            <a:ln w="28575">
              <a:noFill/>
            </a:ln>
          </c:spPr>
          <c:marker>
            <c:symbol val="circle"/>
            <c:size val="2"/>
          </c:marker>
          <c:xVal>
            <c:numRef>
              <c:f>Sheet1!$D$9:$D$2972</c:f>
              <c:numCache>
                <c:formatCode>General</c:formatCode>
                <c:ptCount val="2964"/>
                <c:pt idx="0">
                  <c:v>350.03</c:v>
                </c:pt>
                <c:pt idx="1">
                  <c:v>350.3</c:v>
                </c:pt>
                <c:pt idx="2">
                  <c:v>350.56</c:v>
                </c:pt>
                <c:pt idx="3">
                  <c:v>350.83</c:v>
                </c:pt>
                <c:pt idx="4">
                  <c:v>351.09</c:v>
                </c:pt>
                <c:pt idx="5">
                  <c:v>351.36</c:v>
                </c:pt>
                <c:pt idx="6">
                  <c:v>351.63</c:v>
                </c:pt>
                <c:pt idx="7">
                  <c:v>351.89</c:v>
                </c:pt>
                <c:pt idx="8">
                  <c:v>352.16</c:v>
                </c:pt>
                <c:pt idx="9">
                  <c:v>352.42</c:v>
                </c:pt>
                <c:pt idx="10">
                  <c:v>352.69</c:v>
                </c:pt>
                <c:pt idx="11">
                  <c:v>352.95</c:v>
                </c:pt>
                <c:pt idx="12">
                  <c:v>353.22</c:v>
                </c:pt>
                <c:pt idx="13">
                  <c:v>353.49</c:v>
                </c:pt>
                <c:pt idx="14">
                  <c:v>353.75</c:v>
                </c:pt>
                <c:pt idx="15">
                  <c:v>354.02</c:v>
                </c:pt>
                <c:pt idx="16">
                  <c:v>354.28</c:v>
                </c:pt>
                <c:pt idx="17">
                  <c:v>354.55</c:v>
                </c:pt>
                <c:pt idx="18">
                  <c:v>354.81</c:v>
                </c:pt>
                <c:pt idx="19">
                  <c:v>355.08</c:v>
                </c:pt>
                <c:pt idx="20">
                  <c:v>355.35</c:v>
                </c:pt>
                <c:pt idx="21">
                  <c:v>355.61</c:v>
                </c:pt>
                <c:pt idx="22">
                  <c:v>355.88</c:v>
                </c:pt>
                <c:pt idx="23">
                  <c:v>356.14</c:v>
                </c:pt>
                <c:pt idx="24">
                  <c:v>356.41</c:v>
                </c:pt>
                <c:pt idx="25">
                  <c:v>356.67</c:v>
                </c:pt>
                <c:pt idx="26">
                  <c:v>356.94</c:v>
                </c:pt>
                <c:pt idx="27">
                  <c:v>357.2</c:v>
                </c:pt>
                <c:pt idx="28">
                  <c:v>357.47</c:v>
                </c:pt>
                <c:pt idx="29">
                  <c:v>357.74</c:v>
                </c:pt>
                <c:pt idx="30">
                  <c:v>358</c:v>
                </c:pt>
                <c:pt idx="31">
                  <c:v>358.27</c:v>
                </c:pt>
                <c:pt idx="32">
                  <c:v>358.53</c:v>
                </c:pt>
                <c:pt idx="33">
                  <c:v>358.8</c:v>
                </c:pt>
                <c:pt idx="34">
                  <c:v>359.06</c:v>
                </c:pt>
                <c:pt idx="35">
                  <c:v>359.33</c:v>
                </c:pt>
                <c:pt idx="36">
                  <c:v>359.59</c:v>
                </c:pt>
                <c:pt idx="37">
                  <c:v>359.86</c:v>
                </c:pt>
                <c:pt idx="38">
                  <c:v>360.12</c:v>
                </c:pt>
                <c:pt idx="39">
                  <c:v>360.39</c:v>
                </c:pt>
                <c:pt idx="40">
                  <c:v>360.66</c:v>
                </c:pt>
                <c:pt idx="41">
                  <c:v>360.92</c:v>
                </c:pt>
                <c:pt idx="42">
                  <c:v>361.19</c:v>
                </c:pt>
                <c:pt idx="43">
                  <c:v>361.45</c:v>
                </c:pt>
                <c:pt idx="44">
                  <c:v>361.72</c:v>
                </c:pt>
                <c:pt idx="45">
                  <c:v>361.98</c:v>
                </c:pt>
                <c:pt idx="46">
                  <c:v>362.25</c:v>
                </c:pt>
                <c:pt idx="47">
                  <c:v>362.51</c:v>
                </c:pt>
                <c:pt idx="48">
                  <c:v>362.78</c:v>
                </c:pt>
                <c:pt idx="49">
                  <c:v>363.04</c:v>
                </c:pt>
                <c:pt idx="50">
                  <c:v>363.31</c:v>
                </c:pt>
                <c:pt idx="51">
                  <c:v>363.58</c:v>
                </c:pt>
                <c:pt idx="52">
                  <c:v>363.84</c:v>
                </c:pt>
                <c:pt idx="53">
                  <c:v>364.11</c:v>
                </c:pt>
                <c:pt idx="54">
                  <c:v>364.37</c:v>
                </c:pt>
                <c:pt idx="55">
                  <c:v>364.64</c:v>
                </c:pt>
                <c:pt idx="56">
                  <c:v>364.9</c:v>
                </c:pt>
                <c:pt idx="57">
                  <c:v>365.17</c:v>
                </c:pt>
                <c:pt idx="58">
                  <c:v>365.43</c:v>
                </c:pt>
                <c:pt idx="59">
                  <c:v>365.7</c:v>
                </c:pt>
                <c:pt idx="60">
                  <c:v>365.96</c:v>
                </c:pt>
                <c:pt idx="61">
                  <c:v>366.23</c:v>
                </c:pt>
                <c:pt idx="62">
                  <c:v>366.49</c:v>
                </c:pt>
                <c:pt idx="63">
                  <c:v>366.76</c:v>
                </c:pt>
                <c:pt idx="64">
                  <c:v>367.02</c:v>
                </c:pt>
                <c:pt idx="65">
                  <c:v>367.29</c:v>
                </c:pt>
                <c:pt idx="66">
                  <c:v>367.56</c:v>
                </c:pt>
                <c:pt idx="67">
                  <c:v>367.82</c:v>
                </c:pt>
                <c:pt idx="68">
                  <c:v>368.09</c:v>
                </c:pt>
                <c:pt idx="69">
                  <c:v>368.35</c:v>
                </c:pt>
                <c:pt idx="70">
                  <c:v>368.62</c:v>
                </c:pt>
                <c:pt idx="71">
                  <c:v>368.88</c:v>
                </c:pt>
                <c:pt idx="72">
                  <c:v>369.15</c:v>
                </c:pt>
                <c:pt idx="73">
                  <c:v>369.41</c:v>
                </c:pt>
                <c:pt idx="74">
                  <c:v>369.68</c:v>
                </c:pt>
                <c:pt idx="75">
                  <c:v>369.94</c:v>
                </c:pt>
                <c:pt idx="76">
                  <c:v>370.21</c:v>
                </c:pt>
                <c:pt idx="77">
                  <c:v>370.47</c:v>
                </c:pt>
                <c:pt idx="78">
                  <c:v>370.74</c:v>
                </c:pt>
                <c:pt idx="79">
                  <c:v>371</c:v>
                </c:pt>
                <c:pt idx="80">
                  <c:v>371.27</c:v>
                </c:pt>
                <c:pt idx="81">
                  <c:v>371.53</c:v>
                </c:pt>
                <c:pt idx="82">
                  <c:v>371.8</c:v>
                </c:pt>
                <c:pt idx="83">
                  <c:v>372.06</c:v>
                </c:pt>
                <c:pt idx="84">
                  <c:v>372.33</c:v>
                </c:pt>
                <c:pt idx="85">
                  <c:v>372.59</c:v>
                </c:pt>
                <c:pt idx="86">
                  <c:v>372.86</c:v>
                </c:pt>
                <c:pt idx="87">
                  <c:v>373.12</c:v>
                </c:pt>
                <c:pt idx="88">
                  <c:v>373.39</c:v>
                </c:pt>
                <c:pt idx="89">
                  <c:v>373.65</c:v>
                </c:pt>
                <c:pt idx="90">
                  <c:v>373.92</c:v>
                </c:pt>
                <c:pt idx="91">
                  <c:v>374.18</c:v>
                </c:pt>
                <c:pt idx="92">
                  <c:v>374.45</c:v>
                </c:pt>
                <c:pt idx="93">
                  <c:v>374.71</c:v>
                </c:pt>
                <c:pt idx="94">
                  <c:v>374.98</c:v>
                </c:pt>
                <c:pt idx="95">
                  <c:v>375.24</c:v>
                </c:pt>
                <c:pt idx="96">
                  <c:v>375.51</c:v>
                </c:pt>
                <c:pt idx="97">
                  <c:v>375.77</c:v>
                </c:pt>
                <c:pt idx="98">
                  <c:v>376.04</c:v>
                </c:pt>
                <c:pt idx="99">
                  <c:v>376.3</c:v>
                </c:pt>
                <c:pt idx="100">
                  <c:v>376.57</c:v>
                </c:pt>
                <c:pt idx="101">
                  <c:v>376.83</c:v>
                </c:pt>
                <c:pt idx="102">
                  <c:v>377.1</c:v>
                </c:pt>
                <c:pt idx="103">
                  <c:v>377.36</c:v>
                </c:pt>
                <c:pt idx="104">
                  <c:v>377.63</c:v>
                </c:pt>
                <c:pt idx="105">
                  <c:v>377.89</c:v>
                </c:pt>
                <c:pt idx="106">
                  <c:v>378.16</c:v>
                </c:pt>
                <c:pt idx="107">
                  <c:v>378.42</c:v>
                </c:pt>
                <c:pt idx="108">
                  <c:v>378.69</c:v>
                </c:pt>
                <c:pt idx="109">
                  <c:v>378.95</c:v>
                </c:pt>
                <c:pt idx="110">
                  <c:v>379.22</c:v>
                </c:pt>
                <c:pt idx="111">
                  <c:v>379.48</c:v>
                </c:pt>
                <c:pt idx="112">
                  <c:v>379.75</c:v>
                </c:pt>
                <c:pt idx="113">
                  <c:v>380.01</c:v>
                </c:pt>
                <c:pt idx="114">
                  <c:v>380.28</c:v>
                </c:pt>
                <c:pt idx="115">
                  <c:v>380.54</c:v>
                </c:pt>
                <c:pt idx="116">
                  <c:v>380.81</c:v>
                </c:pt>
                <c:pt idx="117">
                  <c:v>381.07</c:v>
                </c:pt>
                <c:pt idx="118">
                  <c:v>381.34</c:v>
                </c:pt>
                <c:pt idx="119">
                  <c:v>381.6</c:v>
                </c:pt>
                <c:pt idx="120">
                  <c:v>381.87</c:v>
                </c:pt>
                <c:pt idx="121">
                  <c:v>382.13</c:v>
                </c:pt>
                <c:pt idx="122">
                  <c:v>382.4</c:v>
                </c:pt>
                <c:pt idx="123">
                  <c:v>382.66</c:v>
                </c:pt>
                <c:pt idx="124">
                  <c:v>382.93</c:v>
                </c:pt>
                <c:pt idx="125">
                  <c:v>383.19</c:v>
                </c:pt>
                <c:pt idx="126">
                  <c:v>383.46</c:v>
                </c:pt>
                <c:pt idx="127">
                  <c:v>383.72</c:v>
                </c:pt>
                <c:pt idx="128">
                  <c:v>383.99</c:v>
                </c:pt>
                <c:pt idx="129">
                  <c:v>384.25</c:v>
                </c:pt>
                <c:pt idx="130">
                  <c:v>384.52</c:v>
                </c:pt>
                <c:pt idx="131">
                  <c:v>384.78</c:v>
                </c:pt>
                <c:pt idx="132">
                  <c:v>385.05</c:v>
                </c:pt>
                <c:pt idx="133">
                  <c:v>385.31</c:v>
                </c:pt>
                <c:pt idx="134">
                  <c:v>385.57</c:v>
                </c:pt>
                <c:pt idx="135">
                  <c:v>385.84</c:v>
                </c:pt>
                <c:pt idx="136">
                  <c:v>386.1</c:v>
                </c:pt>
                <c:pt idx="137">
                  <c:v>386.37</c:v>
                </c:pt>
                <c:pt idx="138">
                  <c:v>386.63</c:v>
                </c:pt>
                <c:pt idx="139">
                  <c:v>386.9</c:v>
                </c:pt>
                <c:pt idx="140">
                  <c:v>387.16</c:v>
                </c:pt>
                <c:pt idx="141">
                  <c:v>387.43</c:v>
                </c:pt>
                <c:pt idx="142">
                  <c:v>387.69</c:v>
                </c:pt>
                <c:pt idx="143">
                  <c:v>387.96</c:v>
                </c:pt>
                <c:pt idx="144">
                  <c:v>388.22</c:v>
                </c:pt>
                <c:pt idx="145">
                  <c:v>388.49</c:v>
                </c:pt>
                <c:pt idx="146">
                  <c:v>388.75</c:v>
                </c:pt>
                <c:pt idx="147">
                  <c:v>389.02</c:v>
                </c:pt>
                <c:pt idx="148">
                  <c:v>389.28</c:v>
                </c:pt>
                <c:pt idx="149">
                  <c:v>389.54</c:v>
                </c:pt>
                <c:pt idx="150">
                  <c:v>389.81</c:v>
                </c:pt>
                <c:pt idx="151">
                  <c:v>390.07</c:v>
                </c:pt>
                <c:pt idx="152">
                  <c:v>390.34</c:v>
                </c:pt>
                <c:pt idx="153">
                  <c:v>390.6</c:v>
                </c:pt>
                <c:pt idx="154">
                  <c:v>390.87</c:v>
                </c:pt>
                <c:pt idx="155">
                  <c:v>391.13</c:v>
                </c:pt>
                <c:pt idx="156">
                  <c:v>391.4</c:v>
                </c:pt>
                <c:pt idx="157">
                  <c:v>391.66</c:v>
                </c:pt>
                <c:pt idx="158">
                  <c:v>391.93</c:v>
                </c:pt>
                <c:pt idx="159">
                  <c:v>392.19</c:v>
                </c:pt>
                <c:pt idx="160">
                  <c:v>392.45</c:v>
                </c:pt>
                <c:pt idx="161">
                  <c:v>392.72</c:v>
                </c:pt>
                <c:pt idx="162">
                  <c:v>392.98</c:v>
                </c:pt>
                <c:pt idx="163">
                  <c:v>393.25</c:v>
                </c:pt>
                <c:pt idx="164">
                  <c:v>393.51</c:v>
                </c:pt>
                <c:pt idx="165">
                  <c:v>393.78</c:v>
                </c:pt>
                <c:pt idx="166">
                  <c:v>394.04</c:v>
                </c:pt>
                <c:pt idx="167">
                  <c:v>394.31</c:v>
                </c:pt>
                <c:pt idx="168">
                  <c:v>394.57</c:v>
                </c:pt>
                <c:pt idx="169">
                  <c:v>394.84</c:v>
                </c:pt>
                <c:pt idx="170">
                  <c:v>395.1</c:v>
                </c:pt>
                <c:pt idx="171">
                  <c:v>395.36</c:v>
                </c:pt>
                <c:pt idx="172">
                  <c:v>395.63</c:v>
                </c:pt>
                <c:pt idx="173">
                  <c:v>395.89</c:v>
                </c:pt>
                <c:pt idx="174">
                  <c:v>396.16</c:v>
                </c:pt>
                <c:pt idx="175">
                  <c:v>396.42</c:v>
                </c:pt>
                <c:pt idx="176">
                  <c:v>396.69</c:v>
                </c:pt>
                <c:pt idx="177">
                  <c:v>396.95</c:v>
                </c:pt>
                <c:pt idx="178">
                  <c:v>397.21</c:v>
                </c:pt>
                <c:pt idx="179">
                  <c:v>397.48</c:v>
                </c:pt>
                <c:pt idx="180">
                  <c:v>397.74</c:v>
                </c:pt>
                <c:pt idx="181">
                  <c:v>398.01</c:v>
                </c:pt>
                <c:pt idx="182">
                  <c:v>398.27</c:v>
                </c:pt>
                <c:pt idx="183">
                  <c:v>398.54</c:v>
                </c:pt>
                <c:pt idx="184">
                  <c:v>398.8</c:v>
                </c:pt>
                <c:pt idx="185">
                  <c:v>399.07</c:v>
                </c:pt>
                <c:pt idx="186">
                  <c:v>399.33</c:v>
                </c:pt>
                <c:pt idx="187">
                  <c:v>399.59</c:v>
                </c:pt>
                <c:pt idx="188">
                  <c:v>399.86</c:v>
                </c:pt>
                <c:pt idx="189">
                  <c:v>400.12</c:v>
                </c:pt>
                <c:pt idx="190">
                  <c:v>400.39</c:v>
                </c:pt>
                <c:pt idx="191">
                  <c:v>400.65</c:v>
                </c:pt>
                <c:pt idx="192">
                  <c:v>400.92</c:v>
                </c:pt>
                <c:pt idx="193">
                  <c:v>401.18</c:v>
                </c:pt>
                <c:pt idx="194">
                  <c:v>401.44</c:v>
                </c:pt>
                <c:pt idx="195">
                  <c:v>401.71</c:v>
                </c:pt>
                <c:pt idx="196">
                  <c:v>401.97</c:v>
                </c:pt>
                <c:pt idx="197">
                  <c:v>402.24</c:v>
                </c:pt>
                <c:pt idx="198">
                  <c:v>402.5</c:v>
                </c:pt>
                <c:pt idx="199">
                  <c:v>402.76</c:v>
                </c:pt>
                <c:pt idx="200">
                  <c:v>403.03</c:v>
                </c:pt>
                <c:pt idx="201">
                  <c:v>403.29</c:v>
                </c:pt>
                <c:pt idx="202">
                  <c:v>403.56</c:v>
                </c:pt>
                <c:pt idx="203">
                  <c:v>403.82</c:v>
                </c:pt>
                <c:pt idx="204">
                  <c:v>404.09</c:v>
                </c:pt>
                <c:pt idx="205">
                  <c:v>404.35</c:v>
                </c:pt>
                <c:pt idx="206">
                  <c:v>404.61</c:v>
                </c:pt>
                <c:pt idx="207">
                  <c:v>404.88</c:v>
                </c:pt>
                <c:pt idx="208">
                  <c:v>405.14</c:v>
                </c:pt>
                <c:pt idx="209">
                  <c:v>405.41</c:v>
                </c:pt>
                <c:pt idx="210">
                  <c:v>405.67</c:v>
                </c:pt>
                <c:pt idx="211">
                  <c:v>405.93</c:v>
                </c:pt>
                <c:pt idx="212">
                  <c:v>406.2</c:v>
                </c:pt>
                <c:pt idx="213">
                  <c:v>406.46</c:v>
                </c:pt>
                <c:pt idx="214">
                  <c:v>406.73</c:v>
                </c:pt>
                <c:pt idx="215">
                  <c:v>406.99</c:v>
                </c:pt>
                <c:pt idx="216">
                  <c:v>407.26</c:v>
                </c:pt>
                <c:pt idx="217">
                  <c:v>407.52</c:v>
                </c:pt>
                <c:pt idx="218">
                  <c:v>407.78</c:v>
                </c:pt>
                <c:pt idx="219">
                  <c:v>408.05</c:v>
                </c:pt>
                <c:pt idx="220">
                  <c:v>408.31</c:v>
                </c:pt>
                <c:pt idx="221">
                  <c:v>408.58</c:v>
                </c:pt>
                <c:pt idx="222">
                  <c:v>408.84</c:v>
                </c:pt>
                <c:pt idx="223">
                  <c:v>409.1</c:v>
                </c:pt>
                <c:pt idx="224">
                  <c:v>409.37</c:v>
                </c:pt>
                <c:pt idx="225">
                  <c:v>409.63</c:v>
                </c:pt>
                <c:pt idx="226">
                  <c:v>409.9</c:v>
                </c:pt>
                <c:pt idx="227">
                  <c:v>410.16</c:v>
                </c:pt>
                <c:pt idx="228">
                  <c:v>410.42</c:v>
                </c:pt>
                <c:pt idx="229">
                  <c:v>410.69</c:v>
                </c:pt>
                <c:pt idx="230">
                  <c:v>410.95</c:v>
                </c:pt>
                <c:pt idx="231">
                  <c:v>411.22</c:v>
                </c:pt>
                <c:pt idx="232">
                  <c:v>411.48</c:v>
                </c:pt>
                <c:pt idx="233">
                  <c:v>411.74</c:v>
                </c:pt>
                <c:pt idx="234">
                  <c:v>412.01</c:v>
                </c:pt>
                <c:pt idx="235">
                  <c:v>412.27</c:v>
                </c:pt>
                <c:pt idx="236">
                  <c:v>412.54</c:v>
                </c:pt>
                <c:pt idx="237">
                  <c:v>412.8</c:v>
                </c:pt>
                <c:pt idx="238">
                  <c:v>413.06</c:v>
                </c:pt>
                <c:pt idx="239">
                  <c:v>413.33</c:v>
                </c:pt>
                <c:pt idx="240">
                  <c:v>413.59</c:v>
                </c:pt>
                <c:pt idx="241">
                  <c:v>413.85</c:v>
                </c:pt>
                <c:pt idx="242">
                  <c:v>414.12</c:v>
                </c:pt>
                <c:pt idx="243">
                  <c:v>414.38</c:v>
                </c:pt>
                <c:pt idx="244">
                  <c:v>414.65</c:v>
                </c:pt>
                <c:pt idx="245">
                  <c:v>414.91</c:v>
                </c:pt>
                <c:pt idx="246">
                  <c:v>415.17</c:v>
                </c:pt>
                <c:pt idx="247">
                  <c:v>415.44</c:v>
                </c:pt>
                <c:pt idx="248">
                  <c:v>415.7</c:v>
                </c:pt>
                <c:pt idx="249">
                  <c:v>415.97</c:v>
                </c:pt>
                <c:pt idx="250">
                  <c:v>416.23</c:v>
                </c:pt>
                <c:pt idx="251">
                  <c:v>416.49</c:v>
                </c:pt>
                <c:pt idx="252">
                  <c:v>416.76</c:v>
                </c:pt>
                <c:pt idx="253">
                  <c:v>417.02</c:v>
                </c:pt>
                <c:pt idx="254">
                  <c:v>417.28</c:v>
                </c:pt>
                <c:pt idx="255">
                  <c:v>417.55</c:v>
                </c:pt>
                <c:pt idx="256">
                  <c:v>417.81</c:v>
                </c:pt>
                <c:pt idx="257">
                  <c:v>418.08</c:v>
                </c:pt>
                <c:pt idx="258">
                  <c:v>418.34</c:v>
                </c:pt>
                <c:pt idx="259">
                  <c:v>418.6</c:v>
                </c:pt>
                <c:pt idx="260">
                  <c:v>418.87</c:v>
                </c:pt>
                <c:pt idx="261">
                  <c:v>419.13</c:v>
                </c:pt>
                <c:pt idx="262">
                  <c:v>419.39</c:v>
                </c:pt>
                <c:pt idx="263">
                  <c:v>419.66</c:v>
                </c:pt>
                <c:pt idx="264">
                  <c:v>419.92</c:v>
                </c:pt>
                <c:pt idx="265">
                  <c:v>420.19</c:v>
                </c:pt>
                <c:pt idx="266">
                  <c:v>420.45</c:v>
                </c:pt>
                <c:pt idx="267">
                  <c:v>420.71</c:v>
                </c:pt>
                <c:pt idx="268">
                  <c:v>420.98</c:v>
                </c:pt>
                <c:pt idx="269">
                  <c:v>421.24</c:v>
                </c:pt>
                <c:pt idx="270">
                  <c:v>421.5</c:v>
                </c:pt>
                <c:pt idx="271">
                  <c:v>421.77</c:v>
                </c:pt>
                <c:pt idx="272">
                  <c:v>422.03</c:v>
                </c:pt>
                <c:pt idx="273">
                  <c:v>422.29</c:v>
                </c:pt>
                <c:pt idx="274">
                  <c:v>422.56</c:v>
                </c:pt>
                <c:pt idx="275">
                  <c:v>422.82</c:v>
                </c:pt>
                <c:pt idx="276">
                  <c:v>423.09</c:v>
                </c:pt>
                <c:pt idx="277">
                  <c:v>423.35</c:v>
                </c:pt>
                <c:pt idx="278">
                  <c:v>423.61</c:v>
                </c:pt>
                <c:pt idx="279">
                  <c:v>423.88</c:v>
                </c:pt>
                <c:pt idx="280">
                  <c:v>424.14</c:v>
                </c:pt>
                <c:pt idx="281">
                  <c:v>424.4</c:v>
                </c:pt>
                <c:pt idx="282">
                  <c:v>424.67</c:v>
                </c:pt>
                <c:pt idx="283">
                  <c:v>424.93</c:v>
                </c:pt>
                <c:pt idx="284">
                  <c:v>425.19</c:v>
                </c:pt>
                <c:pt idx="285">
                  <c:v>425.46</c:v>
                </c:pt>
                <c:pt idx="286">
                  <c:v>425.72</c:v>
                </c:pt>
                <c:pt idx="287">
                  <c:v>425.98</c:v>
                </c:pt>
                <c:pt idx="288">
                  <c:v>426.25</c:v>
                </c:pt>
                <c:pt idx="289">
                  <c:v>426.51</c:v>
                </c:pt>
                <c:pt idx="290">
                  <c:v>426.78</c:v>
                </c:pt>
                <c:pt idx="291">
                  <c:v>427.04</c:v>
                </c:pt>
                <c:pt idx="292">
                  <c:v>427.3</c:v>
                </c:pt>
                <c:pt idx="293">
                  <c:v>427.57</c:v>
                </c:pt>
                <c:pt idx="294">
                  <c:v>427.83</c:v>
                </c:pt>
                <c:pt idx="295">
                  <c:v>428.09</c:v>
                </c:pt>
                <c:pt idx="296">
                  <c:v>428.36</c:v>
                </c:pt>
                <c:pt idx="297">
                  <c:v>428.62</c:v>
                </c:pt>
                <c:pt idx="298">
                  <c:v>428.88</c:v>
                </c:pt>
                <c:pt idx="299">
                  <c:v>429.15</c:v>
                </c:pt>
                <c:pt idx="300">
                  <c:v>429.41</c:v>
                </c:pt>
                <c:pt idx="301">
                  <c:v>429.67</c:v>
                </c:pt>
                <c:pt idx="302">
                  <c:v>429.94</c:v>
                </c:pt>
                <c:pt idx="303">
                  <c:v>430.2</c:v>
                </c:pt>
                <c:pt idx="304">
                  <c:v>430.46</c:v>
                </c:pt>
                <c:pt idx="305">
                  <c:v>430.73</c:v>
                </c:pt>
                <c:pt idx="306">
                  <c:v>430.99</c:v>
                </c:pt>
                <c:pt idx="307">
                  <c:v>431.25</c:v>
                </c:pt>
                <c:pt idx="308">
                  <c:v>431.52</c:v>
                </c:pt>
                <c:pt idx="309">
                  <c:v>431.78</c:v>
                </c:pt>
                <c:pt idx="310">
                  <c:v>432.04</c:v>
                </c:pt>
                <c:pt idx="311">
                  <c:v>432.31</c:v>
                </c:pt>
                <c:pt idx="312">
                  <c:v>432.57</c:v>
                </c:pt>
                <c:pt idx="313">
                  <c:v>432.83</c:v>
                </c:pt>
                <c:pt idx="314">
                  <c:v>433.1</c:v>
                </c:pt>
                <c:pt idx="315">
                  <c:v>433.36</c:v>
                </c:pt>
                <c:pt idx="316">
                  <c:v>433.62</c:v>
                </c:pt>
                <c:pt idx="317">
                  <c:v>433.89</c:v>
                </c:pt>
                <c:pt idx="318">
                  <c:v>434.15</c:v>
                </c:pt>
                <c:pt idx="319">
                  <c:v>434.41</c:v>
                </c:pt>
                <c:pt idx="320">
                  <c:v>434.68</c:v>
                </c:pt>
                <c:pt idx="321">
                  <c:v>434.94</c:v>
                </c:pt>
                <c:pt idx="322">
                  <c:v>435.2</c:v>
                </c:pt>
                <c:pt idx="323">
                  <c:v>435.47</c:v>
                </c:pt>
                <c:pt idx="324">
                  <c:v>435.73</c:v>
                </c:pt>
                <c:pt idx="325">
                  <c:v>435.99</c:v>
                </c:pt>
                <c:pt idx="326">
                  <c:v>436.26</c:v>
                </c:pt>
                <c:pt idx="327">
                  <c:v>436.52</c:v>
                </c:pt>
                <c:pt idx="328">
                  <c:v>436.78</c:v>
                </c:pt>
                <c:pt idx="329">
                  <c:v>437.05</c:v>
                </c:pt>
                <c:pt idx="330">
                  <c:v>437.31</c:v>
                </c:pt>
                <c:pt idx="331">
                  <c:v>437.57</c:v>
                </c:pt>
                <c:pt idx="332">
                  <c:v>437.83</c:v>
                </c:pt>
                <c:pt idx="333">
                  <c:v>438.1</c:v>
                </c:pt>
                <c:pt idx="334">
                  <c:v>438.36</c:v>
                </c:pt>
                <c:pt idx="335">
                  <c:v>438.62</c:v>
                </c:pt>
                <c:pt idx="336">
                  <c:v>438.89</c:v>
                </c:pt>
                <c:pt idx="337">
                  <c:v>439.15</c:v>
                </c:pt>
                <c:pt idx="338">
                  <c:v>439.41</c:v>
                </c:pt>
                <c:pt idx="339">
                  <c:v>439.68</c:v>
                </c:pt>
                <c:pt idx="340">
                  <c:v>439.94</c:v>
                </c:pt>
                <c:pt idx="341">
                  <c:v>440.2</c:v>
                </c:pt>
                <c:pt idx="342">
                  <c:v>440.47</c:v>
                </c:pt>
                <c:pt idx="343">
                  <c:v>440.73</c:v>
                </c:pt>
                <c:pt idx="344">
                  <c:v>440.99</c:v>
                </c:pt>
                <c:pt idx="345">
                  <c:v>441.25</c:v>
                </c:pt>
                <c:pt idx="346">
                  <c:v>441.52</c:v>
                </c:pt>
                <c:pt idx="347">
                  <c:v>441.78</c:v>
                </c:pt>
                <c:pt idx="348">
                  <c:v>442.04</c:v>
                </c:pt>
                <c:pt idx="349">
                  <c:v>442.31</c:v>
                </c:pt>
                <c:pt idx="350">
                  <c:v>442.57</c:v>
                </c:pt>
                <c:pt idx="351">
                  <c:v>442.83</c:v>
                </c:pt>
                <c:pt idx="352">
                  <c:v>443.1</c:v>
                </c:pt>
                <c:pt idx="353">
                  <c:v>443.36</c:v>
                </c:pt>
                <c:pt idx="354">
                  <c:v>443.62</c:v>
                </c:pt>
                <c:pt idx="355">
                  <c:v>443.89</c:v>
                </c:pt>
                <c:pt idx="356">
                  <c:v>444.15</c:v>
                </c:pt>
                <c:pt idx="357">
                  <c:v>444.41</c:v>
                </c:pt>
                <c:pt idx="358">
                  <c:v>444.67</c:v>
                </c:pt>
                <c:pt idx="359">
                  <c:v>444.94</c:v>
                </c:pt>
                <c:pt idx="360">
                  <c:v>445.2</c:v>
                </c:pt>
                <c:pt idx="361">
                  <c:v>445.46</c:v>
                </c:pt>
                <c:pt idx="362">
                  <c:v>445.73</c:v>
                </c:pt>
                <c:pt idx="363">
                  <c:v>445.99</c:v>
                </c:pt>
                <c:pt idx="364">
                  <c:v>446.25</c:v>
                </c:pt>
                <c:pt idx="365">
                  <c:v>446.51</c:v>
                </c:pt>
                <c:pt idx="366">
                  <c:v>446.78</c:v>
                </c:pt>
                <c:pt idx="367">
                  <c:v>447.04</c:v>
                </c:pt>
                <c:pt idx="368">
                  <c:v>447.3</c:v>
                </c:pt>
                <c:pt idx="369">
                  <c:v>447.57</c:v>
                </c:pt>
                <c:pt idx="370">
                  <c:v>447.83</c:v>
                </c:pt>
                <c:pt idx="371">
                  <c:v>448.09</c:v>
                </c:pt>
                <c:pt idx="372">
                  <c:v>448.35</c:v>
                </c:pt>
                <c:pt idx="373">
                  <c:v>448.62</c:v>
                </c:pt>
                <c:pt idx="374">
                  <c:v>448.88</c:v>
                </c:pt>
                <c:pt idx="375">
                  <c:v>449.14</c:v>
                </c:pt>
                <c:pt idx="376">
                  <c:v>449.41</c:v>
                </c:pt>
                <c:pt idx="377">
                  <c:v>449.67</c:v>
                </c:pt>
                <c:pt idx="378">
                  <c:v>449.93</c:v>
                </c:pt>
                <c:pt idx="379">
                  <c:v>450.19</c:v>
                </c:pt>
                <c:pt idx="380">
                  <c:v>450.46</c:v>
                </c:pt>
                <c:pt idx="381">
                  <c:v>450.72</c:v>
                </c:pt>
                <c:pt idx="382">
                  <c:v>450.98</c:v>
                </c:pt>
                <c:pt idx="383">
                  <c:v>451.24</c:v>
                </c:pt>
                <c:pt idx="384">
                  <c:v>451.51</c:v>
                </c:pt>
                <c:pt idx="385">
                  <c:v>451.77</c:v>
                </c:pt>
                <c:pt idx="386">
                  <c:v>452.03</c:v>
                </c:pt>
                <c:pt idx="387">
                  <c:v>452.3</c:v>
                </c:pt>
                <c:pt idx="388">
                  <c:v>452.56</c:v>
                </c:pt>
                <c:pt idx="389">
                  <c:v>452.82</c:v>
                </c:pt>
                <c:pt idx="390">
                  <c:v>453.08</c:v>
                </c:pt>
                <c:pt idx="391">
                  <c:v>453.35</c:v>
                </c:pt>
                <c:pt idx="392">
                  <c:v>453.61</c:v>
                </c:pt>
                <c:pt idx="393">
                  <c:v>453.87</c:v>
                </c:pt>
                <c:pt idx="394">
                  <c:v>454.13</c:v>
                </c:pt>
                <c:pt idx="395">
                  <c:v>454.4</c:v>
                </c:pt>
                <c:pt idx="396">
                  <c:v>454.66</c:v>
                </c:pt>
                <c:pt idx="397">
                  <c:v>454.92</c:v>
                </c:pt>
                <c:pt idx="398">
                  <c:v>455.19</c:v>
                </c:pt>
                <c:pt idx="399">
                  <c:v>455.45</c:v>
                </c:pt>
                <c:pt idx="400">
                  <c:v>455.71</c:v>
                </c:pt>
                <c:pt idx="401">
                  <c:v>455.97</c:v>
                </c:pt>
                <c:pt idx="402">
                  <c:v>456.24</c:v>
                </c:pt>
                <c:pt idx="403">
                  <c:v>456.5</c:v>
                </c:pt>
                <c:pt idx="404">
                  <c:v>456.76</c:v>
                </c:pt>
                <c:pt idx="405">
                  <c:v>457.02</c:v>
                </c:pt>
                <c:pt idx="406">
                  <c:v>457.29</c:v>
                </c:pt>
                <c:pt idx="407">
                  <c:v>457.55</c:v>
                </c:pt>
                <c:pt idx="408">
                  <c:v>457.81</c:v>
                </c:pt>
                <c:pt idx="409">
                  <c:v>458.07</c:v>
                </c:pt>
                <c:pt idx="410">
                  <c:v>458.34</c:v>
                </c:pt>
                <c:pt idx="411">
                  <c:v>458.6</c:v>
                </c:pt>
                <c:pt idx="412">
                  <c:v>458.86</c:v>
                </c:pt>
                <c:pt idx="413">
                  <c:v>459.12</c:v>
                </c:pt>
                <c:pt idx="414">
                  <c:v>459.39</c:v>
                </c:pt>
                <c:pt idx="415">
                  <c:v>459.65</c:v>
                </c:pt>
                <c:pt idx="416">
                  <c:v>459.91</c:v>
                </c:pt>
                <c:pt idx="417">
                  <c:v>460.17</c:v>
                </c:pt>
                <c:pt idx="418">
                  <c:v>460.44</c:v>
                </c:pt>
                <c:pt idx="419">
                  <c:v>460.7</c:v>
                </c:pt>
                <c:pt idx="420">
                  <c:v>460.96</c:v>
                </c:pt>
                <c:pt idx="421">
                  <c:v>461.22</c:v>
                </c:pt>
                <c:pt idx="422">
                  <c:v>461.49</c:v>
                </c:pt>
                <c:pt idx="423">
                  <c:v>461.75</c:v>
                </c:pt>
                <c:pt idx="424">
                  <c:v>462.01</c:v>
                </c:pt>
                <c:pt idx="425">
                  <c:v>462.27</c:v>
                </c:pt>
                <c:pt idx="426">
                  <c:v>462.54</c:v>
                </c:pt>
                <c:pt idx="427">
                  <c:v>462.8</c:v>
                </c:pt>
                <c:pt idx="428">
                  <c:v>463.06</c:v>
                </c:pt>
                <c:pt idx="429">
                  <c:v>463.32</c:v>
                </c:pt>
                <c:pt idx="430">
                  <c:v>463.58</c:v>
                </c:pt>
                <c:pt idx="431">
                  <c:v>463.85</c:v>
                </c:pt>
                <c:pt idx="432">
                  <c:v>464.11</c:v>
                </c:pt>
                <c:pt idx="433">
                  <c:v>464.37</c:v>
                </c:pt>
                <c:pt idx="434">
                  <c:v>464.63</c:v>
                </c:pt>
                <c:pt idx="435">
                  <c:v>464.9</c:v>
                </c:pt>
                <c:pt idx="436">
                  <c:v>465.16</c:v>
                </c:pt>
                <c:pt idx="437">
                  <c:v>465.42</c:v>
                </c:pt>
                <c:pt idx="438">
                  <c:v>465.68</c:v>
                </c:pt>
                <c:pt idx="439">
                  <c:v>465.95</c:v>
                </c:pt>
                <c:pt idx="440">
                  <c:v>466.21</c:v>
                </c:pt>
                <c:pt idx="441">
                  <c:v>466.47</c:v>
                </c:pt>
                <c:pt idx="442">
                  <c:v>466.73</c:v>
                </c:pt>
                <c:pt idx="443">
                  <c:v>466.99</c:v>
                </c:pt>
                <c:pt idx="444">
                  <c:v>467.26</c:v>
                </c:pt>
                <c:pt idx="445">
                  <c:v>467.52</c:v>
                </c:pt>
                <c:pt idx="446">
                  <c:v>467.78</c:v>
                </c:pt>
                <c:pt idx="447">
                  <c:v>468.04</c:v>
                </c:pt>
                <c:pt idx="448">
                  <c:v>468.31</c:v>
                </c:pt>
                <c:pt idx="449">
                  <c:v>468.57</c:v>
                </c:pt>
                <c:pt idx="450">
                  <c:v>468.83</c:v>
                </c:pt>
                <c:pt idx="451">
                  <c:v>469.09</c:v>
                </c:pt>
                <c:pt idx="452">
                  <c:v>469.35</c:v>
                </c:pt>
                <c:pt idx="453">
                  <c:v>469.62</c:v>
                </c:pt>
                <c:pt idx="454">
                  <c:v>469.88</c:v>
                </c:pt>
                <c:pt idx="455">
                  <c:v>470.14</c:v>
                </c:pt>
                <c:pt idx="456">
                  <c:v>470.4</c:v>
                </c:pt>
                <c:pt idx="457">
                  <c:v>470.67</c:v>
                </c:pt>
                <c:pt idx="458">
                  <c:v>470.93</c:v>
                </c:pt>
                <c:pt idx="459">
                  <c:v>471.19</c:v>
                </c:pt>
                <c:pt idx="460">
                  <c:v>471.45</c:v>
                </c:pt>
                <c:pt idx="461">
                  <c:v>471.71</c:v>
                </c:pt>
                <c:pt idx="462">
                  <c:v>471.98</c:v>
                </c:pt>
                <c:pt idx="463">
                  <c:v>472.24</c:v>
                </c:pt>
                <c:pt idx="464">
                  <c:v>472.5</c:v>
                </c:pt>
                <c:pt idx="465">
                  <c:v>472.76</c:v>
                </c:pt>
                <c:pt idx="466">
                  <c:v>473.02</c:v>
                </c:pt>
                <c:pt idx="467">
                  <c:v>473.29</c:v>
                </c:pt>
                <c:pt idx="468">
                  <c:v>473.55</c:v>
                </c:pt>
                <c:pt idx="469">
                  <c:v>473.81</c:v>
                </c:pt>
                <c:pt idx="470">
                  <c:v>474.07</c:v>
                </c:pt>
                <c:pt idx="471">
                  <c:v>474.33</c:v>
                </c:pt>
                <c:pt idx="472">
                  <c:v>474.6</c:v>
                </c:pt>
                <c:pt idx="473">
                  <c:v>474.86</c:v>
                </c:pt>
                <c:pt idx="474">
                  <c:v>475.12</c:v>
                </c:pt>
                <c:pt idx="475">
                  <c:v>475.38</c:v>
                </c:pt>
                <c:pt idx="476">
                  <c:v>475.64</c:v>
                </c:pt>
                <c:pt idx="477">
                  <c:v>475.91</c:v>
                </c:pt>
                <c:pt idx="478">
                  <c:v>476.17</c:v>
                </c:pt>
                <c:pt idx="479">
                  <c:v>476.43</c:v>
                </c:pt>
                <c:pt idx="480">
                  <c:v>476.69</c:v>
                </c:pt>
                <c:pt idx="481">
                  <c:v>476.95</c:v>
                </c:pt>
                <c:pt idx="482">
                  <c:v>477.22</c:v>
                </c:pt>
                <c:pt idx="483">
                  <c:v>477.48</c:v>
                </c:pt>
                <c:pt idx="484">
                  <c:v>477.74</c:v>
                </c:pt>
                <c:pt idx="485">
                  <c:v>478</c:v>
                </c:pt>
                <c:pt idx="486">
                  <c:v>478.26</c:v>
                </c:pt>
                <c:pt idx="487">
                  <c:v>478.53</c:v>
                </c:pt>
                <c:pt idx="488">
                  <c:v>478.79</c:v>
                </c:pt>
                <c:pt idx="489">
                  <c:v>479.05</c:v>
                </c:pt>
                <c:pt idx="490">
                  <c:v>479.31</c:v>
                </c:pt>
                <c:pt idx="491">
                  <c:v>479.57</c:v>
                </c:pt>
                <c:pt idx="492">
                  <c:v>479.84</c:v>
                </c:pt>
                <c:pt idx="493">
                  <c:v>480.1</c:v>
                </c:pt>
                <c:pt idx="494">
                  <c:v>480.36</c:v>
                </c:pt>
                <c:pt idx="495">
                  <c:v>480.62</c:v>
                </c:pt>
                <c:pt idx="496">
                  <c:v>480.88</c:v>
                </c:pt>
                <c:pt idx="497">
                  <c:v>481.14</c:v>
                </c:pt>
                <c:pt idx="498">
                  <c:v>481.41</c:v>
                </c:pt>
                <c:pt idx="499">
                  <c:v>481.67</c:v>
                </c:pt>
                <c:pt idx="500">
                  <c:v>481.93</c:v>
                </c:pt>
                <c:pt idx="501">
                  <c:v>482.19</c:v>
                </c:pt>
                <c:pt idx="502">
                  <c:v>482.45</c:v>
                </c:pt>
                <c:pt idx="503">
                  <c:v>482.72</c:v>
                </c:pt>
                <c:pt idx="504">
                  <c:v>482.98</c:v>
                </c:pt>
                <c:pt idx="505">
                  <c:v>483.24</c:v>
                </c:pt>
                <c:pt idx="506">
                  <c:v>483.5</c:v>
                </c:pt>
                <c:pt idx="507">
                  <c:v>483.76</c:v>
                </c:pt>
                <c:pt idx="508">
                  <c:v>484.02</c:v>
                </c:pt>
                <c:pt idx="509">
                  <c:v>484.29</c:v>
                </c:pt>
                <c:pt idx="510">
                  <c:v>484.55</c:v>
                </c:pt>
                <c:pt idx="511">
                  <c:v>484.81</c:v>
                </c:pt>
                <c:pt idx="512">
                  <c:v>485.07</c:v>
                </c:pt>
                <c:pt idx="513">
                  <c:v>485.33</c:v>
                </c:pt>
                <c:pt idx="514">
                  <c:v>485.59</c:v>
                </c:pt>
                <c:pt idx="515">
                  <c:v>485.86</c:v>
                </c:pt>
                <c:pt idx="516">
                  <c:v>486.12</c:v>
                </c:pt>
                <c:pt idx="517">
                  <c:v>486.38</c:v>
                </c:pt>
                <c:pt idx="518">
                  <c:v>486.64</c:v>
                </c:pt>
                <c:pt idx="519">
                  <c:v>486.9</c:v>
                </c:pt>
                <c:pt idx="520">
                  <c:v>487.16</c:v>
                </c:pt>
                <c:pt idx="521">
                  <c:v>487.43</c:v>
                </c:pt>
                <c:pt idx="522">
                  <c:v>487.69</c:v>
                </c:pt>
                <c:pt idx="523">
                  <c:v>487.95</c:v>
                </c:pt>
                <c:pt idx="524">
                  <c:v>488.21</c:v>
                </c:pt>
                <c:pt idx="525">
                  <c:v>488.47</c:v>
                </c:pt>
                <c:pt idx="526">
                  <c:v>488.73</c:v>
                </c:pt>
                <c:pt idx="527">
                  <c:v>489</c:v>
                </c:pt>
                <c:pt idx="528">
                  <c:v>489.26</c:v>
                </c:pt>
                <c:pt idx="529">
                  <c:v>489.52</c:v>
                </c:pt>
                <c:pt idx="530">
                  <c:v>489.78</c:v>
                </c:pt>
                <c:pt idx="531">
                  <c:v>490.04</c:v>
                </c:pt>
                <c:pt idx="532">
                  <c:v>490.3</c:v>
                </c:pt>
                <c:pt idx="533">
                  <c:v>490.57</c:v>
                </c:pt>
                <c:pt idx="534">
                  <c:v>490.83</c:v>
                </c:pt>
                <c:pt idx="535">
                  <c:v>491.09</c:v>
                </c:pt>
                <c:pt idx="536">
                  <c:v>491.35</c:v>
                </c:pt>
                <c:pt idx="537">
                  <c:v>491.61</c:v>
                </c:pt>
                <c:pt idx="538">
                  <c:v>491.87</c:v>
                </c:pt>
                <c:pt idx="539">
                  <c:v>492.13</c:v>
                </c:pt>
                <c:pt idx="540">
                  <c:v>492.4</c:v>
                </c:pt>
                <c:pt idx="541">
                  <c:v>492.66</c:v>
                </c:pt>
                <c:pt idx="542">
                  <c:v>492.92</c:v>
                </c:pt>
                <c:pt idx="543">
                  <c:v>493.18</c:v>
                </c:pt>
                <c:pt idx="544">
                  <c:v>493.44</c:v>
                </c:pt>
                <c:pt idx="545">
                  <c:v>493.7</c:v>
                </c:pt>
                <c:pt idx="546">
                  <c:v>493.96</c:v>
                </c:pt>
                <c:pt idx="547">
                  <c:v>494.23</c:v>
                </c:pt>
                <c:pt idx="548">
                  <c:v>494.49</c:v>
                </c:pt>
                <c:pt idx="549">
                  <c:v>494.75</c:v>
                </c:pt>
                <c:pt idx="550">
                  <c:v>495.01</c:v>
                </c:pt>
                <c:pt idx="551">
                  <c:v>495.27</c:v>
                </c:pt>
                <c:pt idx="552">
                  <c:v>495.53</c:v>
                </c:pt>
                <c:pt idx="553">
                  <c:v>495.79</c:v>
                </c:pt>
                <c:pt idx="554">
                  <c:v>496.06</c:v>
                </c:pt>
                <c:pt idx="555">
                  <c:v>496.32</c:v>
                </c:pt>
                <c:pt idx="556">
                  <c:v>496.58</c:v>
                </c:pt>
                <c:pt idx="557">
                  <c:v>496.84</c:v>
                </c:pt>
                <c:pt idx="558">
                  <c:v>497.1</c:v>
                </c:pt>
                <c:pt idx="559">
                  <c:v>497.36</c:v>
                </c:pt>
                <c:pt idx="560">
                  <c:v>497.62</c:v>
                </c:pt>
                <c:pt idx="561">
                  <c:v>497.88</c:v>
                </c:pt>
                <c:pt idx="562">
                  <c:v>498.15</c:v>
                </c:pt>
                <c:pt idx="563">
                  <c:v>498.41</c:v>
                </c:pt>
                <c:pt idx="564">
                  <c:v>498.67</c:v>
                </c:pt>
                <c:pt idx="565">
                  <c:v>498.93</c:v>
                </c:pt>
                <c:pt idx="566">
                  <c:v>499.19</c:v>
                </c:pt>
                <c:pt idx="567">
                  <c:v>499.45</c:v>
                </c:pt>
                <c:pt idx="568">
                  <c:v>499.71</c:v>
                </c:pt>
                <c:pt idx="569">
                  <c:v>499.97</c:v>
                </c:pt>
                <c:pt idx="570">
                  <c:v>500.24</c:v>
                </c:pt>
                <c:pt idx="571">
                  <c:v>500.5</c:v>
                </c:pt>
                <c:pt idx="572">
                  <c:v>500.76</c:v>
                </c:pt>
                <c:pt idx="573">
                  <c:v>501.02</c:v>
                </c:pt>
                <c:pt idx="574">
                  <c:v>501.28</c:v>
                </c:pt>
                <c:pt idx="575">
                  <c:v>501.54</c:v>
                </c:pt>
                <c:pt idx="576">
                  <c:v>501.8</c:v>
                </c:pt>
                <c:pt idx="577">
                  <c:v>502.06</c:v>
                </c:pt>
                <c:pt idx="578">
                  <c:v>502.33</c:v>
                </c:pt>
                <c:pt idx="579">
                  <c:v>502.59</c:v>
                </c:pt>
                <c:pt idx="580">
                  <c:v>502.85</c:v>
                </c:pt>
                <c:pt idx="581">
                  <c:v>503.11</c:v>
                </c:pt>
                <c:pt idx="582">
                  <c:v>503.37</c:v>
                </c:pt>
                <c:pt idx="583">
                  <c:v>503.63</c:v>
                </c:pt>
                <c:pt idx="584">
                  <c:v>503.89</c:v>
                </c:pt>
                <c:pt idx="585">
                  <c:v>504.15</c:v>
                </c:pt>
                <c:pt idx="586">
                  <c:v>504.41</c:v>
                </c:pt>
                <c:pt idx="587">
                  <c:v>504.68</c:v>
                </c:pt>
                <c:pt idx="588">
                  <c:v>504.94</c:v>
                </c:pt>
                <c:pt idx="589">
                  <c:v>505.2</c:v>
                </c:pt>
                <c:pt idx="590">
                  <c:v>505.46</c:v>
                </c:pt>
                <c:pt idx="591">
                  <c:v>505.72</c:v>
                </c:pt>
                <c:pt idx="592">
                  <c:v>505.98</c:v>
                </c:pt>
                <c:pt idx="593">
                  <c:v>506.24</c:v>
                </c:pt>
                <c:pt idx="594">
                  <c:v>506.5</c:v>
                </c:pt>
                <c:pt idx="595">
                  <c:v>506.76</c:v>
                </c:pt>
                <c:pt idx="596">
                  <c:v>507.02</c:v>
                </c:pt>
                <c:pt idx="597">
                  <c:v>507.29</c:v>
                </c:pt>
                <c:pt idx="598">
                  <c:v>507.55</c:v>
                </c:pt>
                <c:pt idx="599">
                  <c:v>507.81</c:v>
                </c:pt>
                <c:pt idx="600">
                  <c:v>508.07</c:v>
                </c:pt>
                <c:pt idx="601">
                  <c:v>508.33</c:v>
                </c:pt>
                <c:pt idx="602">
                  <c:v>508.59</c:v>
                </c:pt>
                <c:pt idx="603">
                  <c:v>508.85</c:v>
                </c:pt>
                <c:pt idx="604">
                  <c:v>509.11</c:v>
                </c:pt>
                <c:pt idx="605">
                  <c:v>509.37</c:v>
                </c:pt>
                <c:pt idx="606">
                  <c:v>509.63</c:v>
                </c:pt>
                <c:pt idx="607">
                  <c:v>509.9</c:v>
                </c:pt>
                <c:pt idx="608">
                  <c:v>510.16</c:v>
                </c:pt>
                <c:pt idx="609">
                  <c:v>510.42</c:v>
                </c:pt>
                <c:pt idx="610">
                  <c:v>510.68</c:v>
                </c:pt>
                <c:pt idx="611">
                  <c:v>510.94</c:v>
                </c:pt>
                <c:pt idx="612">
                  <c:v>511.2</c:v>
                </c:pt>
                <c:pt idx="613">
                  <c:v>511.46</c:v>
                </c:pt>
                <c:pt idx="614">
                  <c:v>511.72</c:v>
                </c:pt>
                <c:pt idx="615">
                  <c:v>511.98</c:v>
                </c:pt>
                <c:pt idx="616">
                  <c:v>512.24</c:v>
                </c:pt>
                <c:pt idx="617">
                  <c:v>512.5</c:v>
                </c:pt>
                <c:pt idx="618">
                  <c:v>512.76</c:v>
                </c:pt>
                <c:pt idx="619">
                  <c:v>513.03</c:v>
                </c:pt>
                <c:pt idx="620">
                  <c:v>513.29</c:v>
                </c:pt>
                <c:pt idx="621">
                  <c:v>513.54999999999995</c:v>
                </c:pt>
                <c:pt idx="622">
                  <c:v>513.80999999999995</c:v>
                </c:pt>
                <c:pt idx="623">
                  <c:v>514.07000000000005</c:v>
                </c:pt>
                <c:pt idx="624">
                  <c:v>514.33000000000004</c:v>
                </c:pt>
                <c:pt idx="625">
                  <c:v>514.59</c:v>
                </c:pt>
                <c:pt idx="626">
                  <c:v>514.85</c:v>
                </c:pt>
                <c:pt idx="627">
                  <c:v>515.11</c:v>
                </c:pt>
                <c:pt idx="628">
                  <c:v>515.37</c:v>
                </c:pt>
                <c:pt idx="629">
                  <c:v>515.63</c:v>
                </c:pt>
                <c:pt idx="630">
                  <c:v>515.89</c:v>
                </c:pt>
                <c:pt idx="631">
                  <c:v>516.15</c:v>
                </c:pt>
                <c:pt idx="632">
                  <c:v>516.41999999999996</c:v>
                </c:pt>
                <c:pt idx="633">
                  <c:v>516.67999999999995</c:v>
                </c:pt>
                <c:pt idx="634">
                  <c:v>516.94000000000005</c:v>
                </c:pt>
                <c:pt idx="635">
                  <c:v>517.20000000000005</c:v>
                </c:pt>
                <c:pt idx="636">
                  <c:v>517.46</c:v>
                </c:pt>
                <c:pt idx="637">
                  <c:v>517.72</c:v>
                </c:pt>
                <c:pt idx="638">
                  <c:v>517.98</c:v>
                </c:pt>
                <c:pt idx="639">
                  <c:v>518.24</c:v>
                </c:pt>
                <c:pt idx="640">
                  <c:v>518.5</c:v>
                </c:pt>
                <c:pt idx="641">
                  <c:v>518.76</c:v>
                </c:pt>
                <c:pt idx="642">
                  <c:v>519.02</c:v>
                </c:pt>
                <c:pt idx="643">
                  <c:v>519.28</c:v>
                </c:pt>
                <c:pt idx="644">
                  <c:v>519.54</c:v>
                </c:pt>
                <c:pt idx="645">
                  <c:v>519.79999999999995</c:v>
                </c:pt>
                <c:pt idx="646">
                  <c:v>520.05999999999995</c:v>
                </c:pt>
                <c:pt idx="647">
                  <c:v>520.33000000000004</c:v>
                </c:pt>
                <c:pt idx="648">
                  <c:v>520.59</c:v>
                </c:pt>
                <c:pt idx="649">
                  <c:v>520.85</c:v>
                </c:pt>
                <c:pt idx="650">
                  <c:v>521.11</c:v>
                </c:pt>
                <c:pt idx="651">
                  <c:v>521.37</c:v>
                </c:pt>
                <c:pt idx="652">
                  <c:v>521.63</c:v>
                </c:pt>
                <c:pt idx="653">
                  <c:v>521.89</c:v>
                </c:pt>
                <c:pt idx="654">
                  <c:v>522.15</c:v>
                </c:pt>
                <c:pt idx="655">
                  <c:v>522.41</c:v>
                </c:pt>
                <c:pt idx="656">
                  <c:v>522.66999999999996</c:v>
                </c:pt>
                <c:pt idx="657">
                  <c:v>522.92999999999995</c:v>
                </c:pt>
                <c:pt idx="658">
                  <c:v>523.19000000000005</c:v>
                </c:pt>
                <c:pt idx="659">
                  <c:v>523.45000000000005</c:v>
                </c:pt>
                <c:pt idx="660">
                  <c:v>523.71</c:v>
                </c:pt>
                <c:pt idx="661">
                  <c:v>523.97</c:v>
                </c:pt>
                <c:pt idx="662">
                  <c:v>524.23</c:v>
                </c:pt>
                <c:pt idx="663">
                  <c:v>524.49</c:v>
                </c:pt>
                <c:pt idx="664">
                  <c:v>524.75</c:v>
                </c:pt>
                <c:pt idx="665">
                  <c:v>525.01</c:v>
                </c:pt>
                <c:pt idx="666">
                  <c:v>525.27</c:v>
                </c:pt>
                <c:pt idx="667">
                  <c:v>525.54</c:v>
                </c:pt>
                <c:pt idx="668">
                  <c:v>525.79999999999995</c:v>
                </c:pt>
                <c:pt idx="669">
                  <c:v>526.05999999999995</c:v>
                </c:pt>
                <c:pt idx="670">
                  <c:v>526.32000000000005</c:v>
                </c:pt>
                <c:pt idx="671">
                  <c:v>526.58000000000004</c:v>
                </c:pt>
                <c:pt idx="672">
                  <c:v>526.84</c:v>
                </c:pt>
                <c:pt idx="673">
                  <c:v>527.1</c:v>
                </c:pt>
                <c:pt idx="674">
                  <c:v>527.36</c:v>
                </c:pt>
                <c:pt idx="675">
                  <c:v>527.62</c:v>
                </c:pt>
                <c:pt idx="676">
                  <c:v>527.88</c:v>
                </c:pt>
                <c:pt idx="677">
                  <c:v>528.14</c:v>
                </c:pt>
                <c:pt idx="678">
                  <c:v>528.4</c:v>
                </c:pt>
                <c:pt idx="679">
                  <c:v>528.66</c:v>
                </c:pt>
                <c:pt idx="680">
                  <c:v>528.91999999999996</c:v>
                </c:pt>
                <c:pt idx="681">
                  <c:v>529.17999999999995</c:v>
                </c:pt>
                <c:pt idx="682">
                  <c:v>529.44000000000005</c:v>
                </c:pt>
                <c:pt idx="683">
                  <c:v>529.70000000000005</c:v>
                </c:pt>
                <c:pt idx="684">
                  <c:v>529.96</c:v>
                </c:pt>
                <c:pt idx="685">
                  <c:v>530.22</c:v>
                </c:pt>
                <c:pt idx="686">
                  <c:v>530.48</c:v>
                </c:pt>
                <c:pt idx="687">
                  <c:v>530.74</c:v>
                </c:pt>
                <c:pt idx="688">
                  <c:v>531</c:v>
                </c:pt>
                <c:pt idx="689">
                  <c:v>531.26</c:v>
                </c:pt>
                <c:pt idx="690">
                  <c:v>531.52</c:v>
                </c:pt>
                <c:pt idx="691">
                  <c:v>531.78</c:v>
                </c:pt>
                <c:pt idx="692">
                  <c:v>532.04</c:v>
                </c:pt>
                <c:pt idx="693">
                  <c:v>532.29999999999995</c:v>
                </c:pt>
                <c:pt idx="694">
                  <c:v>532.55999999999995</c:v>
                </c:pt>
                <c:pt idx="695">
                  <c:v>532.82000000000005</c:v>
                </c:pt>
                <c:pt idx="696">
                  <c:v>533.08000000000004</c:v>
                </c:pt>
                <c:pt idx="697">
                  <c:v>533.34</c:v>
                </c:pt>
                <c:pt idx="698">
                  <c:v>533.6</c:v>
                </c:pt>
                <c:pt idx="699">
                  <c:v>533.86</c:v>
                </c:pt>
                <c:pt idx="700">
                  <c:v>534.12</c:v>
                </c:pt>
                <c:pt idx="701">
                  <c:v>534.38</c:v>
                </c:pt>
                <c:pt idx="702">
                  <c:v>534.65</c:v>
                </c:pt>
                <c:pt idx="703">
                  <c:v>534.91</c:v>
                </c:pt>
                <c:pt idx="704">
                  <c:v>535.16999999999996</c:v>
                </c:pt>
                <c:pt idx="705">
                  <c:v>535.42999999999995</c:v>
                </c:pt>
                <c:pt idx="706">
                  <c:v>535.69000000000005</c:v>
                </c:pt>
                <c:pt idx="707">
                  <c:v>535.95000000000005</c:v>
                </c:pt>
                <c:pt idx="708">
                  <c:v>536.21</c:v>
                </c:pt>
                <c:pt idx="709">
                  <c:v>536.47</c:v>
                </c:pt>
                <c:pt idx="710">
                  <c:v>536.73</c:v>
                </c:pt>
                <c:pt idx="711">
                  <c:v>536.99</c:v>
                </c:pt>
                <c:pt idx="712">
                  <c:v>537.25</c:v>
                </c:pt>
                <c:pt idx="713">
                  <c:v>537.51</c:v>
                </c:pt>
                <c:pt idx="714">
                  <c:v>537.77</c:v>
                </c:pt>
                <c:pt idx="715">
                  <c:v>538.03</c:v>
                </c:pt>
                <c:pt idx="716">
                  <c:v>538.29</c:v>
                </c:pt>
                <c:pt idx="717">
                  <c:v>538.54999999999995</c:v>
                </c:pt>
                <c:pt idx="718">
                  <c:v>538.80999999999995</c:v>
                </c:pt>
                <c:pt idx="719">
                  <c:v>539.07000000000005</c:v>
                </c:pt>
                <c:pt idx="720">
                  <c:v>539.33000000000004</c:v>
                </c:pt>
                <c:pt idx="721">
                  <c:v>539.59</c:v>
                </c:pt>
                <c:pt idx="722">
                  <c:v>539.85</c:v>
                </c:pt>
                <c:pt idx="723">
                  <c:v>540.11</c:v>
                </c:pt>
                <c:pt idx="724">
                  <c:v>540.37</c:v>
                </c:pt>
                <c:pt idx="725">
                  <c:v>540.63</c:v>
                </c:pt>
                <c:pt idx="726">
                  <c:v>540.89</c:v>
                </c:pt>
                <c:pt idx="727">
                  <c:v>541.15</c:v>
                </c:pt>
                <c:pt idx="728">
                  <c:v>541.41</c:v>
                </c:pt>
                <c:pt idx="729">
                  <c:v>541.66999999999996</c:v>
                </c:pt>
                <c:pt idx="730">
                  <c:v>541.92999999999995</c:v>
                </c:pt>
                <c:pt idx="731">
                  <c:v>542.19000000000005</c:v>
                </c:pt>
                <c:pt idx="732">
                  <c:v>542.45000000000005</c:v>
                </c:pt>
                <c:pt idx="733">
                  <c:v>542.71</c:v>
                </c:pt>
                <c:pt idx="734">
                  <c:v>542.96</c:v>
                </c:pt>
                <c:pt idx="735">
                  <c:v>543.22</c:v>
                </c:pt>
                <c:pt idx="736">
                  <c:v>543.48</c:v>
                </c:pt>
                <c:pt idx="737">
                  <c:v>543.74</c:v>
                </c:pt>
                <c:pt idx="738">
                  <c:v>544</c:v>
                </c:pt>
                <c:pt idx="739">
                  <c:v>544.26</c:v>
                </c:pt>
                <c:pt idx="740">
                  <c:v>544.52</c:v>
                </c:pt>
                <c:pt idx="741">
                  <c:v>544.78</c:v>
                </c:pt>
                <c:pt idx="742">
                  <c:v>545.04</c:v>
                </c:pt>
                <c:pt idx="743">
                  <c:v>545.29999999999995</c:v>
                </c:pt>
                <c:pt idx="744">
                  <c:v>545.55999999999995</c:v>
                </c:pt>
                <c:pt idx="745">
                  <c:v>545.82000000000005</c:v>
                </c:pt>
                <c:pt idx="746">
                  <c:v>546.08000000000004</c:v>
                </c:pt>
                <c:pt idx="747">
                  <c:v>546.34</c:v>
                </c:pt>
                <c:pt idx="748">
                  <c:v>546.6</c:v>
                </c:pt>
                <c:pt idx="749">
                  <c:v>546.86</c:v>
                </c:pt>
                <c:pt idx="750">
                  <c:v>547.12</c:v>
                </c:pt>
                <c:pt idx="751">
                  <c:v>547.38</c:v>
                </c:pt>
                <c:pt idx="752">
                  <c:v>547.64</c:v>
                </c:pt>
                <c:pt idx="753">
                  <c:v>547.9</c:v>
                </c:pt>
                <c:pt idx="754">
                  <c:v>548.16</c:v>
                </c:pt>
                <c:pt idx="755">
                  <c:v>548.41999999999996</c:v>
                </c:pt>
                <c:pt idx="756">
                  <c:v>548.67999999999995</c:v>
                </c:pt>
                <c:pt idx="757">
                  <c:v>548.94000000000005</c:v>
                </c:pt>
                <c:pt idx="758">
                  <c:v>549.20000000000005</c:v>
                </c:pt>
                <c:pt idx="759">
                  <c:v>549.46</c:v>
                </c:pt>
                <c:pt idx="760">
                  <c:v>549.72</c:v>
                </c:pt>
                <c:pt idx="761">
                  <c:v>549.98</c:v>
                </c:pt>
                <c:pt idx="762">
                  <c:v>550.24</c:v>
                </c:pt>
                <c:pt idx="763">
                  <c:v>550.5</c:v>
                </c:pt>
                <c:pt idx="764">
                  <c:v>550.76</c:v>
                </c:pt>
                <c:pt idx="765">
                  <c:v>551.02</c:v>
                </c:pt>
                <c:pt idx="766">
                  <c:v>551.28</c:v>
                </c:pt>
                <c:pt idx="767">
                  <c:v>551.54</c:v>
                </c:pt>
                <c:pt idx="768">
                  <c:v>551.79999999999995</c:v>
                </c:pt>
                <c:pt idx="769">
                  <c:v>552.04999999999995</c:v>
                </c:pt>
                <c:pt idx="770">
                  <c:v>552.30999999999995</c:v>
                </c:pt>
                <c:pt idx="771">
                  <c:v>552.57000000000005</c:v>
                </c:pt>
                <c:pt idx="772">
                  <c:v>552.83000000000004</c:v>
                </c:pt>
                <c:pt idx="773">
                  <c:v>553.09</c:v>
                </c:pt>
                <c:pt idx="774">
                  <c:v>553.35</c:v>
                </c:pt>
                <c:pt idx="775">
                  <c:v>553.61</c:v>
                </c:pt>
                <c:pt idx="776">
                  <c:v>553.87</c:v>
                </c:pt>
                <c:pt idx="777">
                  <c:v>554.13</c:v>
                </c:pt>
                <c:pt idx="778">
                  <c:v>554.39</c:v>
                </c:pt>
                <c:pt idx="779">
                  <c:v>554.65</c:v>
                </c:pt>
                <c:pt idx="780">
                  <c:v>554.91</c:v>
                </c:pt>
                <c:pt idx="781">
                  <c:v>555.16999999999996</c:v>
                </c:pt>
                <c:pt idx="782">
                  <c:v>555.42999999999995</c:v>
                </c:pt>
                <c:pt idx="783">
                  <c:v>555.69000000000005</c:v>
                </c:pt>
                <c:pt idx="784">
                  <c:v>555.95000000000005</c:v>
                </c:pt>
                <c:pt idx="785">
                  <c:v>556.21</c:v>
                </c:pt>
                <c:pt idx="786">
                  <c:v>556.47</c:v>
                </c:pt>
                <c:pt idx="787">
                  <c:v>556.73</c:v>
                </c:pt>
                <c:pt idx="788">
                  <c:v>556.99</c:v>
                </c:pt>
                <c:pt idx="789">
                  <c:v>557.24</c:v>
                </c:pt>
                <c:pt idx="790">
                  <c:v>557.5</c:v>
                </c:pt>
                <c:pt idx="791">
                  <c:v>557.76</c:v>
                </c:pt>
                <c:pt idx="792">
                  <c:v>558.02</c:v>
                </c:pt>
                <c:pt idx="793">
                  <c:v>558.28</c:v>
                </c:pt>
                <c:pt idx="794">
                  <c:v>558.54</c:v>
                </c:pt>
                <c:pt idx="795">
                  <c:v>558.79999999999995</c:v>
                </c:pt>
                <c:pt idx="796">
                  <c:v>559.05999999999995</c:v>
                </c:pt>
                <c:pt idx="797">
                  <c:v>559.32000000000005</c:v>
                </c:pt>
                <c:pt idx="798">
                  <c:v>559.58000000000004</c:v>
                </c:pt>
                <c:pt idx="799">
                  <c:v>559.84</c:v>
                </c:pt>
                <c:pt idx="800">
                  <c:v>560.1</c:v>
                </c:pt>
                <c:pt idx="801">
                  <c:v>560.36</c:v>
                </c:pt>
                <c:pt idx="802">
                  <c:v>560.62</c:v>
                </c:pt>
                <c:pt idx="803">
                  <c:v>560.88</c:v>
                </c:pt>
                <c:pt idx="804">
                  <c:v>561.13</c:v>
                </c:pt>
                <c:pt idx="805">
                  <c:v>561.39</c:v>
                </c:pt>
                <c:pt idx="806">
                  <c:v>561.65</c:v>
                </c:pt>
                <c:pt idx="807">
                  <c:v>561.91</c:v>
                </c:pt>
                <c:pt idx="808">
                  <c:v>562.16999999999996</c:v>
                </c:pt>
                <c:pt idx="809">
                  <c:v>562.42999999999995</c:v>
                </c:pt>
                <c:pt idx="810">
                  <c:v>562.69000000000005</c:v>
                </c:pt>
                <c:pt idx="811">
                  <c:v>562.95000000000005</c:v>
                </c:pt>
                <c:pt idx="812">
                  <c:v>563.21</c:v>
                </c:pt>
                <c:pt idx="813">
                  <c:v>563.47</c:v>
                </c:pt>
                <c:pt idx="814">
                  <c:v>563.73</c:v>
                </c:pt>
                <c:pt idx="815">
                  <c:v>563.99</c:v>
                </c:pt>
                <c:pt idx="816">
                  <c:v>564.25</c:v>
                </c:pt>
                <c:pt idx="817">
                  <c:v>564.5</c:v>
                </c:pt>
                <c:pt idx="818">
                  <c:v>564.76</c:v>
                </c:pt>
                <c:pt idx="819">
                  <c:v>565.02</c:v>
                </c:pt>
                <c:pt idx="820">
                  <c:v>565.28</c:v>
                </c:pt>
                <c:pt idx="821">
                  <c:v>565.54</c:v>
                </c:pt>
                <c:pt idx="822">
                  <c:v>565.79999999999995</c:v>
                </c:pt>
                <c:pt idx="823">
                  <c:v>566.05999999999995</c:v>
                </c:pt>
                <c:pt idx="824">
                  <c:v>566.32000000000005</c:v>
                </c:pt>
                <c:pt idx="825">
                  <c:v>566.58000000000004</c:v>
                </c:pt>
                <c:pt idx="826">
                  <c:v>566.84</c:v>
                </c:pt>
                <c:pt idx="827">
                  <c:v>567.1</c:v>
                </c:pt>
                <c:pt idx="828">
                  <c:v>567.36</c:v>
                </c:pt>
                <c:pt idx="829">
                  <c:v>567.61</c:v>
                </c:pt>
                <c:pt idx="830">
                  <c:v>567.87</c:v>
                </c:pt>
                <c:pt idx="831">
                  <c:v>568.13</c:v>
                </c:pt>
                <c:pt idx="832">
                  <c:v>568.39</c:v>
                </c:pt>
                <c:pt idx="833">
                  <c:v>568.65</c:v>
                </c:pt>
                <c:pt idx="834">
                  <c:v>568.91</c:v>
                </c:pt>
                <c:pt idx="835">
                  <c:v>569.16999999999996</c:v>
                </c:pt>
                <c:pt idx="836">
                  <c:v>569.42999999999995</c:v>
                </c:pt>
                <c:pt idx="837">
                  <c:v>569.69000000000005</c:v>
                </c:pt>
                <c:pt idx="838">
                  <c:v>569.95000000000005</c:v>
                </c:pt>
                <c:pt idx="839">
                  <c:v>570.20000000000005</c:v>
                </c:pt>
                <c:pt idx="840">
                  <c:v>570.46</c:v>
                </c:pt>
                <c:pt idx="841">
                  <c:v>570.72</c:v>
                </c:pt>
                <c:pt idx="842">
                  <c:v>570.98</c:v>
                </c:pt>
                <c:pt idx="843">
                  <c:v>571.24</c:v>
                </c:pt>
                <c:pt idx="844">
                  <c:v>571.5</c:v>
                </c:pt>
                <c:pt idx="845">
                  <c:v>571.76</c:v>
                </c:pt>
                <c:pt idx="846">
                  <c:v>572.02</c:v>
                </c:pt>
                <c:pt idx="847">
                  <c:v>572.28</c:v>
                </c:pt>
                <c:pt idx="848">
                  <c:v>572.53</c:v>
                </c:pt>
                <c:pt idx="849">
                  <c:v>572.79</c:v>
                </c:pt>
                <c:pt idx="850">
                  <c:v>573.04999999999995</c:v>
                </c:pt>
                <c:pt idx="851">
                  <c:v>573.30999999999995</c:v>
                </c:pt>
                <c:pt idx="852">
                  <c:v>573.57000000000005</c:v>
                </c:pt>
                <c:pt idx="853">
                  <c:v>573.83000000000004</c:v>
                </c:pt>
                <c:pt idx="854">
                  <c:v>574.09</c:v>
                </c:pt>
                <c:pt idx="855">
                  <c:v>574.35</c:v>
                </c:pt>
                <c:pt idx="856">
                  <c:v>574.61</c:v>
                </c:pt>
                <c:pt idx="857">
                  <c:v>574.86</c:v>
                </c:pt>
                <c:pt idx="858">
                  <c:v>575.12</c:v>
                </c:pt>
                <c:pt idx="859">
                  <c:v>575.38</c:v>
                </c:pt>
                <c:pt idx="860">
                  <c:v>575.64</c:v>
                </c:pt>
                <c:pt idx="861">
                  <c:v>575.9</c:v>
                </c:pt>
                <c:pt idx="862">
                  <c:v>576.16</c:v>
                </c:pt>
                <c:pt idx="863">
                  <c:v>576.41999999999996</c:v>
                </c:pt>
                <c:pt idx="864">
                  <c:v>576.67999999999995</c:v>
                </c:pt>
                <c:pt idx="865">
                  <c:v>576.94000000000005</c:v>
                </c:pt>
                <c:pt idx="866">
                  <c:v>577.19000000000005</c:v>
                </c:pt>
                <c:pt idx="867">
                  <c:v>577.45000000000005</c:v>
                </c:pt>
                <c:pt idx="868">
                  <c:v>577.71</c:v>
                </c:pt>
                <c:pt idx="869">
                  <c:v>577.97</c:v>
                </c:pt>
                <c:pt idx="870">
                  <c:v>578.23</c:v>
                </c:pt>
                <c:pt idx="871">
                  <c:v>578.49</c:v>
                </c:pt>
                <c:pt idx="872">
                  <c:v>578.75</c:v>
                </c:pt>
                <c:pt idx="873">
                  <c:v>579</c:v>
                </c:pt>
                <c:pt idx="874">
                  <c:v>579.26</c:v>
                </c:pt>
                <c:pt idx="875">
                  <c:v>579.52</c:v>
                </c:pt>
                <c:pt idx="876">
                  <c:v>579.78</c:v>
                </c:pt>
                <c:pt idx="877">
                  <c:v>580.04</c:v>
                </c:pt>
                <c:pt idx="878">
                  <c:v>580.29999999999995</c:v>
                </c:pt>
                <c:pt idx="879">
                  <c:v>580.55999999999995</c:v>
                </c:pt>
                <c:pt idx="880">
                  <c:v>580.82000000000005</c:v>
                </c:pt>
                <c:pt idx="881">
                  <c:v>581.07000000000005</c:v>
                </c:pt>
                <c:pt idx="882">
                  <c:v>581.33000000000004</c:v>
                </c:pt>
                <c:pt idx="883">
                  <c:v>581.59</c:v>
                </c:pt>
                <c:pt idx="884">
                  <c:v>581.85</c:v>
                </c:pt>
                <c:pt idx="885">
                  <c:v>582.11</c:v>
                </c:pt>
                <c:pt idx="886">
                  <c:v>582.37</c:v>
                </c:pt>
                <c:pt idx="887">
                  <c:v>582.63</c:v>
                </c:pt>
                <c:pt idx="888">
                  <c:v>582.88</c:v>
                </c:pt>
                <c:pt idx="889">
                  <c:v>583.14</c:v>
                </c:pt>
                <c:pt idx="890">
                  <c:v>583.4</c:v>
                </c:pt>
                <c:pt idx="891">
                  <c:v>583.66</c:v>
                </c:pt>
                <c:pt idx="892">
                  <c:v>583.91999999999996</c:v>
                </c:pt>
                <c:pt idx="893">
                  <c:v>584.17999999999995</c:v>
                </c:pt>
                <c:pt idx="894">
                  <c:v>584.44000000000005</c:v>
                </c:pt>
                <c:pt idx="895">
                  <c:v>584.69000000000005</c:v>
                </c:pt>
                <c:pt idx="896">
                  <c:v>584.95000000000005</c:v>
                </c:pt>
                <c:pt idx="897">
                  <c:v>585.21</c:v>
                </c:pt>
                <c:pt idx="898">
                  <c:v>585.47</c:v>
                </c:pt>
                <c:pt idx="899">
                  <c:v>585.73</c:v>
                </c:pt>
                <c:pt idx="900">
                  <c:v>585.99</c:v>
                </c:pt>
                <c:pt idx="901">
                  <c:v>586.25</c:v>
                </c:pt>
                <c:pt idx="902">
                  <c:v>586.5</c:v>
                </c:pt>
                <c:pt idx="903">
                  <c:v>586.76</c:v>
                </c:pt>
                <c:pt idx="904">
                  <c:v>587.02</c:v>
                </c:pt>
                <c:pt idx="905">
                  <c:v>587.28</c:v>
                </c:pt>
                <c:pt idx="906">
                  <c:v>587.54</c:v>
                </c:pt>
                <c:pt idx="907">
                  <c:v>587.79999999999995</c:v>
                </c:pt>
                <c:pt idx="908">
                  <c:v>588.04999999999995</c:v>
                </c:pt>
                <c:pt idx="909">
                  <c:v>588.30999999999995</c:v>
                </c:pt>
                <c:pt idx="910">
                  <c:v>588.57000000000005</c:v>
                </c:pt>
                <c:pt idx="911">
                  <c:v>588.83000000000004</c:v>
                </c:pt>
                <c:pt idx="912">
                  <c:v>589.09</c:v>
                </c:pt>
                <c:pt idx="913">
                  <c:v>589.35</c:v>
                </c:pt>
                <c:pt idx="914">
                  <c:v>589.6</c:v>
                </c:pt>
                <c:pt idx="915">
                  <c:v>589.86</c:v>
                </c:pt>
                <c:pt idx="916">
                  <c:v>590.12</c:v>
                </c:pt>
                <c:pt idx="917">
                  <c:v>590.38</c:v>
                </c:pt>
                <c:pt idx="918">
                  <c:v>590.64</c:v>
                </c:pt>
                <c:pt idx="919">
                  <c:v>590.9</c:v>
                </c:pt>
                <c:pt idx="920">
                  <c:v>591.15</c:v>
                </c:pt>
                <c:pt idx="921">
                  <c:v>591.41</c:v>
                </c:pt>
                <c:pt idx="922">
                  <c:v>591.66999999999996</c:v>
                </c:pt>
                <c:pt idx="923">
                  <c:v>591.92999999999995</c:v>
                </c:pt>
                <c:pt idx="924">
                  <c:v>592.19000000000005</c:v>
                </c:pt>
                <c:pt idx="925">
                  <c:v>592.45000000000005</c:v>
                </c:pt>
                <c:pt idx="926">
                  <c:v>592.70000000000005</c:v>
                </c:pt>
                <c:pt idx="927">
                  <c:v>592.96</c:v>
                </c:pt>
                <c:pt idx="928">
                  <c:v>593.22</c:v>
                </c:pt>
                <c:pt idx="929">
                  <c:v>593.48</c:v>
                </c:pt>
                <c:pt idx="930">
                  <c:v>593.74</c:v>
                </c:pt>
                <c:pt idx="931">
                  <c:v>594</c:v>
                </c:pt>
                <c:pt idx="932">
                  <c:v>594.25</c:v>
                </c:pt>
                <c:pt idx="933">
                  <c:v>594.51</c:v>
                </c:pt>
                <c:pt idx="934">
                  <c:v>594.77</c:v>
                </c:pt>
                <c:pt idx="935">
                  <c:v>595.03</c:v>
                </c:pt>
                <c:pt idx="936">
                  <c:v>595.29</c:v>
                </c:pt>
                <c:pt idx="937">
                  <c:v>595.54</c:v>
                </c:pt>
                <c:pt idx="938">
                  <c:v>595.79999999999995</c:v>
                </c:pt>
                <c:pt idx="939">
                  <c:v>596.05999999999995</c:v>
                </c:pt>
                <c:pt idx="940">
                  <c:v>596.32000000000005</c:v>
                </c:pt>
                <c:pt idx="941">
                  <c:v>596.58000000000004</c:v>
                </c:pt>
                <c:pt idx="942">
                  <c:v>596.83000000000004</c:v>
                </c:pt>
                <c:pt idx="943">
                  <c:v>597.09</c:v>
                </c:pt>
                <c:pt idx="944">
                  <c:v>597.35</c:v>
                </c:pt>
                <c:pt idx="945">
                  <c:v>597.61</c:v>
                </c:pt>
                <c:pt idx="946">
                  <c:v>597.87</c:v>
                </c:pt>
                <c:pt idx="947">
                  <c:v>598.13</c:v>
                </c:pt>
                <c:pt idx="948">
                  <c:v>598.38</c:v>
                </c:pt>
                <c:pt idx="949">
                  <c:v>598.64</c:v>
                </c:pt>
                <c:pt idx="950">
                  <c:v>598.9</c:v>
                </c:pt>
                <c:pt idx="951">
                  <c:v>599.16</c:v>
                </c:pt>
                <c:pt idx="952">
                  <c:v>599.41999999999996</c:v>
                </c:pt>
                <c:pt idx="953">
                  <c:v>599.66999999999996</c:v>
                </c:pt>
                <c:pt idx="954">
                  <c:v>599.92999999999995</c:v>
                </c:pt>
                <c:pt idx="955">
                  <c:v>600.19000000000005</c:v>
                </c:pt>
                <c:pt idx="956">
                  <c:v>600.45000000000005</c:v>
                </c:pt>
                <c:pt idx="957">
                  <c:v>600.71</c:v>
                </c:pt>
                <c:pt idx="958">
                  <c:v>600.96</c:v>
                </c:pt>
                <c:pt idx="959">
                  <c:v>601.22</c:v>
                </c:pt>
                <c:pt idx="960">
                  <c:v>601.48</c:v>
                </c:pt>
                <c:pt idx="961">
                  <c:v>601.74</c:v>
                </c:pt>
                <c:pt idx="962">
                  <c:v>602</c:v>
                </c:pt>
                <c:pt idx="963">
                  <c:v>602.25</c:v>
                </c:pt>
                <c:pt idx="964">
                  <c:v>602.51</c:v>
                </c:pt>
                <c:pt idx="965">
                  <c:v>602.77</c:v>
                </c:pt>
                <c:pt idx="966">
                  <c:v>603.03</c:v>
                </c:pt>
                <c:pt idx="967">
                  <c:v>603.28</c:v>
                </c:pt>
                <c:pt idx="968">
                  <c:v>603.54</c:v>
                </c:pt>
                <c:pt idx="969">
                  <c:v>603.79999999999995</c:v>
                </c:pt>
                <c:pt idx="970">
                  <c:v>604.05999999999995</c:v>
                </c:pt>
                <c:pt idx="971">
                  <c:v>604.32000000000005</c:v>
                </c:pt>
                <c:pt idx="972">
                  <c:v>604.57000000000005</c:v>
                </c:pt>
                <c:pt idx="973">
                  <c:v>604.83000000000004</c:v>
                </c:pt>
                <c:pt idx="974">
                  <c:v>605.09</c:v>
                </c:pt>
                <c:pt idx="975">
                  <c:v>605.35</c:v>
                </c:pt>
                <c:pt idx="976">
                  <c:v>605.61</c:v>
                </c:pt>
                <c:pt idx="977">
                  <c:v>605.86</c:v>
                </c:pt>
                <c:pt idx="978">
                  <c:v>606.12</c:v>
                </c:pt>
                <c:pt idx="979">
                  <c:v>606.38</c:v>
                </c:pt>
                <c:pt idx="980">
                  <c:v>606.64</c:v>
                </c:pt>
                <c:pt idx="981">
                  <c:v>606.89</c:v>
                </c:pt>
                <c:pt idx="982">
                  <c:v>607.15</c:v>
                </c:pt>
                <c:pt idx="983">
                  <c:v>607.41</c:v>
                </c:pt>
                <c:pt idx="984">
                  <c:v>607.66999999999996</c:v>
                </c:pt>
                <c:pt idx="985">
                  <c:v>607.92999999999995</c:v>
                </c:pt>
                <c:pt idx="986">
                  <c:v>608.17999999999995</c:v>
                </c:pt>
                <c:pt idx="987">
                  <c:v>608.44000000000005</c:v>
                </c:pt>
                <c:pt idx="988">
                  <c:v>608.70000000000005</c:v>
                </c:pt>
                <c:pt idx="989">
                  <c:v>608.96</c:v>
                </c:pt>
                <c:pt idx="990">
                  <c:v>609.21</c:v>
                </c:pt>
                <c:pt idx="991">
                  <c:v>609.47</c:v>
                </c:pt>
                <c:pt idx="992">
                  <c:v>609.73</c:v>
                </c:pt>
                <c:pt idx="993">
                  <c:v>609.99</c:v>
                </c:pt>
                <c:pt idx="994">
                  <c:v>610.24</c:v>
                </c:pt>
                <c:pt idx="995">
                  <c:v>610.5</c:v>
                </c:pt>
                <c:pt idx="996">
                  <c:v>610.76</c:v>
                </c:pt>
                <c:pt idx="997">
                  <c:v>611.02</c:v>
                </c:pt>
                <c:pt idx="998">
                  <c:v>611.28</c:v>
                </c:pt>
                <c:pt idx="999">
                  <c:v>611.53</c:v>
                </c:pt>
                <c:pt idx="1000">
                  <c:v>611.79</c:v>
                </c:pt>
                <c:pt idx="1001">
                  <c:v>612.04999999999995</c:v>
                </c:pt>
                <c:pt idx="1002">
                  <c:v>612.30999999999995</c:v>
                </c:pt>
                <c:pt idx="1003">
                  <c:v>612.55999999999995</c:v>
                </c:pt>
                <c:pt idx="1004">
                  <c:v>612.82000000000005</c:v>
                </c:pt>
                <c:pt idx="1005">
                  <c:v>613.08000000000004</c:v>
                </c:pt>
                <c:pt idx="1006">
                  <c:v>613.34</c:v>
                </c:pt>
                <c:pt idx="1007">
                  <c:v>613.59</c:v>
                </c:pt>
                <c:pt idx="1008">
                  <c:v>613.85</c:v>
                </c:pt>
                <c:pt idx="1009">
                  <c:v>614.11</c:v>
                </c:pt>
                <c:pt idx="1010">
                  <c:v>614.37</c:v>
                </c:pt>
                <c:pt idx="1011">
                  <c:v>614.62</c:v>
                </c:pt>
                <c:pt idx="1012">
                  <c:v>614.88</c:v>
                </c:pt>
                <c:pt idx="1013">
                  <c:v>615.14</c:v>
                </c:pt>
                <c:pt idx="1014">
                  <c:v>615.4</c:v>
                </c:pt>
                <c:pt idx="1015">
                  <c:v>615.65</c:v>
                </c:pt>
                <c:pt idx="1016">
                  <c:v>615.91</c:v>
                </c:pt>
                <c:pt idx="1017">
                  <c:v>616.16999999999996</c:v>
                </c:pt>
                <c:pt idx="1018">
                  <c:v>616.42999999999995</c:v>
                </c:pt>
                <c:pt idx="1019">
                  <c:v>616.67999999999995</c:v>
                </c:pt>
                <c:pt idx="1020">
                  <c:v>616.94000000000005</c:v>
                </c:pt>
                <c:pt idx="1021">
                  <c:v>617.20000000000005</c:v>
                </c:pt>
                <c:pt idx="1022">
                  <c:v>617.46</c:v>
                </c:pt>
                <c:pt idx="1023">
                  <c:v>617.71</c:v>
                </c:pt>
                <c:pt idx="1024">
                  <c:v>617.97</c:v>
                </c:pt>
                <c:pt idx="1025">
                  <c:v>618.23</c:v>
                </c:pt>
                <c:pt idx="1026">
                  <c:v>618.49</c:v>
                </c:pt>
                <c:pt idx="1027">
                  <c:v>618.74</c:v>
                </c:pt>
                <c:pt idx="1028">
                  <c:v>619</c:v>
                </c:pt>
                <c:pt idx="1029">
                  <c:v>619.26</c:v>
                </c:pt>
                <c:pt idx="1030">
                  <c:v>619.52</c:v>
                </c:pt>
                <c:pt idx="1031">
                  <c:v>619.77</c:v>
                </c:pt>
                <c:pt idx="1032">
                  <c:v>620.03</c:v>
                </c:pt>
                <c:pt idx="1033">
                  <c:v>620.29</c:v>
                </c:pt>
                <c:pt idx="1034">
                  <c:v>620.54</c:v>
                </c:pt>
                <c:pt idx="1035">
                  <c:v>620.79999999999995</c:v>
                </c:pt>
                <c:pt idx="1036">
                  <c:v>621.05999999999995</c:v>
                </c:pt>
                <c:pt idx="1037">
                  <c:v>621.32000000000005</c:v>
                </c:pt>
                <c:pt idx="1038">
                  <c:v>621.57000000000005</c:v>
                </c:pt>
                <c:pt idx="1039">
                  <c:v>621.83000000000004</c:v>
                </c:pt>
                <c:pt idx="1040">
                  <c:v>622.09</c:v>
                </c:pt>
                <c:pt idx="1041">
                  <c:v>622.35</c:v>
                </c:pt>
                <c:pt idx="1042">
                  <c:v>622.6</c:v>
                </c:pt>
                <c:pt idx="1043">
                  <c:v>622.86</c:v>
                </c:pt>
                <c:pt idx="1044">
                  <c:v>623.12</c:v>
                </c:pt>
                <c:pt idx="1045">
                  <c:v>623.37</c:v>
                </c:pt>
                <c:pt idx="1046">
                  <c:v>623.63</c:v>
                </c:pt>
                <c:pt idx="1047">
                  <c:v>623.89</c:v>
                </c:pt>
                <c:pt idx="1048">
                  <c:v>624.15</c:v>
                </c:pt>
                <c:pt idx="1049">
                  <c:v>624.4</c:v>
                </c:pt>
                <c:pt idx="1050">
                  <c:v>624.66</c:v>
                </c:pt>
                <c:pt idx="1051">
                  <c:v>624.91999999999996</c:v>
                </c:pt>
                <c:pt idx="1052">
                  <c:v>625.17999999999995</c:v>
                </c:pt>
                <c:pt idx="1053">
                  <c:v>625.42999999999995</c:v>
                </c:pt>
                <c:pt idx="1054">
                  <c:v>625.69000000000005</c:v>
                </c:pt>
                <c:pt idx="1055">
                  <c:v>625.95000000000005</c:v>
                </c:pt>
                <c:pt idx="1056">
                  <c:v>626.20000000000005</c:v>
                </c:pt>
                <c:pt idx="1057">
                  <c:v>626.46</c:v>
                </c:pt>
                <c:pt idx="1058">
                  <c:v>626.72</c:v>
                </c:pt>
                <c:pt idx="1059">
                  <c:v>626.98</c:v>
                </c:pt>
                <c:pt idx="1060">
                  <c:v>627.23</c:v>
                </c:pt>
                <c:pt idx="1061">
                  <c:v>627.49</c:v>
                </c:pt>
                <c:pt idx="1062">
                  <c:v>627.75</c:v>
                </c:pt>
                <c:pt idx="1063">
                  <c:v>628</c:v>
                </c:pt>
                <c:pt idx="1064">
                  <c:v>628.26</c:v>
                </c:pt>
                <c:pt idx="1065">
                  <c:v>628.52</c:v>
                </c:pt>
                <c:pt idx="1066">
                  <c:v>628.77</c:v>
                </c:pt>
                <c:pt idx="1067">
                  <c:v>629.03</c:v>
                </c:pt>
                <c:pt idx="1068">
                  <c:v>629.29</c:v>
                </c:pt>
                <c:pt idx="1069">
                  <c:v>629.54999999999995</c:v>
                </c:pt>
                <c:pt idx="1070">
                  <c:v>629.79999999999995</c:v>
                </c:pt>
                <c:pt idx="1071">
                  <c:v>630.05999999999995</c:v>
                </c:pt>
                <c:pt idx="1072">
                  <c:v>630.32000000000005</c:v>
                </c:pt>
                <c:pt idx="1073">
                  <c:v>630.57000000000005</c:v>
                </c:pt>
                <c:pt idx="1074">
                  <c:v>630.83000000000004</c:v>
                </c:pt>
                <c:pt idx="1075">
                  <c:v>631.09</c:v>
                </c:pt>
                <c:pt idx="1076">
                  <c:v>631.34</c:v>
                </c:pt>
                <c:pt idx="1077">
                  <c:v>631.6</c:v>
                </c:pt>
                <c:pt idx="1078">
                  <c:v>631.86</c:v>
                </c:pt>
                <c:pt idx="1079">
                  <c:v>632.12</c:v>
                </c:pt>
                <c:pt idx="1080">
                  <c:v>632.37</c:v>
                </c:pt>
                <c:pt idx="1081">
                  <c:v>632.63</c:v>
                </c:pt>
                <c:pt idx="1082">
                  <c:v>632.89</c:v>
                </c:pt>
                <c:pt idx="1083">
                  <c:v>633.14</c:v>
                </c:pt>
                <c:pt idx="1084">
                  <c:v>633.4</c:v>
                </c:pt>
                <c:pt idx="1085">
                  <c:v>633.66</c:v>
                </c:pt>
                <c:pt idx="1086">
                  <c:v>633.91</c:v>
                </c:pt>
                <c:pt idx="1087">
                  <c:v>634.16999999999996</c:v>
                </c:pt>
                <c:pt idx="1088">
                  <c:v>634.42999999999995</c:v>
                </c:pt>
                <c:pt idx="1089">
                  <c:v>634.67999999999995</c:v>
                </c:pt>
                <c:pt idx="1090">
                  <c:v>634.94000000000005</c:v>
                </c:pt>
                <c:pt idx="1091">
                  <c:v>635.20000000000005</c:v>
                </c:pt>
                <c:pt idx="1092">
                  <c:v>635.46</c:v>
                </c:pt>
                <c:pt idx="1093">
                  <c:v>635.71</c:v>
                </c:pt>
                <c:pt idx="1094">
                  <c:v>635.97</c:v>
                </c:pt>
                <c:pt idx="1095">
                  <c:v>636.23</c:v>
                </c:pt>
                <c:pt idx="1096">
                  <c:v>636.48</c:v>
                </c:pt>
                <c:pt idx="1097">
                  <c:v>636.74</c:v>
                </c:pt>
                <c:pt idx="1098">
                  <c:v>637</c:v>
                </c:pt>
                <c:pt idx="1099">
                  <c:v>637.25</c:v>
                </c:pt>
                <c:pt idx="1100">
                  <c:v>637.51</c:v>
                </c:pt>
                <c:pt idx="1101">
                  <c:v>637.77</c:v>
                </c:pt>
                <c:pt idx="1102">
                  <c:v>638.02</c:v>
                </c:pt>
                <c:pt idx="1103">
                  <c:v>638.28</c:v>
                </c:pt>
                <c:pt idx="1104">
                  <c:v>638.54</c:v>
                </c:pt>
                <c:pt idx="1105">
                  <c:v>638.79</c:v>
                </c:pt>
                <c:pt idx="1106">
                  <c:v>639.04999999999995</c:v>
                </c:pt>
                <c:pt idx="1107">
                  <c:v>639.30999999999995</c:v>
                </c:pt>
                <c:pt idx="1108">
                  <c:v>639.55999999999995</c:v>
                </c:pt>
                <c:pt idx="1109">
                  <c:v>639.82000000000005</c:v>
                </c:pt>
                <c:pt idx="1110">
                  <c:v>640.08000000000004</c:v>
                </c:pt>
                <c:pt idx="1111">
                  <c:v>640.33000000000004</c:v>
                </c:pt>
                <c:pt idx="1112">
                  <c:v>640.59</c:v>
                </c:pt>
                <c:pt idx="1113">
                  <c:v>640.85</c:v>
                </c:pt>
                <c:pt idx="1114">
                  <c:v>641.1</c:v>
                </c:pt>
                <c:pt idx="1115">
                  <c:v>641.36</c:v>
                </c:pt>
                <c:pt idx="1116">
                  <c:v>641.62</c:v>
                </c:pt>
                <c:pt idx="1117">
                  <c:v>641.87</c:v>
                </c:pt>
                <c:pt idx="1118">
                  <c:v>642.13</c:v>
                </c:pt>
                <c:pt idx="1119">
                  <c:v>642.39</c:v>
                </c:pt>
                <c:pt idx="1120">
                  <c:v>642.64</c:v>
                </c:pt>
                <c:pt idx="1121">
                  <c:v>642.9</c:v>
                </c:pt>
                <c:pt idx="1122">
                  <c:v>643.16</c:v>
                </c:pt>
                <c:pt idx="1123">
                  <c:v>643.41</c:v>
                </c:pt>
                <c:pt idx="1124">
                  <c:v>643.66999999999996</c:v>
                </c:pt>
                <c:pt idx="1125">
                  <c:v>643.92999999999995</c:v>
                </c:pt>
                <c:pt idx="1126">
                  <c:v>644.17999999999995</c:v>
                </c:pt>
                <c:pt idx="1127">
                  <c:v>644.44000000000005</c:v>
                </c:pt>
                <c:pt idx="1128">
                  <c:v>644.70000000000005</c:v>
                </c:pt>
                <c:pt idx="1129">
                  <c:v>644.95000000000005</c:v>
                </c:pt>
                <c:pt idx="1130">
                  <c:v>645.21</c:v>
                </c:pt>
                <c:pt idx="1131">
                  <c:v>645.46</c:v>
                </c:pt>
                <c:pt idx="1132">
                  <c:v>645.72</c:v>
                </c:pt>
                <c:pt idx="1133">
                  <c:v>645.98</c:v>
                </c:pt>
                <c:pt idx="1134">
                  <c:v>646.23</c:v>
                </c:pt>
                <c:pt idx="1135">
                  <c:v>646.49</c:v>
                </c:pt>
                <c:pt idx="1136">
                  <c:v>646.75</c:v>
                </c:pt>
                <c:pt idx="1137">
                  <c:v>647</c:v>
                </c:pt>
                <c:pt idx="1138">
                  <c:v>647.26</c:v>
                </c:pt>
                <c:pt idx="1139">
                  <c:v>647.52</c:v>
                </c:pt>
                <c:pt idx="1140">
                  <c:v>647.77</c:v>
                </c:pt>
                <c:pt idx="1141">
                  <c:v>648.03</c:v>
                </c:pt>
                <c:pt idx="1142">
                  <c:v>648.29</c:v>
                </c:pt>
                <c:pt idx="1143">
                  <c:v>648.54</c:v>
                </c:pt>
                <c:pt idx="1144">
                  <c:v>648.79999999999995</c:v>
                </c:pt>
                <c:pt idx="1145">
                  <c:v>649.04999999999995</c:v>
                </c:pt>
                <c:pt idx="1146">
                  <c:v>649.30999999999995</c:v>
                </c:pt>
                <c:pt idx="1147">
                  <c:v>649.57000000000005</c:v>
                </c:pt>
                <c:pt idx="1148">
                  <c:v>649.82000000000005</c:v>
                </c:pt>
                <c:pt idx="1149">
                  <c:v>650.08000000000004</c:v>
                </c:pt>
                <c:pt idx="1150">
                  <c:v>650.34</c:v>
                </c:pt>
                <c:pt idx="1151">
                  <c:v>650.59</c:v>
                </c:pt>
                <c:pt idx="1152">
                  <c:v>650.85</c:v>
                </c:pt>
                <c:pt idx="1153">
                  <c:v>651.11</c:v>
                </c:pt>
                <c:pt idx="1154">
                  <c:v>651.36</c:v>
                </c:pt>
                <c:pt idx="1155">
                  <c:v>651.62</c:v>
                </c:pt>
                <c:pt idx="1156">
                  <c:v>651.87</c:v>
                </c:pt>
                <c:pt idx="1157">
                  <c:v>652.13</c:v>
                </c:pt>
                <c:pt idx="1158">
                  <c:v>652.39</c:v>
                </c:pt>
                <c:pt idx="1159">
                  <c:v>652.64</c:v>
                </c:pt>
                <c:pt idx="1160">
                  <c:v>652.9</c:v>
                </c:pt>
                <c:pt idx="1161">
                  <c:v>653.16</c:v>
                </c:pt>
                <c:pt idx="1162">
                  <c:v>653.41</c:v>
                </c:pt>
                <c:pt idx="1163">
                  <c:v>653.66999999999996</c:v>
                </c:pt>
                <c:pt idx="1164">
                  <c:v>653.91999999999996</c:v>
                </c:pt>
                <c:pt idx="1165">
                  <c:v>654.17999999999995</c:v>
                </c:pt>
                <c:pt idx="1166">
                  <c:v>654.44000000000005</c:v>
                </c:pt>
                <c:pt idx="1167">
                  <c:v>654.69000000000005</c:v>
                </c:pt>
                <c:pt idx="1168">
                  <c:v>654.95000000000005</c:v>
                </c:pt>
                <c:pt idx="1169">
                  <c:v>655.21</c:v>
                </c:pt>
                <c:pt idx="1170">
                  <c:v>655.46</c:v>
                </c:pt>
                <c:pt idx="1171">
                  <c:v>655.72</c:v>
                </c:pt>
                <c:pt idx="1172">
                  <c:v>655.97</c:v>
                </c:pt>
                <c:pt idx="1173">
                  <c:v>656.23</c:v>
                </c:pt>
                <c:pt idx="1174">
                  <c:v>656.49</c:v>
                </c:pt>
                <c:pt idx="1175">
                  <c:v>656.74</c:v>
                </c:pt>
                <c:pt idx="1176">
                  <c:v>657</c:v>
                </c:pt>
                <c:pt idx="1177">
                  <c:v>657.25</c:v>
                </c:pt>
                <c:pt idx="1178">
                  <c:v>657.51</c:v>
                </c:pt>
                <c:pt idx="1179">
                  <c:v>657.77</c:v>
                </c:pt>
                <c:pt idx="1180">
                  <c:v>658.02</c:v>
                </c:pt>
                <c:pt idx="1181">
                  <c:v>658.28</c:v>
                </c:pt>
                <c:pt idx="1182">
                  <c:v>658.53</c:v>
                </c:pt>
                <c:pt idx="1183">
                  <c:v>658.79</c:v>
                </c:pt>
                <c:pt idx="1184">
                  <c:v>659.05</c:v>
                </c:pt>
                <c:pt idx="1185">
                  <c:v>659.3</c:v>
                </c:pt>
                <c:pt idx="1186">
                  <c:v>659.56</c:v>
                </c:pt>
                <c:pt idx="1187">
                  <c:v>659.81</c:v>
                </c:pt>
                <c:pt idx="1188">
                  <c:v>660.07</c:v>
                </c:pt>
                <c:pt idx="1189">
                  <c:v>660.33</c:v>
                </c:pt>
                <c:pt idx="1190">
                  <c:v>660.58</c:v>
                </c:pt>
                <c:pt idx="1191">
                  <c:v>660.84</c:v>
                </c:pt>
                <c:pt idx="1192">
                  <c:v>661.09</c:v>
                </c:pt>
                <c:pt idx="1193">
                  <c:v>661.35</c:v>
                </c:pt>
                <c:pt idx="1194">
                  <c:v>661.61</c:v>
                </c:pt>
                <c:pt idx="1195">
                  <c:v>661.86</c:v>
                </c:pt>
                <c:pt idx="1196">
                  <c:v>662.12</c:v>
                </c:pt>
                <c:pt idx="1197">
                  <c:v>662.37</c:v>
                </c:pt>
                <c:pt idx="1198">
                  <c:v>662.63</c:v>
                </c:pt>
                <c:pt idx="1199">
                  <c:v>662.89</c:v>
                </c:pt>
                <c:pt idx="1200">
                  <c:v>663.14</c:v>
                </c:pt>
                <c:pt idx="1201">
                  <c:v>663.4</c:v>
                </c:pt>
                <c:pt idx="1202">
                  <c:v>663.65</c:v>
                </c:pt>
                <c:pt idx="1203">
                  <c:v>663.91</c:v>
                </c:pt>
                <c:pt idx="1204">
                  <c:v>664.17</c:v>
                </c:pt>
                <c:pt idx="1205">
                  <c:v>664.42</c:v>
                </c:pt>
                <c:pt idx="1206">
                  <c:v>664.68</c:v>
                </c:pt>
                <c:pt idx="1207">
                  <c:v>664.93</c:v>
                </c:pt>
                <c:pt idx="1208">
                  <c:v>665.19</c:v>
                </c:pt>
                <c:pt idx="1209">
                  <c:v>665.44</c:v>
                </c:pt>
                <c:pt idx="1210">
                  <c:v>665.7</c:v>
                </c:pt>
                <c:pt idx="1211">
                  <c:v>665.96</c:v>
                </c:pt>
                <c:pt idx="1212">
                  <c:v>666.21</c:v>
                </c:pt>
                <c:pt idx="1213">
                  <c:v>666.47</c:v>
                </c:pt>
                <c:pt idx="1214">
                  <c:v>666.72</c:v>
                </c:pt>
                <c:pt idx="1215">
                  <c:v>666.98</c:v>
                </c:pt>
                <c:pt idx="1216">
                  <c:v>667.23</c:v>
                </c:pt>
                <c:pt idx="1217">
                  <c:v>667.49</c:v>
                </c:pt>
                <c:pt idx="1218">
                  <c:v>667.75</c:v>
                </c:pt>
                <c:pt idx="1219">
                  <c:v>668</c:v>
                </c:pt>
                <c:pt idx="1220">
                  <c:v>668.26</c:v>
                </c:pt>
                <c:pt idx="1221">
                  <c:v>668.51</c:v>
                </c:pt>
                <c:pt idx="1222">
                  <c:v>668.77</c:v>
                </c:pt>
                <c:pt idx="1223">
                  <c:v>669.02</c:v>
                </c:pt>
                <c:pt idx="1224">
                  <c:v>669.28</c:v>
                </c:pt>
                <c:pt idx="1225">
                  <c:v>669.54</c:v>
                </c:pt>
                <c:pt idx="1226">
                  <c:v>669.79</c:v>
                </c:pt>
                <c:pt idx="1227">
                  <c:v>670.05</c:v>
                </c:pt>
                <c:pt idx="1228">
                  <c:v>670.3</c:v>
                </c:pt>
                <c:pt idx="1229">
                  <c:v>670.56</c:v>
                </c:pt>
                <c:pt idx="1230">
                  <c:v>670.81</c:v>
                </c:pt>
                <c:pt idx="1231">
                  <c:v>671.07</c:v>
                </c:pt>
                <c:pt idx="1232">
                  <c:v>671.33</c:v>
                </c:pt>
                <c:pt idx="1233">
                  <c:v>671.58</c:v>
                </c:pt>
                <c:pt idx="1234">
                  <c:v>671.84</c:v>
                </c:pt>
                <c:pt idx="1235">
                  <c:v>672.09</c:v>
                </c:pt>
                <c:pt idx="1236">
                  <c:v>672.35</c:v>
                </c:pt>
                <c:pt idx="1237">
                  <c:v>672.6</c:v>
                </c:pt>
                <c:pt idx="1238">
                  <c:v>672.86</c:v>
                </c:pt>
                <c:pt idx="1239">
                  <c:v>673.11</c:v>
                </c:pt>
                <c:pt idx="1240">
                  <c:v>673.37</c:v>
                </c:pt>
                <c:pt idx="1241">
                  <c:v>673.63</c:v>
                </c:pt>
                <c:pt idx="1242">
                  <c:v>673.88</c:v>
                </c:pt>
                <c:pt idx="1243">
                  <c:v>674.14</c:v>
                </c:pt>
                <c:pt idx="1244">
                  <c:v>674.39</c:v>
                </c:pt>
                <c:pt idx="1245">
                  <c:v>674.65</c:v>
                </c:pt>
                <c:pt idx="1246">
                  <c:v>674.9</c:v>
                </c:pt>
                <c:pt idx="1247">
                  <c:v>675.16</c:v>
                </c:pt>
                <c:pt idx="1248">
                  <c:v>675.41</c:v>
                </c:pt>
                <c:pt idx="1249">
                  <c:v>675.67</c:v>
                </c:pt>
                <c:pt idx="1250">
                  <c:v>675.93</c:v>
                </c:pt>
                <c:pt idx="1251">
                  <c:v>676.18</c:v>
                </c:pt>
                <c:pt idx="1252">
                  <c:v>676.44</c:v>
                </c:pt>
                <c:pt idx="1253">
                  <c:v>676.69</c:v>
                </c:pt>
                <c:pt idx="1254">
                  <c:v>676.95</c:v>
                </c:pt>
                <c:pt idx="1255">
                  <c:v>677.2</c:v>
                </c:pt>
                <c:pt idx="1256">
                  <c:v>677.46</c:v>
                </c:pt>
                <c:pt idx="1257">
                  <c:v>677.71</c:v>
                </c:pt>
                <c:pt idx="1258">
                  <c:v>677.97</c:v>
                </c:pt>
                <c:pt idx="1259">
                  <c:v>678.22</c:v>
                </c:pt>
                <c:pt idx="1260">
                  <c:v>678.48</c:v>
                </c:pt>
                <c:pt idx="1261">
                  <c:v>678.73</c:v>
                </c:pt>
                <c:pt idx="1262">
                  <c:v>678.99</c:v>
                </c:pt>
                <c:pt idx="1263">
                  <c:v>679.25</c:v>
                </c:pt>
                <c:pt idx="1264">
                  <c:v>679.5</c:v>
                </c:pt>
                <c:pt idx="1265">
                  <c:v>679.76</c:v>
                </c:pt>
                <c:pt idx="1266">
                  <c:v>680.01</c:v>
                </c:pt>
                <c:pt idx="1267">
                  <c:v>680.27</c:v>
                </c:pt>
                <c:pt idx="1268">
                  <c:v>680.52</c:v>
                </c:pt>
                <c:pt idx="1269">
                  <c:v>680.78</c:v>
                </c:pt>
                <c:pt idx="1270">
                  <c:v>681.03</c:v>
                </c:pt>
                <c:pt idx="1271">
                  <c:v>681.29</c:v>
                </c:pt>
                <c:pt idx="1272">
                  <c:v>681.54</c:v>
                </c:pt>
                <c:pt idx="1273">
                  <c:v>681.8</c:v>
                </c:pt>
                <c:pt idx="1274">
                  <c:v>682.05</c:v>
                </c:pt>
                <c:pt idx="1275">
                  <c:v>682.31</c:v>
                </c:pt>
                <c:pt idx="1276">
                  <c:v>682.56</c:v>
                </c:pt>
                <c:pt idx="1277">
                  <c:v>682.82</c:v>
                </c:pt>
                <c:pt idx="1278">
                  <c:v>683.07</c:v>
                </c:pt>
                <c:pt idx="1279">
                  <c:v>683.33</c:v>
                </c:pt>
                <c:pt idx="1280">
                  <c:v>683.58</c:v>
                </c:pt>
                <c:pt idx="1281">
                  <c:v>683.84</c:v>
                </c:pt>
                <c:pt idx="1282">
                  <c:v>684.1</c:v>
                </c:pt>
                <c:pt idx="1283">
                  <c:v>684.35</c:v>
                </c:pt>
                <c:pt idx="1284">
                  <c:v>684.61</c:v>
                </c:pt>
                <c:pt idx="1285">
                  <c:v>684.86</c:v>
                </c:pt>
                <c:pt idx="1286">
                  <c:v>685.12</c:v>
                </c:pt>
                <c:pt idx="1287">
                  <c:v>685.37</c:v>
                </c:pt>
                <c:pt idx="1288">
                  <c:v>685.63</c:v>
                </c:pt>
                <c:pt idx="1289">
                  <c:v>685.88</c:v>
                </c:pt>
                <c:pt idx="1290">
                  <c:v>686.14</c:v>
                </c:pt>
                <c:pt idx="1291">
                  <c:v>686.39</c:v>
                </c:pt>
                <c:pt idx="1292">
                  <c:v>686.65</c:v>
                </c:pt>
                <c:pt idx="1293">
                  <c:v>686.9</c:v>
                </c:pt>
                <c:pt idx="1294">
                  <c:v>687.16</c:v>
                </c:pt>
                <c:pt idx="1295">
                  <c:v>687.41</c:v>
                </c:pt>
                <c:pt idx="1296">
                  <c:v>687.67</c:v>
                </c:pt>
                <c:pt idx="1297">
                  <c:v>687.92</c:v>
                </c:pt>
                <c:pt idx="1298">
                  <c:v>688.18</c:v>
                </c:pt>
                <c:pt idx="1299">
                  <c:v>688.43</c:v>
                </c:pt>
                <c:pt idx="1300">
                  <c:v>688.69</c:v>
                </c:pt>
                <c:pt idx="1301">
                  <c:v>688.94</c:v>
                </c:pt>
                <c:pt idx="1302">
                  <c:v>689.2</c:v>
                </c:pt>
                <c:pt idx="1303">
                  <c:v>689.45</c:v>
                </c:pt>
                <c:pt idx="1304">
                  <c:v>689.71</c:v>
                </c:pt>
                <c:pt idx="1305">
                  <c:v>689.96</c:v>
                </c:pt>
                <c:pt idx="1306">
                  <c:v>690.22</c:v>
                </c:pt>
                <c:pt idx="1307">
                  <c:v>690.47</c:v>
                </c:pt>
                <c:pt idx="1308">
                  <c:v>690.73</c:v>
                </c:pt>
                <c:pt idx="1309">
                  <c:v>690.98</c:v>
                </c:pt>
                <c:pt idx="1310">
                  <c:v>691.24</c:v>
                </c:pt>
                <c:pt idx="1311">
                  <c:v>691.49</c:v>
                </c:pt>
                <c:pt idx="1312">
                  <c:v>691.75</c:v>
                </c:pt>
                <c:pt idx="1313">
                  <c:v>692</c:v>
                </c:pt>
                <c:pt idx="1314">
                  <c:v>692.26</c:v>
                </c:pt>
                <c:pt idx="1315">
                  <c:v>692.51</c:v>
                </c:pt>
                <c:pt idx="1316">
                  <c:v>692.77</c:v>
                </c:pt>
                <c:pt idx="1317">
                  <c:v>693.02</c:v>
                </c:pt>
                <c:pt idx="1318">
                  <c:v>693.28</c:v>
                </c:pt>
                <c:pt idx="1319">
                  <c:v>693.53</c:v>
                </c:pt>
                <c:pt idx="1320">
                  <c:v>693.79</c:v>
                </c:pt>
                <c:pt idx="1321">
                  <c:v>694.04</c:v>
                </c:pt>
                <c:pt idx="1322">
                  <c:v>694.3</c:v>
                </c:pt>
                <c:pt idx="1323">
                  <c:v>694.55</c:v>
                </c:pt>
                <c:pt idx="1324">
                  <c:v>694.8</c:v>
                </c:pt>
                <c:pt idx="1325">
                  <c:v>695.06</c:v>
                </c:pt>
                <c:pt idx="1326">
                  <c:v>695.31</c:v>
                </c:pt>
                <c:pt idx="1327">
                  <c:v>695.57</c:v>
                </c:pt>
                <c:pt idx="1328">
                  <c:v>695.82</c:v>
                </c:pt>
                <c:pt idx="1329">
                  <c:v>696.08</c:v>
                </c:pt>
                <c:pt idx="1330">
                  <c:v>696.33</c:v>
                </c:pt>
                <c:pt idx="1331">
                  <c:v>696.59</c:v>
                </c:pt>
                <c:pt idx="1332">
                  <c:v>696.84</c:v>
                </c:pt>
                <c:pt idx="1333">
                  <c:v>697.1</c:v>
                </c:pt>
                <c:pt idx="1334">
                  <c:v>697.35</c:v>
                </c:pt>
                <c:pt idx="1335">
                  <c:v>697.61</c:v>
                </c:pt>
                <c:pt idx="1336">
                  <c:v>697.86</c:v>
                </c:pt>
                <c:pt idx="1337">
                  <c:v>698.12</c:v>
                </c:pt>
                <c:pt idx="1338">
                  <c:v>698.37</c:v>
                </c:pt>
                <c:pt idx="1339">
                  <c:v>698.63</c:v>
                </c:pt>
                <c:pt idx="1340">
                  <c:v>698.88</c:v>
                </c:pt>
                <c:pt idx="1341">
                  <c:v>699.13</c:v>
                </c:pt>
                <c:pt idx="1342">
                  <c:v>699.39</c:v>
                </c:pt>
                <c:pt idx="1343">
                  <c:v>699.64</c:v>
                </c:pt>
                <c:pt idx="1344">
                  <c:v>699.9</c:v>
                </c:pt>
                <c:pt idx="1345">
                  <c:v>700.15</c:v>
                </c:pt>
                <c:pt idx="1346">
                  <c:v>700.41</c:v>
                </c:pt>
                <c:pt idx="1347">
                  <c:v>700.66</c:v>
                </c:pt>
                <c:pt idx="1348">
                  <c:v>700.92</c:v>
                </c:pt>
                <c:pt idx="1349">
                  <c:v>701.17</c:v>
                </c:pt>
                <c:pt idx="1350">
                  <c:v>701.43</c:v>
                </c:pt>
                <c:pt idx="1351">
                  <c:v>701.68</c:v>
                </c:pt>
                <c:pt idx="1352">
                  <c:v>701.94</c:v>
                </c:pt>
                <c:pt idx="1353">
                  <c:v>702.19</c:v>
                </c:pt>
                <c:pt idx="1354">
                  <c:v>702.44</c:v>
                </c:pt>
                <c:pt idx="1355">
                  <c:v>702.7</c:v>
                </c:pt>
                <c:pt idx="1356">
                  <c:v>702.95</c:v>
                </c:pt>
                <c:pt idx="1357">
                  <c:v>703.21</c:v>
                </c:pt>
                <c:pt idx="1358">
                  <c:v>703.46</c:v>
                </c:pt>
                <c:pt idx="1359">
                  <c:v>703.72</c:v>
                </c:pt>
                <c:pt idx="1360">
                  <c:v>703.97</c:v>
                </c:pt>
                <c:pt idx="1361">
                  <c:v>704.23</c:v>
                </c:pt>
                <c:pt idx="1362">
                  <c:v>704.48</c:v>
                </c:pt>
                <c:pt idx="1363">
                  <c:v>704.74</c:v>
                </c:pt>
                <c:pt idx="1364">
                  <c:v>704.99</c:v>
                </c:pt>
                <c:pt idx="1365">
                  <c:v>705.24</c:v>
                </c:pt>
                <c:pt idx="1366">
                  <c:v>705.5</c:v>
                </c:pt>
                <c:pt idx="1367">
                  <c:v>705.75</c:v>
                </c:pt>
                <c:pt idx="1368">
                  <c:v>706.01</c:v>
                </c:pt>
                <c:pt idx="1369">
                  <c:v>706.26</c:v>
                </c:pt>
                <c:pt idx="1370">
                  <c:v>706.52</c:v>
                </c:pt>
                <c:pt idx="1371">
                  <c:v>706.77</c:v>
                </c:pt>
                <c:pt idx="1372">
                  <c:v>707.02</c:v>
                </c:pt>
                <c:pt idx="1373">
                  <c:v>707.28</c:v>
                </c:pt>
                <c:pt idx="1374">
                  <c:v>707.53</c:v>
                </c:pt>
                <c:pt idx="1375">
                  <c:v>707.79</c:v>
                </c:pt>
                <c:pt idx="1376">
                  <c:v>708.04</c:v>
                </c:pt>
                <c:pt idx="1377">
                  <c:v>708.3</c:v>
                </c:pt>
                <c:pt idx="1378">
                  <c:v>708.55</c:v>
                </c:pt>
                <c:pt idx="1379">
                  <c:v>708.81</c:v>
                </c:pt>
                <c:pt idx="1380">
                  <c:v>709.06</c:v>
                </c:pt>
                <c:pt idx="1381">
                  <c:v>709.31</c:v>
                </c:pt>
                <c:pt idx="1382">
                  <c:v>709.57</c:v>
                </c:pt>
                <c:pt idx="1383">
                  <c:v>709.82</c:v>
                </c:pt>
                <c:pt idx="1384">
                  <c:v>710.08</c:v>
                </c:pt>
                <c:pt idx="1385">
                  <c:v>710.33</c:v>
                </c:pt>
                <c:pt idx="1386">
                  <c:v>710.59</c:v>
                </c:pt>
                <c:pt idx="1387">
                  <c:v>710.84</c:v>
                </c:pt>
                <c:pt idx="1388">
                  <c:v>711.09</c:v>
                </c:pt>
                <c:pt idx="1389">
                  <c:v>711.35</c:v>
                </c:pt>
                <c:pt idx="1390">
                  <c:v>711.6</c:v>
                </c:pt>
                <c:pt idx="1391">
                  <c:v>711.86</c:v>
                </c:pt>
                <c:pt idx="1392">
                  <c:v>712.11</c:v>
                </c:pt>
                <c:pt idx="1393">
                  <c:v>712.36</c:v>
                </c:pt>
                <c:pt idx="1394">
                  <c:v>712.62</c:v>
                </c:pt>
                <c:pt idx="1395">
                  <c:v>712.87</c:v>
                </c:pt>
                <c:pt idx="1396">
                  <c:v>713.13</c:v>
                </c:pt>
                <c:pt idx="1397">
                  <c:v>713.38</c:v>
                </c:pt>
                <c:pt idx="1398">
                  <c:v>713.64</c:v>
                </c:pt>
                <c:pt idx="1399">
                  <c:v>713.89</c:v>
                </c:pt>
                <c:pt idx="1400">
                  <c:v>714.14</c:v>
                </c:pt>
                <c:pt idx="1401">
                  <c:v>714.4</c:v>
                </c:pt>
                <c:pt idx="1402">
                  <c:v>714.65</c:v>
                </c:pt>
                <c:pt idx="1403">
                  <c:v>714.91</c:v>
                </c:pt>
                <c:pt idx="1404">
                  <c:v>715.16</c:v>
                </c:pt>
                <c:pt idx="1405">
                  <c:v>715.41</c:v>
                </c:pt>
                <c:pt idx="1406">
                  <c:v>715.67</c:v>
                </c:pt>
                <c:pt idx="1407">
                  <c:v>715.92</c:v>
                </c:pt>
                <c:pt idx="1408">
                  <c:v>716.18</c:v>
                </c:pt>
                <c:pt idx="1409">
                  <c:v>716.43</c:v>
                </c:pt>
                <c:pt idx="1410">
                  <c:v>716.68</c:v>
                </c:pt>
                <c:pt idx="1411">
                  <c:v>716.94</c:v>
                </c:pt>
                <c:pt idx="1412">
                  <c:v>717.19</c:v>
                </c:pt>
                <c:pt idx="1413">
                  <c:v>717.45</c:v>
                </c:pt>
                <c:pt idx="1414">
                  <c:v>717.7</c:v>
                </c:pt>
                <c:pt idx="1415">
                  <c:v>717.95</c:v>
                </c:pt>
                <c:pt idx="1416">
                  <c:v>718.21</c:v>
                </c:pt>
                <c:pt idx="1417">
                  <c:v>718.46</c:v>
                </c:pt>
                <c:pt idx="1418">
                  <c:v>718.72</c:v>
                </c:pt>
                <c:pt idx="1419">
                  <c:v>718.97</c:v>
                </c:pt>
                <c:pt idx="1420">
                  <c:v>719.22</c:v>
                </c:pt>
                <c:pt idx="1421">
                  <c:v>719.48</c:v>
                </c:pt>
                <c:pt idx="1422">
                  <c:v>719.73</c:v>
                </c:pt>
                <c:pt idx="1423">
                  <c:v>719.99</c:v>
                </c:pt>
                <c:pt idx="1424">
                  <c:v>720.24</c:v>
                </c:pt>
                <c:pt idx="1425">
                  <c:v>720.49</c:v>
                </c:pt>
                <c:pt idx="1426">
                  <c:v>720.75</c:v>
                </c:pt>
                <c:pt idx="1427">
                  <c:v>721</c:v>
                </c:pt>
                <c:pt idx="1428">
                  <c:v>721.26</c:v>
                </c:pt>
                <c:pt idx="1429">
                  <c:v>721.51</c:v>
                </c:pt>
                <c:pt idx="1430">
                  <c:v>721.76</c:v>
                </c:pt>
                <c:pt idx="1431">
                  <c:v>722.02</c:v>
                </c:pt>
                <c:pt idx="1432">
                  <c:v>722.27</c:v>
                </c:pt>
                <c:pt idx="1433">
                  <c:v>722.53</c:v>
                </c:pt>
                <c:pt idx="1434">
                  <c:v>722.78</c:v>
                </c:pt>
                <c:pt idx="1435">
                  <c:v>723.03</c:v>
                </c:pt>
                <c:pt idx="1436">
                  <c:v>723.29</c:v>
                </c:pt>
                <c:pt idx="1437">
                  <c:v>723.54</c:v>
                </c:pt>
                <c:pt idx="1438">
                  <c:v>723.79</c:v>
                </c:pt>
                <c:pt idx="1439">
                  <c:v>724.05</c:v>
                </c:pt>
                <c:pt idx="1440">
                  <c:v>724.3</c:v>
                </c:pt>
                <c:pt idx="1441">
                  <c:v>724.56</c:v>
                </c:pt>
                <c:pt idx="1442">
                  <c:v>724.81</c:v>
                </c:pt>
                <c:pt idx="1443">
                  <c:v>725.06</c:v>
                </c:pt>
                <c:pt idx="1444">
                  <c:v>725.32</c:v>
                </c:pt>
                <c:pt idx="1445">
                  <c:v>725.57</c:v>
                </c:pt>
                <c:pt idx="1446">
                  <c:v>725.82</c:v>
                </c:pt>
                <c:pt idx="1447">
                  <c:v>726.08</c:v>
                </c:pt>
                <c:pt idx="1448">
                  <c:v>726.33</c:v>
                </c:pt>
                <c:pt idx="1449">
                  <c:v>726.59</c:v>
                </c:pt>
                <c:pt idx="1450">
                  <c:v>726.84</c:v>
                </c:pt>
                <c:pt idx="1451">
                  <c:v>727.09</c:v>
                </c:pt>
                <c:pt idx="1452">
                  <c:v>727.35</c:v>
                </c:pt>
                <c:pt idx="1453">
                  <c:v>727.6</c:v>
                </c:pt>
                <c:pt idx="1454">
                  <c:v>727.85</c:v>
                </c:pt>
                <c:pt idx="1455">
                  <c:v>728.11</c:v>
                </c:pt>
                <c:pt idx="1456">
                  <c:v>728.36</c:v>
                </c:pt>
                <c:pt idx="1457">
                  <c:v>728.61</c:v>
                </c:pt>
                <c:pt idx="1458">
                  <c:v>728.87</c:v>
                </c:pt>
                <c:pt idx="1459">
                  <c:v>729.12</c:v>
                </c:pt>
                <c:pt idx="1460">
                  <c:v>729.38</c:v>
                </c:pt>
                <c:pt idx="1461">
                  <c:v>729.63</c:v>
                </c:pt>
                <c:pt idx="1462">
                  <c:v>729.88</c:v>
                </c:pt>
                <c:pt idx="1463">
                  <c:v>730.14</c:v>
                </c:pt>
                <c:pt idx="1464">
                  <c:v>730.39</c:v>
                </c:pt>
                <c:pt idx="1465">
                  <c:v>730.64</c:v>
                </c:pt>
                <c:pt idx="1466">
                  <c:v>730.9</c:v>
                </c:pt>
                <c:pt idx="1467">
                  <c:v>731.15</c:v>
                </c:pt>
                <c:pt idx="1468">
                  <c:v>731.4</c:v>
                </c:pt>
                <c:pt idx="1469">
                  <c:v>731.66</c:v>
                </c:pt>
                <c:pt idx="1470">
                  <c:v>731.91</c:v>
                </c:pt>
                <c:pt idx="1471">
                  <c:v>732.16</c:v>
                </c:pt>
                <c:pt idx="1472">
                  <c:v>732.42</c:v>
                </c:pt>
                <c:pt idx="1473">
                  <c:v>732.67</c:v>
                </c:pt>
                <c:pt idx="1474">
                  <c:v>732.93</c:v>
                </c:pt>
                <c:pt idx="1475">
                  <c:v>733.18</c:v>
                </c:pt>
                <c:pt idx="1476">
                  <c:v>733.43</c:v>
                </c:pt>
                <c:pt idx="1477">
                  <c:v>733.69</c:v>
                </c:pt>
                <c:pt idx="1478">
                  <c:v>733.94</c:v>
                </c:pt>
                <c:pt idx="1479">
                  <c:v>734.19</c:v>
                </c:pt>
                <c:pt idx="1480">
                  <c:v>734.45</c:v>
                </c:pt>
                <c:pt idx="1481">
                  <c:v>734.7</c:v>
                </c:pt>
                <c:pt idx="1482">
                  <c:v>734.95</c:v>
                </c:pt>
                <c:pt idx="1483">
                  <c:v>735.21</c:v>
                </c:pt>
                <c:pt idx="1484">
                  <c:v>735.46</c:v>
                </c:pt>
                <c:pt idx="1485">
                  <c:v>735.71</c:v>
                </c:pt>
                <c:pt idx="1486">
                  <c:v>735.97</c:v>
                </c:pt>
                <c:pt idx="1487">
                  <c:v>736.22</c:v>
                </c:pt>
                <c:pt idx="1488">
                  <c:v>736.47</c:v>
                </c:pt>
                <c:pt idx="1489">
                  <c:v>736.73</c:v>
                </c:pt>
                <c:pt idx="1490">
                  <c:v>736.98</c:v>
                </c:pt>
                <c:pt idx="1491">
                  <c:v>737.23</c:v>
                </c:pt>
                <c:pt idx="1492">
                  <c:v>737.49</c:v>
                </c:pt>
                <c:pt idx="1493">
                  <c:v>737.74</c:v>
                </c:pt>
                <c:pt idx="1494">
                  <c:v>737.99</c:v>
                </c:pt>
                <c:pt idx="1495">
                  <c:v>738.25</c:v>
                </c:pt>
                <c:pt idx="1496">
                  <c:v>738.5</c:v>
                </c:pt>
                <c:pt idx="1497">
                  <c:v>738.75</c:v>
                </c:pt>
                <c:pt idx="1498">
                  <c:v>739.01</c:v>
                </c:pt>
                <c:pt idx="1499">
                  <c:v>739.26</c:v>
                </c:pt>
                <c:pt idx="1500">
                  <c:v>739.51</c:v>
                </c:pt>
                <c:pt idx="1501">
                  <c:v>739.77</c:v>
                </c:pt>
                <c:pt idx="1502">
                  <c:v>740.02</c:v>
                </c:pt>
                <c:pt idx="1503">
                  <c:v>740.27</c:v>
                </c:pt>
                <c:pt idx="1504">
                  <c:v>740.53</c:v>
                </c:pt>
                <c:pt idx="1505">
                  <c:v>740.78</c:v>
                </c:pt>
                <c:pt idx="1506">
                  <c:v>741.03</c:v>
                </c:pt>
                <c:pt idx="1507">
                  <c:v>741.28</c:v>
                </c:pt>
                <c:pt idx="1508">
                  <c:v>741.54</c:v>
                </c:pt>
                <c:pt idx="1509">
                  <c:v>741.79</c:v>
                </c:pt>
                <c:pt idx="1510">
                  <c:v>742.04</c:v>
                </c:pt>
                <c:pt idx="1511">
                  <c:v>742.3</c:v>
                </c:pt>
                <c:pt idx="1512">
                  <c:v>742.55</c:v>
                </c:pt>
                <c:pt idx="1513">
                  <c:v>742.8</c:v>
                </c:pt>
                <c:pt idx="1514">
                  <c:v>743.06</c:v>
                </c:pt>
                <c:pt idx="1515">
                  <c:v>743.31</c:v>
                </c:pt>
                <c:pt idx="1516">
                  <c:v>743.56</c:v>
                </c:pt>
                <c:pt idx="1517">
                  <c:v>743.82</c:v>
                </c:pt>
                <c:pt idx="1518">
                  <c:v>744.07</c:v>
                </c:pt>
                <c:pt idx="1519">
                  <c:v>744.32</c:v>
                </c:pt>
                <c:pt idx="1520">
                  <c:v>744.58</c:v>
                </c:pt>
                <c:pt idx="1521">
                  <c:v>744.83</c:v>
                </c:pt>
                <c:pt idx="1522">
                  <c:v>745.08</c:v>
                </c:pt>
                <c:pt idx="1523">
                  <c:v>745.33</c:v>
                </c:pt>
                <c:pt idx="1524">
                  <c:v>745.59</c:v>
                </c:pt>
                <c:pt idx="1525">
                  <c:v>745.84</c:v>
                </c:pt>
                <c:pt idx="1526">
                  <c:v>746.09</c:v>
                </c:pt>
                <c:pt idx="1527">
                  <c:v>746.35</c:v>
                </c:pt>
                <c:pt idx="1528">
                  <c:v>746.6</c:v>
                </c:pt>
                <c:pt idx="1529">
                  <c:v>746.85</c:v>
                </c:pt>
                <c:pt idx="1530">
                  <c:v>747.11</c:v>
                </c:pt>
                <c:pt idx="1531">
                  <c:v>747.36</c:v>
                </c:pt>
                <c:pt idx="1532">
                  <c:v>747.61</c:v>
                </c:pt>
                <c:pt idx="1533">
                  <c:v>747.86</c:v>
                </c:pt>
                <c:pt idx="1534">
                  <c:v>748.12</c:v>
                </c:pt>
                <c:pt idx="1535">
                  <c:v>748.37</c:v>
                </c:pt>
                <c:pt idx="1536">
                  <c:v>748.62</c:v>
                </c:pt>
                <c:pt idx="1537">
                  <c:v>748.88</c:v>
                </c:pt>
                <c:pt idx="1538">
                  <c:v>749.13</c:v>
                </c:pt>
                <c:pt idx="1539">
                  <c:v>749.38</c:v>
                </c:pt>
                <c:pt idx="1540">
                  <c:v>749.63</c:v>
                </c:pt>
                <c:pt idx="1541">
                  <c:v>749.89</c:v>
                </c:pt>
                <c:pt idx="1542">
                  <c:v>750.14</c:v>
                </c:pt>
                <c:pt idx="1543">
                  <c:v>750.39</c:v>
                </c:pt>
                <c:pt idx="1544">
                  <c:v>750.65</c:v>
                </c:pt>
                <c:pt idx="1545">
                  <c:v>750.9</c:v>
                </c:pt>
                <c:pt idx="1546">
                  <c:v>751.15</c:v>
                </c:pt>
                <c:pt idx="1547">
                  <c:v>751.4</c:v>
                </c:pt>
                <c:pt idx="1548">
                  <c:v>751.66</c:v>
                </c:pt>
                <c:pt idx="1549">
                  <c:v>751.91</c:v>
                </c:pt>
                <c:pt idx="1550">
                  <c:v>752.16</c:v>
                </c:pt>
                <c:pt idx="1551">
                  <c:v>752.42</c:v>
                </c:pt>
                <c:pt idx="1552">
                  <c:v>752.67</c:v>
                </c:pt>
                <c:pt idx="1553">
                  <c:v>752.92</c:v>
                </c:pt>
                <c:pt idx="1554">
                  <c:v>753.17</c:v>
                </c:pt>
                <c:pt idx="1555">
                  <c:v>753.43</c:v>
                </c:pt>
                <c:pt idx="1556">
                  <c:v>753.68</c:v>
                </c:pt>
                <c:pt idx="1557">
                  <c:v>753.93</c:v>
                </c:pt>
                <c:pt idx="1558">
                  <c:v>754.19</c:v>
                </c:pt>
                <c:pt idx="1559">
                  <c:v>754.44</c:v>
                </c:pt>
                <c:pt idx="1560">
                  <c:v>754.69</c:v>
                </c:pt>
                <c:pt idx="1561">
                  <c:v>754.94</c:v>
                </c:pt>
                <c:pt idx="1562">
                  <c:v>755.2</c:v>
                </c:pt>
                <c:pt idx="1563">
                  <c:v>755.45</c:v>
                </c:pt>
                <c:pt idx="1564">
                  <c:v>755.7</c:v>
                </c:pt>
                <c:pt idx="1565">
                  <c:v>755.95</c:v>
                </c:pt>
                <c:pt idx="1566">
                  <c:v>756.21</c:v>
                </c:pt>
                <c:pt idx="1567">
                  <c:v>756.46</c:v>
                </c:pt>
                <c:pt idx="1568">
                  <c:v>756.71</c:v>
                </c:pt>
                <c:pt idx="1569">
                  <c:v>756.96</c:v>
                </c:pt>
                <c:pt idx="1570">
                  <c:v>757.22</c:v>
                </c:pt>
                <c:pt idx="1571">
                  <c:v>757.47</c:v>
                </c:pt>
                <c:pt idx="1572">
                  <c:v>757.72</c:v>
                </c:pt>
                <c:pt idx="1573">
                  <c:v>757.97</c:v>
                </c:pt>
                <c:pt idx="1574">
                  <c:v>758.23</c:v>
                </c:pt>
                <c:pt idx="1575">
                  <c:v>758.48</c:v>
                </c:pt>
                <c:pt idx="1576">
                  <c:v>758.73</c:v>
                </c:pt>
                <c:pt idx="1577">
                  <c:v>758.99</c:v>
                </c:pt>
                <c:pt idx="1578">
                  <c:v>759.24</c:v>
                </c:pt>
                <c:pt idx="1579">
                  <c:v>759.49</c:v>
                </c:pt>
                <c:pt idx="1580">
                  <c:v>759.74</c:v>
                </c:pt>
                <c:pt idx="1581">
                  <c:v>760</c:v>
                </c:pt>
                <c:pt idx="1582">
                  <c:v>760.25</c:v>
                </c:pt>
                <c:pt idx="1583">
                  <c:v>760.5</c:v>
                </c:pt>
                <c:pt idx="1584">
                  <c:v>760.75</c:v>
                </c:pt>
                <c:pt idx="1585">
                  <c:v>761.01</c:v>
                </c:pt>
                <c:pt idx="1586">
                  <c:v>761.26</c:v>
                </c:pt>
                <c:pt idx="1587">
                  <c:v>761.51</c:v>
                </c:pt>
                <c:pt idx="1588">
                  <c:v>761.76</c:v>
                </c:pt>
                <c:pt idx="1589">
                  <c:v>762.02</c:v>
                </c:pt>
                <c:pt idx="1590">
                  <c:v>762.27</c:v>
                </c:pt>
                <c:pt idx="1591">
                  <c:v>762.52</c:v>
                </c:pt>
                <c:pt idx="1592">
                  <c:v>762.77</c:v>
                </c:pt>
                <c:pt idx="1593">
                  <c:v>763.02</c:v>
                </c:pt>
                <c:pt idx="1594">
                  <c:v>763.28</c:v>
                </c:pt>
                <c:pt idx="1595">
                  <c:v>763.53</c:v>
                </c:pt>
                <c:pt idx="1596">
                  <c:v>763.78</c:v>
                </c:pt>
                <c:pt idx="1597">
                  <c:v>764.03</c:v>
                </c:pt>
                <c:pt idx="1598">
                  <c:v>764.29</c:v>
                </c:pt>
                <c:pt idx="1599">
                  <c:v>764.54</c:v>
                </c:pt>
                <c:pt idx="1600">
                  <c:v>764.79</c:v>
                </c:pt>
                <c:pt idx="1601">
                  <c:v>765.04</c:v>
                </c:pt>
                <c:pt idx="1602">
                  <c:v>765.3</c:v>
                </c:pt>
                <c:pt idx="1603">
                  <c:v>765.55</c:v>
                </c:pt>
                <c:pt idx="1604">
                  <c:v>765.8</c:v>
                </c:pt>
                <c:pt idx="1605">
                  <c:v>766.05</c:v>
                </c:pt>
                <c:pt idx="1606">
                  <c:v>766.31</c:v>
                </c:pt>
                <c:pt idx="1607">
                  <c:v>766.56</c:v>
                </c:pt>
                <c:pt idx="1608">
                  <c:v>766.81</c:v>
                </c:pt>
                <c:pt idx="1609">
                  <c:v>767.06</c:v>
                </c:pt>
                <c:pt idx="1610">
                  <c:v>767.31</c:v>
                </c:pt>
                <c:pt idx="1611">
                  <c:v>767.57</c:v>
                </c:pt>
                <c:pt idx="1612">
                  <c:v>767.82</c:v>
                </c:pt>
                <c:pt idx="1613">
                  <c:v>768.07</c:v>
                </c:pt>
                <c:pt idx="1614">
                  <c:v>768.32</c:v>
                </c:pt>
                <c:pt idx="1615">
                  <c:v>768.58</c:v>
                </c:pt>
                <c:pt idx="1616">
                  <c:v>768.83</c:v>
                </c:pt>
                <c:pt idx="1617">
                  <c:v>769.08</c:v>
                </c:pt>
                <c:pt idx="1618">
                  <c:v>769.33</c:v>
                </c:pt>
                <c:pt idx="1619">
                  <c:v>769.58</c:v>
                </c:pt>
                <c:pt idx="1620">
                  <c:v>769.84</c:v>
                </c:pt>
                <c:pt idx="1621">
                  <c:v>770.09</c:v>
                </c:pt>
                <c:pt idx="1622">
                  <c:v>770.34</c:v>
                </c:pt>
                <c:pt idx="1623">
                  <c:v>770.59</c:v>
                </c:pt>
                <c:pt idx="1624">
                  <c:v>770.84</c:v>
                </c:pt>
                <c:pt idx="1625">
                  <c:v>771.1</c:v>
                </c:pt>
                <c:pt idx="1626">
                  <c:v>771.35</c:v>
                </c:pt>
                <c:pt idx="1627">
                  <c:v>771.6</c:v>
                </c:pt>
                <c:pt idx="1628">
                  <c:v>771.85</c:v>
                </c:pt>
                <c:pt idx="1629">
                  <c:v>772.11</c:v>
                </c:pt>
                <c:pt idx="1630">
                  <c:v>772.36</c:v>
                </c:pt>
                <c:pt idx="1631">
                  <c:v>772.61</c:v>
                </c:pt>
                <c:pt idx="1632">
                  <c:v>772.86</c:v>
                </c:pt>
                <c:pt idx="1633">
                  <c:v>773.11</c:v>
                </c:pt>
                <c:pt idx="1634">
                  <c:v>773.37</c:v>
                </c:pt>
                <c:pt idx="1635">
                  <c:v>773.62</c:v>
                </c:pt>
                <c:pt idx="1636">
                  <c:v>773.87</c:v>
                </c:pt>
                <c:pt idx="1637">
                  <c:v>774.12</c:v>
                </c:pt>
                <c:pt idx="1638">
                  <c:v>774.37</c:v>
                </c:pt>
                <c:pt idx="1639">
                  <c:v>774.63</c:v>
                </c:pt>
                <c:pt idx="1640">
                  <c:v>774.88</c:v>
                </c:pt>
                <c:pt idx="1641">
                  <c:v>775.13</c:v>
                </c:pt>
                <c:pt idx="1642">
                  <c:v>775.38</c:v>
                </c:pt>
                <c:pt idx="1643">
                  <c:v>775.63</c:v>
                </c:pt>
                <c:pt idx="1644">
                  <c:v>775.89</c:v>
                </c:pt>
                <c:pt idx="1645">
                  <c:v>776.14</c:v>
                </c:pt>
                <c:pt idx="1646">
                  <c:v>776.39</c:v>
                </c:pt>
                <c:pt idx="1647">
                  <c:v>776.64</c:v>
                </c:pt>
                <c:pt idx="1648">
                  <c:v>776.89</c:v>
                </c:pt>
                <c:pt idx="1649">
                  <c:v>777.14</c:v>
                </c:pt>
                <c:pt idx="1650">
                  <c:v>777.4</c:v>
                </c:pt>
                <c:pt idx="1651">
                  <c:v>777.65</c:v>
                </c:pt>
                <c:pt idx="1652">
                  <c:v>777.9</c:v>
                </c:pt>
                <c:pt idx="1653">
                  <c:v>778.15</c:v>
                </c:pt>
                <c:pt idx="1654">
                  <c:v>778.4</c:v>
                </c:pt>
                <c:pt idx="1655">
                  <c:v>778.66</c:v>
                </c:pt>
                <c:pt idx="1656">
                  <c:v>778.91</c:v>
                </c:pt>
                <c:pt idx="1657">
                  <c:v>779.16</c:v>
                </c:pt>
                <c:pt idx="1658">
                  <c:v>779.41</c:v>
                </c:pt>
                <c:pt idx="1659">
                  <c:v>779.66</c:v>
                </c:pt>
                <c:pt idx="1660">
                  <c:v>779.92</c:v>
                </c:pt>
                <c:pt idx="1661">
                  <c:v>780.17</c:v>
                </c:pt>
                <c:pt idx="1662">
                  <c:v>780.42</c:v>
                </c:pt>
                <c:pt idx="1663">
                  <c:v>780.67</c:v>
                </c:pt>
                <c:pt idx="1664">
                  <c:v>780.92</c:v>
                </c:pt>
                <c:pt idx="1665">
                  <c:v>781.17</c:v>
                </c:pt>
                <c:pt idx="1666">
                  <c:v>781.43</c:v>
                </c:pt>
                <c:pt idx="1667">
                  <c:v>781.68</c:v>
                </c:pt>
                <c:pt idx="1668">
                  <c:v>781.93</c:v>
                </c:pt>
                <c:pt idx="1669">
                  <c:v>782.18</c:v>
                </c:pt>
                <c:pt idx="1670">
                  <c:v>782.43</c:v>
                </c:pt>
                <c:pt idx="1671">
                  <c:v>782.68</c:v>
                </c:pt>
                <c:pt idx="1672">
                  <c:v>782.94</c:v>
                </c:pt>
                <c:pt idx="1673">
                  <c:v>783.19</c:v>
                </c:pt>
                <c:pt idx="1674">
                  <c:v>783.44</c:v>
                </c:pt>
                <c:pt idx="1675">
                  <c:v>783.69</c:v>
                </c:pt>
                <c:pt idx="1676">
                  <c:v>783.94</c:v>
                </c:pt>
                <c:pt idx="1677">
                  <c:v>784.19</c:v>
                </c:pt>
                <c:pt idx="1678">
                  <c:v>784.45</c:v>
                </c:pt>
                <c:pt idx="1679">
                  <c:v>784.7</c:v>
                </c:pt>
                <c:pt idx="1680">
                  <c:v>784.95</c:v>
                </c:pt>
                <c:pt idx="1681">
                  <c:v>785.2</c:v>
                </c:pt>
                <c:pt idx="1682">
                  <c:v>785.45</c:v>
                </c:pt>
                <c:pt idx="1683">
                  <c:v>785.7</c:v>
                </c:pt>
                <c:pt idx="1684">
                  <c:v>785.96</c:v>
                </c:pt>
                <c:pt idx="1685">
                  <c:v>786.21</c:v>
                </c:pt>
                <c:pt idx="1686">
                  <c:v>786.46</c:v>
                </c:pt>
                <c:pt idx="1687">
                  <c:v>786.71</c:v>
                </c:pt>
                <c:pt idx="1688">
                  <c:v>786.96</c:v>
                </c:pt>
                <c:pt idx="1689">
                  <c:v>787.21</c:v>
                </c:pt>
                <c:pt idx="1690">
                  <c:v>787.47</c:v>
                </c:pt>
                <c:pt idx="1691">
                  <c:v>787.72</c:v>
                </c:pt>
                <c:pt idx="1692">
                  <c:v>787.97</c:v>
                </c:pt>
                <c:pt idx="1693">
                  <c:v>788.22</c:v>
                </c:pt>
                <c:pt idx="1694">
                  <c:v>788.47</c:v>
                </c:pt>
                <c:pt idx="1695">
                  <c:v>788.72</c:v>
                </c:pt>
                <c:pt idx="1696">
                  <c:v>788.97</c:v>
                </c:pt>
                <c:pt idx="1697">
                  <c:v>789.23</c:v>
                </c:pt>
                <c:pt idx="1698">
                  <c:v>789.48</c:v>
                </c:pt>
                <c:pt idx="1699">
                  <c:v>789.73</c:v>
                </c:pt>
                <c:pt idx="1700">
                  <c:v>789.98</c:v>
                </c:pt>
                <c:pt idx="1701">
                  <c:v>790.23</c:v>
                </c:pt>
                <c:pt idx="1702">
                  <c:v>790.48</c:v>
                </c:pt>
                <c:pt idx="1703">
                  <c:v>790.73</c:v>
                </c:pt>
                <c:pt idx="1704">
                  <c:v>790.99</c:v>
                </c:pt>
                <c:pt idx="1705">
                  <c:v>791.24</c:v>
                </c:pt>
                <c:pt idx="1706">
                  <c:v>791.49</c:v>
                </c:pt>
                <c:pt idx="1707">
                  <c:v>791.74</c:v>
                </c:pt>
                <c:pt idx="1708">
                  <c:v>791.99</c:v>
                </c:pt>
                <c:pt idx="1709">
                  <c:v>792.24</c:v>
                </c:pt>
                <c:pt idx="1710">
                  <c:v>792.49</c:v>
                </c:pt>
                <c:pt idx="1711">
                  <c:v>792.74</c:v>
                </c:pt>
                <c:pt idx="1712">
                  <c:v>793</c:v>
                </c:pt>
                <c:pt idx="1713">
                  <c:v>793.25</c:v>
                </c:pt>
                <c:pt idx="1714">
                  <c:v>793.5</c:v>
                </c:pt>
                <c:pt idx="1715">
                  <c:v>793.75</c:v>
                </c:pt>
                <c:pt idx="1716">
                  <c:v>794</c:v>
                </c:pt>
                <c:pt idx="1717">
                  <c:v>794.25</c:v>
                </c:pt>
                <c:pt idx="1718">
                  <c:v>794.5</c:v>
                </c:pt>
                <c:pt idx="1719">
                  <c:v>794.76</c:v>
                </c:pt>
                <c:pt idx="1720">
                  <c:v>795.01</c:v>
                </c:pt>
                <c:pt idx="1721">
                  <c:v>795.26</c:v>
                </c:pt>
                <c:pt idx="1722">
                  <c:v>795.51</c:v>
                </c:pt>
                <c:pt idx="1723">
                  <c:v>795.76</c:v>
                </c:pt>
                <c:pt idx="1724">
                  <c:v>796.01</c:v>
                </c:pt>
                <c:pt idx="1725">
                  <c:v>796.26</c:v>
                </c:pt>
                <c:pt idx="1726">
                  <c:v>796.51</c:v>
                </c:pt>
                <c:pt idx="1727">
                  <c:v>796.77</c:v>
                </c:pt>
                <c:pt idx="1728">
                  <c:v>797.02</c:v>
                </c:pt>
                <c:pt idx="1729">
                  <c:v>797.27</c:v>
                </c:pt>
                <c:pt idx="1730">
                  <c:v>797.52</c:v>
                </c:pt>
                <c:pt idx="1731">
                  <c:v>797.77</c:v>
                </c:pt>
                <c:pt idx="1732">
                  <c:v>798.02</c:v>
                </c:pt>
                <c:pt idx="1733">
                  <c:v>798.27</c:v>
                </c:pt>
                <c:pt idx="1734">
                  <c:v>798.52</c:v>
                </c:pt>
                <c:pt idx="1735">
                  <c:v>798.77</c:v>
                </c:pt>
                <c:pt idx="1736">
                  <c:v>799.03</c:v>
                </c:pt>
                <c:pt idx="1737">
                  <c:v>799.28</c:v>
                </c:pt>
                <c:pt idx="1738">
                  <c:v>799.53</c:v>
                </c:pt>
                <c:pt idx="1739">
                  <c:v>799.78</c:v>
                </c:pt>
                <c:pt idx="1740">
                  <c:v>800.03</c:v>
                </c:pt>
                <c:pt idx="1741">
                  <c:v>800.28</c:v>
                </c:pt>
                <c:pt idx="1742">
                  <c:v>800.53</c:v>
                </c:pt>
                <c:pt idx="1743">
                  <c:v>800.78</c:v>
                </c:pt>
                <c:pt idx="1744">
                  <c:v>801.03</c:v>
                </c:pt>
                <c:pt idx="1745">
                  <c:v>801.28</c:v>
                </c:pt>
                <c:pt idx="1746">
                  <c:v>801.54</c:v>
                </c:pt>
                <c:pt idx="1747">
                  <c:v>801.79</c:v>
                </c:pt>
                <c:pt idx="1748">
                  <c:v>802.04</c:v>
                </c:pt>
                <c:pt idx="1749">
                  <c:v>802.29</c:v>
                </c:pt>
                <c:pt idx="1750">
                  <c:v>802.54</c:v>
                </c:pt>
                <c:pt idx="1751">
                  <c:v>802.79</c:v>
                </c:pt>
                <c:pt idx="1752">
                  <c:v>803.04</c:v>
                </c:pt>
                <c:pt idx="1753">
                  <c:v>803.29</c:v>
                </c:pt>
                <c:pt idx="1754">
                  <c:v>803.54</c:v>
                </c:pt>
                <c:pt idx="1755">
                  <c:v>803.79</c:v>
                </c:pt>
                <c:pt idx="1756">
                  <c:v>804.05</c:v>
                </c:pt>
                <c:pt idx="1757">
                  <c:v>804.3</c:v>
                </c:pt>
                <c:pt idx="1758">
                  <c:v>804.55</c:v>
                </c:pt>
                <c:pt idx="1759">
                  <c:v>804.8</c:v>
                </c:pt>
                <c:pt idx="1760">
                  <c:v>805.05</c:v>
                </c:pt>
                <c:pt idx="1761">
                  <c:v>805.3</c:v>
                </c:pt>
                <c:pt idx="1762">
                  <c:v>805.55</c:v>
                </c:pt>
                <c:pt idx="1763">
                  <c:v>805.8</c:v>
                </c:pt>
                <c:pt idx="1764">
                  <c:v>806.05</c:v>
                </c:pt>
                <c:pt idx="1765">
                  <c:v>806.3</c:v>
                </c:pt>
                <c:pt idx="1766">
                  <c:v>806.55</c:v>
                </c:pt>
                <c:pt idx="1767">
                  <c:v>806.81</c:v>
                </c:pt>
                <c:pt idx="1768">
                  <c:v>807.06</c:v>
                </c:pt>
                <c:pt idx="1769">
                  <c:v>807.31</c:v>
                </c:pt>
                <c:pt idx="1770">
                  <c:v>807.56</c:v>
                </c:pt>
                <c:pt idx="1771">
                  <c:v>807.81</c:v>
                </c:pt>
                <c:pt idx="1772">
                  <c:v>808.06</c:v>
                </c:pt>
                <c:pt idx="1773">
                  <c:v>808.31</c:v>
                </c:pt>
                <c:pt idx="1774">
                  <c:v>808.56</c:v>
                </c:pt>
                <c:pt idx="1775">
                  <c:v>808.81</c:v>
                </c:pt>
                <c:pt idx="1776">
                  <c:v>809.06</c:v>
                </c:pt>
                <c:pt idx="1777">
                  <c:v>809.31</c:v>
                </c:pt>
                <c:pt idx="1778">
                  <c:v>809.56</c:v>
                </c:pt>
                <c:pt idx="1779">
                  <c:v>809.81</c:v>
                </c:pt>
                <c:pt idx="1780">
                  <c:v>810.06</c:v>
                </c:pt>
                <c:pt idx="1781">
                  <c:v>810.32</c:v>
                </c:pt>
                <c:pt idx="1782">
                  <c:v>810.57</c:v>
                </c:pt>
                <c:pt idx="1783">
                  <c:v>810.82</c:v>
                </c:pt>
                <c:pt idx="1784">
                  <c:v>811.07</c:v>
                </c:pt>
                <c:pt idx="1785">
                  <c:v>811.32</c:v>
                </c:pt>
                <c:pt idx="1786">
                  <c:v>811.57</c:v>
                </c:pt>
                <c:pt idx="1787">
                  <c:v>811.82</c:v>
                </c:pt>
                <c:pt idx="1788">
                  <c:v>812.07</c:v>
                </c:pt>
                <c:pt idx="1789">
                  <c:v>812.32</c:v>
                </c:pt>
                <c:pt idx="1790">
                  <c:v>812.57</c:v>
                </c:pt>
                <c:pt idx="1791">
                  <c:v>812.82</c:v>
                </c:pt>
                <c:pt idx="1792">
                  <c:v>813.07</c:v>
                </c:pt>
                <c:pt idx="1793">
                  <c:v>813.32</c:v>
                </c:pt>
                <c:pt idx="1794">
                  <c:v>813.57</c:v>
                </c:pt>
                <c:pt idx="1795">
                  <c:v>813.82</c:v>
                </c:pt>
                <c:pt idx="1796">
                  <c:v>814.07</c:v>
                </c:pt>
                <c:pt idx="1797">
                  <c:v>814.33</c:v>
                </c:pt>
                <c:pt idx="1798">
                  <c:v>814.58</c:v>
                </c:pt>
                <c:pt idx="1799">
                  <c:v>814.83</c:v>
                </c:pt>
                <c:pt idx="1800">
                  <c:v>815.08</c:v>
                </c:pt>
                <c:pt idx="1801">
                  <c:v>815.33</c:v>
                </c:pt>
                <c:pt idx="1802">
                  <c:v>815.58</c:v>
                </c:pt>
                <c:pt idx="1803">
                  <c:v>815.83</c:v>
                </c:pt>
                <c:pt idx="1804">
                  <c:v>816.08</c:v>
                </c:pt>
                <c:pt idx="1805">
                  <c:v>816.33</c:v>
                </c:pt>
                <c:pt idx="1806">
                  <c:v>816.58</c:v>
                </c:pt>
                <c:pt idx="1807">
                  <c:v>816.83</c:v>
                </c:pt>
                <c:pt idx="1808">
                  <c:v>817.08</c:v>
                </c:pt>
                <c:pt idx="1809">
                  <c:v>817.33</c:v>
                </c:pt>
                <c:pt idx="1810">
                  <c:v>817.58</c:v>
                </c:pt>
                <c:pt idx="1811">
                  <c:v>817.83</c:v>
                </c:pt>
                <c:pt idx="1812">
                  <c:v>818.08</c:v>
                </c:pt>
                <c:pt idx="1813">
                  <c:v>818.33</c:v>
                </c:pt>
                <c:pt idx="1814">
                  <c:v>818.58</c:v>
                </c:pt>
                <c:pt idx="1815">
                  <c:v>818.83</c:v>
                </c:pt>
                <c:pt idx="1816">
                  <c:v>819.08</c:v>
                </c:pt>
                <c:pt idx="1817">
                  <c:v>819.33</c:v>
                </c:pt>
                <c:pt idx="1818">
                  <c:v>819.58</c:v>
                </c:pt>
                <c:pt idx="1819">
                  <c:v>819.84</c:v>
                </c:pt>
                <c:pt idx="1820">
                  <c:v>820.09</c:v>
                </c:pt>
                <c:pt idx="1821">
                  <c:v>820.34</c:v>
                </c:pt>
                <c:pt idx="1822">
                  <c:v>820.59</c:v>
                </c:pt>
                <c:pt idx="1823">
                  <c:v>820.84</c:v>
                </c:pt>
                <c:pt idx="1824">
                  <c:v>821.09</c:v>
                </c:pt>
                <c:pt idx="1825">
                  <c:v>821.34</c:v>
                </c:pt>
                <c:pt idx="1826">
                  <c:v>821.59</c:v>
                </c:pt>
                <c:pt idx="1827">
                  <c:v>821.84</c:v>
                </c:pt>
                <c:pt idx="1828">
                  <c:v>822.09</c:v>
                </c:pt>
                <c:pt idx="1829">
                  <c:v>822.34</c:v>
                </c:pt>
                <c:pt idx="1830">
                  <c:v>822.59</c:v>
                </c:pt>
                <c:pt idx="1831">
                  <c:v>822.84</c:v>
                </c:pt>
                <c:pt idx="1832">
                  <c:v>823.09</c:v>
                </c:pt>
                <c:pt idx="1833">
                  <c:v>823.34</c:v>
                </c:pt>
                <c:pt idx="1834">
                  <c:v>823.59</c:v>
                </c:pt>
                <c:pt idx="1835">
                  <c:v>823.84</c:v>
                </c:pt>
                <c:pt idx="1836">
                  <c:v>824.09</c:v>
                </c:pt>
                <c:pt idx="1837">
                  <c:v>824.34</c:v>
                </c:pt>
                <c:pt idx="1838">
                  <c:v>824.59</c:v>
                </c:pt>
                <c:pt idx="1839">
                  <c:v>824.84</c:v>
                </c:pt>
                <c:pt idx="1840">
                  <c:v>825.09</c:v>
                </c:pt>
                <c:pt idx="1841">
                  <c:v>825.34</c:v>
                </c:pt>
                <c:pt idx="1842">
                  <c:v>825.59</c:v>
                </c:pt>
                <c:pt idx="1843">
                  <c:v>825.84</c:v>
                </c:pt>
                <c:pt idx="1844">
                  <c:v>826.09</c:v>
                </c:pt>
                <c:pt idx="1845">
                  <c:v>826.34</c:v>
                </c:pt>
                <c:pt idx="1846">
                  <c:v>826.59</c:v>
                </c:pt>
                <c:pt idx="1847">
                  <c:v>826.84</c:v>
                </c:pt>
                <c:pt idx="1848">
                  <c:v>827.09</c:v>
                </c:pt>
                <c:pt idx="1849">
                  <c:v>827.34</c:v>
                </c:pt>
                <c:pt idx="1850">
                  <c:v>827.59</c:v>
                </c:pt>
                <c:pt idx="1851">
                  <c:v>827.84</c:v>
                </c:pt>
                <c:pt idx="1852">
                  <c:v>828.09</c:v>
                </c:pt>
                <c:pt idx="1853">
                  <c:v>828.34</c:v>
                </c:pt>
                <c:pt idx="1854">
                  <c:v>828.59</c:v>
                </c:pt>
                <c:pt idx="1855">
                  <c:v>828.84</c:v>
                </c:pt>
                <c:pt idx="1856">
                  <c:v>829.09</c:v>
                </c:pt>
                <c:pt idx="1857">
                  <c:v>829.34</c:v>
                </c:pt>
                <c:pt idx="1858">
                  <c:v>829.59</c:v>
                </c:pt>
                <c:pt idx="1859">
                  <c:v>829.84</c:v>
                </c:pt>
                <c:pt idx="1860">
                  <c:v>830.09</c:v>
                </c:pt>
                <c:pt idx="1861">
                  <c:v>830.34</c:v>
                </c:pt>
                <c:pt idx="1862">
                  <c:v>830.59</c:v>
                </c:pt>
                <c:pt idx="1863">
                  <c:v>830.84</c:v>
                </c:pt>
                <c:pt idx="1864">
                  <c:v>831.09</c:v>
                </c:pt>
                <c:pt idx="1865">
                  <c:v>831.34</c:v>
                </c:pt>
                <c:pt idx="1866">
                  <c:v>831.59</c:v>
                </c:pt>
                <c:pt idx="1867">
                  <c:v>831.84</c:v>
                </c:pt>
                <c:pt idx="1868">
                  <c:v>832.09</c:v>
                </c:pt>
                <c:pt idx="1869">
                  <c:v>832.34</c:v>
                </c:pt>
                <c:pt idx="1870">
                  <c:v>832.59</c:v>
                </c:pt>
                <c:pt idx="1871">
                  <c:v>832.84</c:v>
                </c:pt>
                <c:pt idx="1872">
                  <c:v>833.09</c:v>
                </c:pt>
                <c:pt idx="1873">
                  <c:v>833.34</c:v>
                </c:pt>
                <c:pt idx="1874">
                  <c:v>833.59</c:v>
                </c:pt>
                <c:pt idx="1875">
                  <c:v>833.84</c:v>
                </c:pt>
                <c:pt idx="1876">
                  <c:v>834.09</c:v>
                </c:pt>
                <c:pt idx="1877">
                  <c:v>834.34</c:v>
                </c:pt>
                <c:pt idx="1878">
                  <c:v>834.59</c:v>
                </c:pt>
                <c:pt idx="1879">
                  <c:v>834.84</c:v>
                </c:pt>
                <c:pt idx="1880">
                  <c:v>835.09</c:v>
                </c:pt>
                <c:pt idx="1881">
                  <c:v>835.34</c:v>
                </c:pt>
                <c:pt idx="1882">
                  <c:v>835.59</c:v>
                </c:pt>
                <c:pt idx="1883">
                  <c:v>835.84</c:v>
                </c:pt>
                <c:pt idx="1884">
                  <c:v>836.09</c:v>
                </c:pt>
                <c:pt idx="1885">
                  <c:v>836.34</c:v>
                </c:pt>
                <c:pt idx="1886">
                  <c:v>836.59</c:v>
                </c:pt>
                <c:pt idx="1887">
                  <c:v>836.84</c:v>
                </c:pt>
                <c:pt idx="1888">
                  <c:v>837.09</c:v>
                </c:pt>
                <c:pt idx="1889">
                  <c:v>837.34</c:v>
                </c:pt>
                <c:pt idx="1890">
                  <c:v>837.59</c:v>
                </c:pt>
                <c:pt idx="1891">
                  <c:v>837.84</c:v>
                </c:pt>
                <c:pt idx="1892">
                  <c:v>838.09</c:v>
                </c:pt>
                <c:pt idx="1893">
                  <c:v>838.34</c:v>
                </c:pt>
                <c:pt idx="1894">
                  <c:v>838.58</c:v>
                </c:pt>
                <c:pt idx="1895">
                  <c:v>838.83</c:v>
                </c:pt>
                <c:pt idx="1896">
                  <c:v>839.08</c:v>
                </c:pt>
                <c:pt idx="1897">
                  <c:v>839.33</c:v>
                </c:pt>
                <c:pt idx="1898">
                  <c:v>839.58</c:v>
                </c:pt>
                <c:pt idx="1899">
                  <c:v>839.83</c:v>
                </c:pt>
                <c:pt idx="1900">
                  <c:v>840.08</c:v>
                </c:pt>
                <c:pt idx="1901">
                  <c:v>840.33</c:v>
                </c:pt>
                <c:pt idx="1902">
                  <c:v>840.58</c:v>
                </c:pt>
                <c:pt idx="1903">
                  <c:v>840.83</c:v>
                </c:pt>
                <c:pt idx="1904">
                  <c:v>841.08</c:v>
                </c:pt>
                <c:pt idx="1905">
                  <c:v>841.33</c:v>
                </c:pt>
                <c:pt idx="1906">
                  <c:v>841.58</c:v>
                </c:pt>
                <c:pt idx="1907">
                  <c:v>841.83</c:v>
                </c:pt>
                <c:pt idx="1908">
                  <c:v>842.08</c:v>
                </c:pt>
                <c:pt idx="1909">
                  <c:v>842.33</c:v>
                </c:pt>
                <c:pt idx="1910">
                  <c:v>842.58</c:v>
                </c:pt>
                <c:pt idx="1911">
                  <c:v>842.83</c:v>
                </c:pt>
                <c:pt idx="1912">
                  <c:v>843.08</c:v>
                </c:pt>
                <c:pt idx="1913">
                  <c:v>843.33</c:v>
                </c:pt>
                <c:pt idx="1914">
                  <c:v>843.58</c:v>
                </c:pt>
                <c:pt idx="1915">
                  <c:v>843.83</c:v>
                </c:pt>
                <c:pt idx="1916">
                  <c:v>844.07</c:v>
                </c:pt>
                <c:pt idx="1917">
                  <c:v>844.32</c:v>
                </c:pt>
                <c:pt idx="1918">
                  <c:v>844.57</c:v>
                </c:pt>
                <c:pt idx="1919">
                  <c:v>844.82</c:v>
                </c:pt>
                <c:pt idx="1920">
                  <c:v>845.07</c:v>
                </c:pt>
                <c:pt idx="1921">
                  <c:v>845.32</c:v>
                </c:pt>
                <c:pt idx="1922">
                  <c:v>845.57</c:v>
                </c:pt>
                <c:pt idx="1923">
                  <c:v>845.82</c:v>
                </c:pt>
                <c:pt idx="1924">
                  <c:v>846.07</c:v>
                </c:pt>
                <c:pt idx="1925">
                  <c:v>846.32</c:v>
                </c:pt>
                <c:pt idx="1926">
                  <c:v>846.57</c:v>
                </c:pt>
                <c:pt idx="1927">
                  <c:v>846.82</c:v>
                </c:pt>
                <c:pt idx="1928">
                  <c:v>847.07</c:v>
                </c:pt>
                <c:pt idx="1929">
                  <c:v>847.32</c:v>
                </c:pt>
                <c:pt idx="1930">
                  <c:v>847.57</c:v>
                </c:pt>
                <c:pt idx="1931">
                  <c:v>847.82</c:v>
                </c:pt>
                <c:pt idx="1932">
                  <c:v>848.06</c:v>
                </c:pt>
                <c:pt idx="1933">
                  <c:v>848.31</c:v>
                </c:pt>
                <c:pt idx="1934">
                  <c:v>848.56</c:v>
                </c:pt>
                <c:pt idx="1935">
                  <c:v>848.81</c:v>
                </c:pt>
                <c:pt idx="1936">
                  <c:v>849.06</c:v>
                </c:pt>
                <c:pt idx="1937">
                  <c:v>849.31</c:v>
                </c:pt>
                <c:pt idx="1938">
                  <c:v>849.56</c:v>
                </c:pt>
                <c:pt idx="1939">
                  <c:v>849.81</c:v>
                </c:pt>
                <c:pt idx="1940">
                  <c:v>850.06</c:v>
                </c:pt>
                <c:pt idx="1941">
                  <c:v>850.31</c:v>
                </c:pt>
                <c:pt idx="1942">
                  <c:v>850.56</c:v>
                </c:pt>
                <c:pt idx="1943">
                  <c:v>850.81</c:v>
                </c:pt>
                <c:pt idx="1944">
                  <c:v>851.06</c:v>
                </c:pt>
                <c:pt idx="1945">
                  <c:v>851.3</c:v>
                </c:pt>
                <c:pt idx="1946">
                  <c:v>851.55</c:v>
                </c:pt>
                <c:pt idx="1947">
                  <c:v>851.8</c:v>
                </c:pt>
                <c:pt idx="1948">
                  <c:v>852.05</c:v>
                </c:pt>
                <c:pt idx="1949">
                  <c:v>852.3</c:v>
                </c:pt>
                <c:pt idx="1950">
                  <c:v>852.55</c:v>
                </c:pt>
                <c:pt idx="1951">
                  <c:v>852.8</c:v>
                </c:pt>
                <c:pt idx="1952">
                  <c:v>853.05</c:v>
                </c:pt>
                <c:pt idx="1953">
                  <c:v>853.3</c:v>
                </c:pt>
                <c:pt idx="1954">
                  <c:v>853.55</c:v>
                </c:pt>
                <c:pt idx="1955">
                  <c:v>853.8</c:v>
                </c:pt>
                <c:pt idx="1956">
                  <c:v>854.04</c:v>
                </c:pt>
                <c:pt idx="1957">
                  <c:v>854.29</c:v>
                </c:pt>
                <c:pt idx="1958">
                  <c:v>854.54</c:v>
                </c:pt>
                <c:pt idx="1959">
                  <c:v>854.79</c:v>
                </c:pt>
                <c:pt idx="1960">
                  <c:v>855.04</c:v>
                </c:pt>
                <c:pt idx="1961">
                  <c:v>855.29</c:v>
                </c:pt>
                <c:pt idx="1962">
                  <c:v>855.54</c:v>
                </c:pt>
                <c:pt idx="1963">
                  <c:v>855.79</c:v>
                </c:pt>
                <c:pt idx="1964">
                  <c:v>856.04</c:v>
                </c:pt>
                <c:pt idx="1965">
                  <c:v>856.29</c:v>
                </c:pt>
                <c:pt idx="1966">
                  <c:v>856.54</c:v>
                </c:pt>
                <c:pt idx="1967">
                  <c:v>856.78</c:v>
                </c:pt>
                <c:pt idx="1968">
                  <c:v>857.03</c:v>
                </c:pt>
                <c:pt idx="1969">
                  <c:v>857.28</c:v>
                </c:pt>
                <c:pt idx="1970">
                  <c:v>857.53</c:v>
                </c:pt>
                <c:pt idx="1971">
                  <c:v>857.78</c:v>
                </c:pt>
                <c:pt idx="1972">
                  <c:v>858.03</c:v>
                </c:pt>
                <c:pt idx="1973">
                  <c:v>858.28</c:v>
                </c:pt>
                <c:pt idx="1974">
                  <c:v>858.53</c:v>
                </c:pt>
                <c:pt idx="1975">
                  <c:v>858.78</c:v>
                </c:pt>
                <c:pt idx="1976">
                  <c:v>859.02</c:v>
                </c:pt>
                <c:pt idx="1977">
                  <c:v>859.27</c:v>
                </c:pt>
                <c:pt idx="1978">
                  <c:v>859.52</c:v>
                </c:pt>
                <c:pt idx="1979">
                  <c:v>859.77</c:v>
                </c:pt>
                <c:pt idx="1980">
                  <c:v>860.02</c:v>
                </c:pt>
                <c:pt idx="1981">
                  <c:v>860.27</c:v>
                </c:pt>
                <c:pt idx="1982">
                  <c:v>860.52</c:v>
                </c:pt>
                <c:pt idx="1983">
                  <c:v>860.77</c:v>
                </c:pt>
                <c:pt idx="1984">
                  <c:v>861.02</c:v>
                </c:pt>
                <c:pt idx="1985">
                  <c:v>861.26</c:v>
                </c:pt>
                <c:pt idx="1986">
                  <c:v>861.51</c:v>
                </c:pt>
                <c:pt idx="1987">
                  <c:v>861.76</c:v>
                </c:pt>
                <c:pt idx="1988">
                  <c:v>862.01</c:v>
                </c:pt>
                <c:pt idx="1989">
                  <c:v>862.26</c:v>
                </c:pt>
                <c:pt idx="1990">
                  <c:v>862.51</c:v>
                </c:pt>
                <c:pt idx="1991">
                  <c:v>862.76</c:v>
                </c:pt>
                <c:pt idx="1992">
                  <c:v>863.01</c:v>
                </c:pt>
                <c:pt idx="1993">
                  <c:v>863.25</c:v>
                </c:pt>
                <c:pt idx="1994">
                  <c:v>863.5</c:v>
                </c:pt>
                <c:pt idx="1995">
                  <c:v>863.75</c:v>
                </c:pt>
                <c:pt idx="1996">
                  <c:v>864</c:v>
                </c:pt>
                <c:pt idx="1997">
                  <c:v>864.25</c:v>
                </c:pt>
                <c:pt idx="1998">
                  <c:v>864.5</c:v>
                </c:pt>
                <c:pt idx="1999">
                  <c:v>864.75</c:v>
                </c:pt>
                <c:pt idx="2000">
                  <c:v>865</c:v>
                </c:pt>
                <c:pt idx="2001">
                  <c:v>865.24</c:v>
                </c:pt>
                <c:pt idx="2002">
                  <c:v>865.49</c:v>
                </c:pt>
                <c:pt idx="2003">
                  <c:v>865.74</c:v>
                </c:pt>
                <c:pt idx="2004">
                  <c:v>865.99</c:v>
                </c:pt>
                <c:pt idx="2005">
                  <c:v>866.24</c:v>
                </c:pt>
                <c:pt idx="2006">
                  <c:v>866.49</c:v>
                </c:pt>
                <c:pt idx="2007">
                  <c:v>866.74</c:v>
                </c:pt>
                <c:pt idx="2008">
                  <c:v>866.98</c:v>
                </c:pt>
                <c:pt idx="2009">
                  <c:v>867.23</c:v>
                </c:pt>
                <c:pt idx="2010">
                  <c:v>867.48</c:v>
                </c:pt>
                <c:pt idx="2011">
                  <c:v>867.73</c:v>
                </c:pt>
                <c:pt idx="2012">
                  <c:v>867.98</c:v>
                </c:pt>
                <c:pt idx="2013">
                  <c:v>868.23</c:v>
                </c:pt>
                <c:pt idx="2014">
                  <c:v>868.48</c:v>
                </c:pt>
                <c:pt idx="2015">
                  <c:v>868.72</c:v>
                </c:pt>
                <c:pt idx="2016">
                  <c:v>868.97</c:v>
                </c:pt>
                <c:pt idx="2017">
                  <c:v>869.22</c:v>
                </c:pt>
                <c:pt idx="2018">
                  <c:v>869.47</c:v>
                </c:pt>
                <c:pt idx="2019">
                  <c:v>869.72</c:v>
                </c:pt>
                <c:pt idx="2020">
                  <c:v>869.97</c:v>
                </c:pt>
                <c:pt idx="2021">
                  <c:v>870.21</c:v>
                </c:pt>
                <c:pt idx="2022">
                  <c:v>870.46</c:v>
                </c:pt>
                <c:pt idx="2023">
                  <c:v>870.71</c:v>
                </c:pt>
                <c:pt idx="2024">
                  <c:v>870.96</c:v>
                </c:pt>
                <c:pt idx="2025">
                  <c:v>871.21</c:v>
                </c:pt>
                <c:pt idx="2026">
                  <c:v>871.46</c:v>
                </c:pt>
                <c:pt idx="2027">
                  <c:v>871.71</c:v>
                </c:pt>
                <c:pt idx="2028">
                  <c:v>871.95</c:v>
                </c:pt>
                <c:pt idx="2029">
                  <c:v>872.2</c:v>
                </c:pt>
                <c:pt idx="2030">
                  <c:v>872.45</c:v>
                </c:pt>
                <c:pt idx="2031">
                  <c:v>872.7</c:v>
                </c:pt>
                <c:pt idx="2032">
                  <c:v>872.95</c:v>
                </c:pt>
                <c:pt idx="2033">
                  <c:v>873.2</c:v>
                </c:pt>
                <c:pt idx="2034">
                  <c:v>873.44</c:v>
                </c:pt>
                <c:pt idx="2035">
                  <c:v>873.69</c:v>
                </c:pt>
                <c:pt idx="2036">
                  <c:v>873.94</c:v>
                </c:pt>
                <c:pt idx="2037">
                  <c:v>874.19</c:v>
                </c:pt>
                <c:pt idx="2038">
                  <c:v>874.44</c:v>
                </c:pt>
                <c:pt idx="2039">
                  <c:v>874.69</c:v>
                </c:pt>
                <c:pt idx="2040">
                  <c:v>874.93</c:v>
                </c:pt>
                <c:pt idx="2041">
                  <c:v>875.18</c:v>
                </c:pt>
                <c:pt idx="2042">
                  <c:v>875.43</c:v>
                </c:pt>
                <c:pt idx="2043">
                  <c:v>875.68</c:v>
                </c:pt>
                <c:pt idx="2044">
                  <c:v>875.93</c:v>
                </c:pt>
                <c:pt idx="2045">
                  <c:v>876.18</c:v>
                </c:pt>
                <c:pt idx="2046">
                  <c:v>876.42</c:v>
                </c:pt>
                <c:pt idx="2047">
                  <c:v>876.67</c:v>
                </c:pt>
                <c:pt idx="2048">
                  <c:v>876.92</c:v>
                </c:pt>
                <c:pt idx="2049">
                  <c:v>877.17</c:v>
                </c:pt>
                <c:pt idx="2050">
                  <c:v>877.42</c:v>
                </c:pt>
                <c:pt idx="2051">
                  <c:v>877.66</c:v>
                </c:pt>
                <c:pt idx="2052">
                  <c:v>877.91</c:v>
                </c:pt>
                <c:pt idx="2053">
                  <c:v>878.16</c:v>
                </c:pt>
                <c:pt idx="2054">
                  <c:v>878.41</c:v>
                </c:pt>
                <c:pt idx="2055">
                  <c:v>878.66</c:v>
                </c:pt>
                <c:pt idx="2056">
                  <c:v>878.91</c:v>
                </c:pt>
                <c:pt idx="2057">
                  <c:v>879.15</c:v>
                </c:pt>
                <c:pt idx="2058">
                  <c:v>879.4</c:v>
                </c:pt>
                <c:pt idx="2059">
                  <c:v>879.65</c:v>
                </c:pt>
                <c:pt idx="2060">
                  <c:v>879.9</c:v>
                </c:pt>
                <c:pt idx="2061">
                  <c:v>880.15</c:v>
                </c:pt>
                <c:pt idx="2062">
                  <c:v>880.39</c:v>
                </c:pt>
                <c:pt idx="2063">
                  <c:v>880.64</c:v>
                </c:pt>
                <c:pt idx="2064">
                  <c:v>880.89</c:v>
                </c:pt>
                <c:pt idx="2065">
                  <c:v>881.14</c:v>
                </c:pt>
                <c:pt idx="2066">
                  <c:v>881.39</c:v>
                </c:pt>
                <c:pt idx="2067">
                  <c:v>881.63</c:v>
                </c:pt>
                <c:pt idx="2068">
                  <c:v>881.88</c:v>
                </c:pt>
                <c:pt idx="2069">
                  <c:v>882.13</c:v>
                </c:pt>
                <c:pt idx="2070">
                  <c:v>882.38</c:v>
                </c:pt>
                <c:pt idx="2071">
                  <c:v>882.63</c:v>
                </c:pt>
                <c:pt idx="2072">
                  <c:v>882.87</c:v>
                </c:pt>
                <c:pt idx="2073">
                  <c:v>883.12</c:v>
                </c:pt>
                <c:pt idx="2074">
                  <c:v>883.37</c:v>
                </c:pt>
                <c:pt idx="2075">
                  <c:v>883.62</c:v>
                </c:pt>
                <c:pt idx="2076">
                  <c:v>883.87</c:v>
                </c:pt>
                <c:pt idx="2077">
                  <c:v>884.11</c:v>
                </c:pt>
                <c:pt idx="2078">
                  <c:v>884.36</c:v>
                </c:pt>
                <c:pt idx="2079">
                  <c:v>884.61</c:v>
                </c:pt>
                <c:pt idx="2080">
                  <c:v>884.86</c:v>
                </c:pt>
                <c:pt idx="2081">
                  <c:v>885.11</c:v>
                </c:pt>
                <c:pt idx="2082">
                  <c:v>885.35</c:v>
                </c:pt>
                <c:pt idx="2083">
                  <c:v>885.6</c:v>
                </c:pt>
                <c:pt idx="2084">
                  <c:v>885.85</c:v>
                </c:pt>
                <c:pt idx="2085">
                  <c:v>886.1</c:v>
                </c:pt>
                <c:pt idx="2086">
                  <c:v>886.35</c:v>
                </c:pt>
                <c:pt idx="2087">
                  <c:v>886.59</c:v>
                </c:pt>
                <c:pt idx="2088">
                  <c:v>886.84</c:v>
                </c:pt>
                <c:pt idx="2089">
                  <c:v>887.09</c:v>
                </c:pt>
                <c:pt idx="2090">
                  <c:v>887.34</c:v>
                </c:pt>
                <c:pt idx="2091">
                  <c:v>887.58</c:v>
                </c:pt>
                <c:pt idx="2092">
                  <c:v>887.83</c:v>
                </c:pt>
                <c:pt idx="2093">
                  <c:v>888.08</c:v>
                </c:pt>
                <c:pt idx="2094">
                  <c:v>888.33</c:v>
                </c:pt>
                <c:pt idx="2095">
                  <c:v>888.58</c:v>
                </c:pt>
                <c:pt idx="2096">
                  <c:v>888.82</c:v>
                </c:pt>
                <c:pt idx="2097">
                  <c:v>889.07</c:v>
                </c:pt>
                <c:pt idx="2098">
                  <c:v>889.32</c:v>
                </c:pt>
                <c:pt idx="2099">
                  <c:v>889.57</c:v>
                </c:pt>
                <c:pt idx="2100">
                  <c:v>889.81</c:v>
                </c:pt>
                <c:pt idx="2101">
                  <c:v>890.06</c:v>
                </c:pt>
                <c:pt idx="2102">
                  <c:v>890.31</c:v>
                </c:pt>
                <c:pt idx="2103">
                  <c:v>890.56</c:v>
                </c:pt>
                <c:pt idx="2104">
                  <c:v>890.8</c:v>
                </c:pt>
                <c:pt idx="2105">
                  <c:v>891.05</c:v>
                </c:pt>
                <c:pt idx="2106">
                  <c:v>891.3</c:v>
                </c:pt>
                <c:pt idx="2107">
                  <c:v>891.55</c:v>
                </c:pt>
                <c:pt idx="2108">
                  <c:v>891.8</c:v>
                </c:pt>
                <c:pt idx="2109">
                  <c:v>892.04</c:v>
                </c:pt>
                <c:pt idx="2110">
                  <c:v>892.29</c:v>
                </c:pt>
                <c:pt idx="2111">
                  <c:v>892.54</c:v>
                </c:pt>
                <c:pt idx="2112">
                  <c:v>892.79</c:v>
                </c:pt>
                <c:pt idx="2113">
                  <c:v>893.03</c:v>
                </c:pt>
                <c:pt idx="2114">
                  <c:v>893.28</c:v>
                </c:pt>
                <c:pt idx="2115">
                  <c:v>893.53</c:v>
                </c:pt>
                <c:pt idx="2116">
                  <c:v>893.78</c:v>
                </c:pt>
                <c:pt idx="2117">
                  <c:v>894.02</c:v>
                </c:pt>
                <c:pt idx="2118">
                  <c:v>894.27</c:v>
                </c:pt>
                <c:pt idx="2119">
                  <c:v>894.52</c:v>
                </c:pt>
                <c:pt idx="2120">
                  <c:v>894.77</c:v>
                </c:pt>
                <c:pt idx="2121">
                  <c:v>895.01</c:v>
                </c:pt>
                <c:pt idx="2122">
                  <c:v>895.26</c:v>
                </c:pt>
                <c:pt idx="2123">
                  <c:v>895.51</c:v>
                </c:pt>
                <c:pt idx="2124">
                  <c:v>895.76</c:v>
                </c:pt>
                <c:pt idx="2125">
                  <c:v>896</c:v>
                </c:pt>
                <c:pt idx="2126">
                  <c:v>896.25</c:v>
                </c:pt>
                <c:pt idx="2127">
                  <c:v>896.5</c:v>
                </c:pt>
                <c:pt idx="2128">
                  <c:v>896.75</c:v>
                </c:pt>
                <c:pt idx="2129">
                  <c:v>896.99</c:v>
                </c:pt>
                <c:pt idx="2130">
                  <c:v>897.24</c:v>
                </c:pt>
                <c:pt idx="2131">
                  <c:v>897.49</c:v>
                </c:pt>
                <c:pt idx="2132">
                  <c:v>897.74</c:v>
                </c:pt>
                <c:pt idx="2133">
                  <c:v>897.98</c:v>
                </c:pt>
                <c:pt idx="2134">
                  <c:v>898.23</c:v>
                </c:pt>
                <c:pt idx="2135">
                  <c:v>898.48</c:v>
                </c:pt>
                <c:pt idx="2136">
                  <c:v>898.73</c:v>
                </c:pt>
                <c:pt idx="2137">
                  <c:v>898.97</c:v>
                </c:pt>
                <c:pt idx="2138">
                  <c:v>899.22</c:v>
                </c:pt>
                <c:pt idx="2139">
                  <c:v>899.47</c:v>
                </c:pt>
                <c:pt idx="2140">
                  <c:v>899.72</c:v>
                </c:pt>
                <c:pt idx="2141">
                  <c:v>899.96</c:v>
                </c:pt>
                <c:pt idx="2142">
                  <c:v>900.21</c:v>
                </c:pt>
                <c:pt idx="2143">
                  <c:v>900.46</c:v>
                </c:pt>
                <c:pt idx="2144">
                  <c:v>900.7</c:v>
                </c:pt>
                <c:pt idx="2145">
                  <c:v>900.95</c:v>
                </c:pt>
                <c:pt idx="2146">
                  <c:v>901.2</c:v>
                </c:pt>
                <c:pt idx="2147">
                  <c:v>901.45</c:v>
                </c:pt>
                <c:pt idx="2148">
                  <c:v>901.69</c:v>
                </c:pt>
                <c:pt idx="2149">
                  <c:v>901.94</c:v>
                </c:pt>
                <c:pt idx="2150">
                  <c:v>902.19</c:v>
                </c:pt>
                <c:pt idx="2151">
                  <c:v>902.44</c:v>
                </c:pt>
                <c:pt idx="2152">
                  <c:v>902.68</c:v>
                </c:pt>
                <c:pt idx="2153">
                  <c:v>902.93</c:v>
                </c:pt>
                <c:pt idx="2154">
                  <c:v>903.18</c:v>
                </c:pt>
                <c:pt idx="2155">
                  <c:v>903.42</c:v>
                </c:pt>
                <c:pt idx="2156">
                  <c:v>903.67</c:v>
                </c:pt>
                <c:pt idx="2157">
                  <c:v>903.92</c:v>
                </c:pt>
                <c:pt idx="2158">
                  <c:v>904.17</c:v>
                </c:pt>
                <c:pt idx="2159">
                  <c:v>904.41</c:v>
                </c:pt>
                <c:pt idx="2160">
                  <c:v>904.66</c:v>
                </c:pt>
                <c:pt idx="2161">
                  <c:v>904.91</c:v>
                </c:pt>
                <c:pt idx="2162">
                  <c:v>905.15</c:v>
                </c:pt>
                <c:pt idx="2163">
                  <c:v>905.4</c:v>
                </c:pt>
                <c:pt idx="2164">
                  <c:v>905.65</c:v>
                </c:pt>
                <c:pt idx="2165">
                  <c:v>905.9</c:v>
                </c:pt>
                <c:pt idx="2166">
                  <c:v>906.14</c:v>
                </c:pt>
                <c:pt idx="2167">
                  <c:v>906.39</c:v>
                </c:pt>
                <c:pt idx="2168">
                  <c:v>906.64</c:v>
                </c:pt>
                <c:pt idx="2169">
                  <c:v>906.88</c:v>
                </c:pt>
                <c:pt idx="2170">
                  <c:v>907.13</c:v>
                </c:pt>
                <c:pt idx="2171">
                  <c:v>907.38</c:v>
                </c:pt>
                <c:pt idx="2172">
                  <c:v>907.63</c:v>
                </c:pt>
                <c:pt idx="2173">
                  <c:v>907.87</c:v>
                </c:pt>
                <c:pt idx="2174">
                  <c:v>908.12</c:v>
                </c:pt>
                <c:pt idx="2175">
                  <c:v>908.37</c:v>
                </c:pt>
                <c:pt idx="2176">
                  <c:v>908.61</c:v>
                </c:pt>
                <c:pt idx="2177">
                  <c:v>908.86</c:v>
                </c:pt>
                <c:pt idx="2178">
                  <c:v>909.11</c:v>
                </c:pt>
                <c:pt idx="2179">
                  <c:v>909.35</c:v>
                </c:pt>
                <c:pt idx="2180">
                  <c:v>909.6</c:v>
                </c:pt>
                <c:pt idx="2181">
                  <c:v>909.85</c:v>
                </c:pt>
                <c:pt idx="2182">
                  <c:v>910.1</c:v>
                </c:pt>
                <c:pt idx="2183">
                  <c:v>910.34</c:v>
                </c:pt>
                <c:pt idx="2184">
                  <c:v>910.59</c:v>
                </c:pt>
                <c:pt idx="2185">
                  <c:v>910.84</c:v>
                </c:pt>
                <c:pt idx="2186">
                  <c:v>911.08</c:v>
                </c:pt>
                <c:pt idx="2187">
                  <c:v>911.33</c:v>
                </c:pt>
                <c:pt idx="2188">
                  <c:v>911.58</c:v>
                </c:pt>
                <c:pt idx="2189">
                  <c:v>911.82</c:v>
                </c:pt>
                <c:pt idx="2190">
                  <c:v>912.07</c:v>
                </c:pt>
                <c:pt idx="2191">
                  <c:v>912.32</c:v>
                </c:pt>
                <c:pt idx="2192">
                  <c:v>912.56</c:v>
                </c:pt>
                <c:pt idx="2193">
                  <c:v>912.81</c:v>
                </c:pt>
                <c:pt idx="2194">
                  <c:v>913.06</c:v>
                </c:pt>
                <c:pt idx="2195">
                  <c:v>913.3</c:v>
                </c:pt>
                <c:pt idx="2196">
                  <c:v>913.55</c:v>
                </c:pt>
                <c:pt idx="2197">
                  <c:v>913.8</c:v>
                </c:pt>
                <c:pt idx="2198">
                  <c:v>914.05</c:v>
                </c:pt>
                <c:pt idx="2199">
                  <c:v>914.29</c:v>
                </c:pt>
                <c:pt idx="2200">
                  <c:v>914.54</c:v>
                </c:pt>
                <c:pt idx="2201">
                  <c:v>914.79</c:v>
                </c:pt>
                <c:pt idx="2202">
                  <c:v>915.03</c:v>
                </c:pt>
                <c:pt idx="2203">
                  <c:v>915.28</c:v>
                </c:pt>
                <c:pt idx="2204">
                  <c:v>915.53</c:v>
                </c:pt>
                <c:pt idx="2205">
                  <c:v>915.77</c:v>
                </c:pt>
                <c:pt idx="2206">
                  <c:v>916.02</c:v>
                </c:pt>
                <c:pt idx="2207">
                  <c:v>916.27</c:v>
                </c:pt>
                <c:pt idx="2208">
                  <c:v>916.51</c:v>
                </c:pt>
                <c:pt idx="2209">
                  <c:v>916.76</c:v>
                </c:pt>
                <c:pt idx="2210">
                  <c:v>917.01</c:v>
                </c:pt>
                <c:pt idx="2211">
                  <c:v>917.25</c:v>
                </c:pt>
                <c:pt idx="2212">
                  <c:v>917.5</c:v>
                </c:pt>
                <c:pt idx="2213">
                  <c:v>917.75</c:v>
                </c:pt>
                <c:pt idx="2214">
                  <c:v>917.99</c:v>
                </c:pt>
                <c:pt idx="2215">
                  <c:v>918.24</c:v>
                </c:pt>
                <c:pt idx="2216">
                  <c:v>918.49</c:v>
                </c:pt>
                <c:pt idx="2217">
                  <c:v>918.73</c:v>
                </c:pt>
                <c:pt idx="2218">
                  <c:v>918.98</c:v>
                </c:pt>
                <c:pt idx="2219">
                  <c:v>919.23</c:v>
                </c:pt>
                <c:pt idx="2220">
                  <c:v>919.47</c:v>
                </c:pt>
                <c:pt idx="2221">
                  <c:v>919.72</c:v>
                </c:pt>
                <c:pt idx="2222">
                  <c:v>919.97</c:v>
                </c:pt>
                <c:pt idx="2223">
                  <c:v>920.21</c:v>
                </c:pt>
                <c:pt idx="2224">
                  <c:v>920.46</c:v>
                </c:pt>
                <c:pt idx="2225">
                  <c:v>920.7</c:v>
                </c:pt>
                <c:pt idx="2226">
                  <c:v>920.95</c:v>
                </c:pt>
                <c:pt idx="2227">
                  <c:v>921.2</c:v>
                </c:pt>
                <c:pt idx="2228">
                  <c:v>921.44</c:v>
                </c:pt>
                <c:pt idx="2229">
                  <c:v>921.69</c:v>
                </c:pt>
                <c:pt idx="2230">
                  <c:v>921.94</c:v>
                </c:pt>
                <c:pt idx="2231">
                  <c:v>922.18</c:v>
                </c:pt>
                <c:pt idx="2232">
                  <c:v>922.43</c:v>
                </c:pt>
                <c:pt idx="2233">
                  <c:v>922.68</c:v>
                </c:pt>
                <c:pt idx="2234">
                  <c:v>922.92</c:v>
                </c:pt>
                <c:pt idx="2235">
                  <c:v>923.17</c:v>
                </c:pt>
                <c:pt idx="2236">
                  <c:v>923.42</c:v>
                </c:pt>
                <c:pt idx="2237">
                  <c:v>923.66</c:v>
                </c:pt>
                <c:pt idx="2238">
                  <c:v>923.91</c:v>
                </c:pt>
                <c:pt idx="2239">
                  <c:v>924.16</c:v>
                </c:pt>
                <c:pt idx="2240">
                  <c:v>924.4</c:v>
                </c:pt>
                <c:pt idx="2241">
                  <c:v>924.65</c:v>
                </c:pt>
                <c:pt idx="2242">
                  <c:v>924.89</c:v>
                </c:pt>
                <c:pt idx="2243">
                  <c:v>925.14</c:v>
                </c:pt>
                <c:pt idx="2244">
                  <c:v>925.39</c:v>
                </c:pt>
                <c:pt idx="2245">
                  <c:v>925.63</c:v>
                </c:pt>
                <c:pt idx="2246">
                  <c:v>925.88</c:v>
                </c:pt>
                <c:pt idx="2247">
                  <c:v>926.13</c:v>
                </c:pt>
                <c:pt idx="2248">
                  <c:v>926.37</c:v>
                </c:pt>
                <c:pt idx="2249">
                  <c:v>926.62</c:v>
                </c:pt>
                <c:pt idx="2250">
                  <c:v>926.87</c:v>
                </c:pt>
                <c:pt idx="2251">
                  <c:v>927.11</c:v>
                </c:pt>
                <c:pt idx="2252">
                  <c:v>927.36</c:v>
                </c:pt>
                <c:pt idx="2253">
                  <c:v>927.6</c:v>
                </c:pt>
                <c:pt idx="2254">
                  <c:v>927.85</c:v>
                </c:pt>
                <c:pt idx="2255">
                  <c:v>928.1</c:v>
                </c:pt>
                <c:pt idx="2256">
                  <c:v>928.34</c:v>
                </c:pt>
                <c:pt idx="2257">
                  <c:v>928.59</c:v>
                </c:pt>
                <c:pt idx="2258">
                  <c:v>928.84</c:v>
                </c:pt>
                <c:pt idx="2259">
                  <c:v>929.08</c:v>
                </c:pt>
                <c:pt idx="2260">
                  <c:v>929.33</c:v>
                </c:pt>
                <c:pt idx="2261">
                  <c:v>929.57</c:v>
                </c:pt>
                <c:pt idx="2262">
                  <c:v>929.82</c:v>
                </c:pt>
                <c:pt idx="2263">
                  <c:v>930.07</c:v>
                </c:pt>
                <c:pt idx="2264">
                  <c:v>930.31</c:v>
                </c:pt>
                <c:pt idx="2265">
                  <c:v>930.56</c:v>
                </c:pt>
                <c:pt idx="2266">
                  <c:v>930.8</c:v>
                </c:pt>
                <c:pt idx="2267">
                  <c:v>931.05</c:v>
                </c:pt>
                <c:pt idx="2268">
                  <c:v>931.3</c:v>
                </c:pt>
                <c:pt idx="2269">
                  <c:v>931.54</c:v>
                </c:pt>
                <c:pt idx="2270">
                  <c:v>931.79</c:v>
                </c:pt>
                <c:pt idx="2271">
                  <c:v>932.04</c:v>
                </c:pt>
                <c:pt idx="2272">
                  <c:v>932.28</c:v>
                </c:pt>
                <c:pt idx="2273">
                  <c:v>932.53</c:v>
                </c:pt>
                <c:pt idx="2274">
                  <c:v>932.77</c:v>
                </c:pt>
                <c:pt idx="2275">
                  <c:v>933.02</c:v>
                </c:pt>
                <c:pt idx="2276">
                  <c:v>933.27</c:v>
                </c:pt>
                <c:pt idx="2277">
                  <c:v>933.51</c:v>
                </c:pt>
                <c:pt idx="2278">
                  <c:v>933.76</c:v>
                </c:pt>
                <c:pt idx="2279">
                  <c:v>934</c:v>
                </c:pt>
                <c:pt idx="2280">
                  <c:v>934.25</c:v>
                </c:pt>
                <c:pt idx="2281">
                  <c:v>934.5</c:v>
                </c:pt>
                <c:pt idx="2282">
                  <c:v>934.74</c:v>
                </c:pt>
                <c:pt idx="2283">
                  <c:v>934.99</c:v>
                </c:pt>
                <c:pt idx="2284">
                  <c:v>935.23</c:v>
                </c:pt>
                <c:pt idx="2285">
                  <c:v>935.48</c:v>
                </c:pt>
                <c:pt idx="2286">
                  <c:v>935.73</c:v>
                </c:pt>
                <c:pt idx="2287">
                  <c:v>935.97</c:v>
                </c:pt>
                <c:pt idx="2288">
                  <c:v>936.22</c:v>
                </c:pt>
                <c:pt idx="2289">
                  <c:v>936.46</c:v>
                </c:pt>
                <c:pt idx="2290">
                  <c:v>936.71</c:v>
                </c:pt>
                <c:pt idx="2291">
                  <c:v>936.96</c:v>
                </c:pt>
                <c:pt idx="2292">
                  <c:v>937.2</c:v>
                </c:pt>
                <c:pt idx="2293">
                  <c:v>937.45</c:v>
                </c:pt>
                <c:pt idx="2294">
                  <c:v>937.69</c:v>
                </c:pt>
                <c:pt idx="2295">
                  <c:v>937.94</c:v>
                </c:pt>
                <c:pt idx="2296">
                  <c:v>938.18</c:v>
                </c:pt>
                <c:pt idx="2297">
                  <c:v>938.43</c:v>
                </c:pt>
                <c:pt idx="2298">
                  <c:v>938.68</c:v>
                </c:pt>
                <c:pt idx="2299">
                  <c:v>938.92</c:v>
                </c:pt>
                <c:pt idx="2300">
                  <c:v>939.17</c:v>
                </c:pt>
                <c:pt idx="2301">
                  <c:v>939.41</c:v>
                </c:pt>
                <c:pt idx="2302">
                  <c:v>939.66</c:v>
                </c:pt>
                <c:pt idx="2303">
                  <c:v>939.91</c:v>
                </c:pt>
                <c:pt idx="2304">
                  <c:v>940.15</c:v>
                </c:pt>
                <c:pt idx="2305">
                  <c:v>940.4</c:v>
                </c:pt>
                <c:pt idx="2306">
                  <c:v>940.64</c:v>
                </c:pt>
                <c:pt idx="2307">
                  <c:v>940.89</c:v>
                </c:pt>
                <c:pt idx="2308">
                  <c:v>941.13</c:v>
                </c:pt>
                <c:pt idx="2309">
                  <c:v>941.38</c:v>
                </c:pt>
                <c:pt idx="2310">
                  <c:v>941.63</c:v>
                </c:pt>
                <c:pt idx="2311">
                  <c:v>941.87</c:v>
                </c:pt>
                <c:pt idx="2312">
                  <c:v>942.12</c:v>
                </c:pt>
                <c:pt idx="2313">
                  <c:v>942.36</c:v>
                </c:pt>
                <c:pt idx="2314">
                  <c:v>942.61</c:v>
                </c:pt>
                <c:pt idx="2315">
                  <c:v>942.85</c:v>
                </c:pt>
                <c:pt idx="2316">
                  <c:v>943.1</c:v>
                </c:pt>
                <c:pt idx="2317">
                  <c:v>943.35</c:v>
                </c:pt>
                <c:pt idx="2318">
                  <c:v>943.59</c:v>
                </c:pt>
                <c:pt idx="2319">
                  <c:v>943.84</c:v>
                </c:pt>
                <c:pt idx="2320">
                  <c:v>944.08</c:v>
                </c:pt>
                <c:pt idx="2321">
                  <c:v>944.33</c:v>
                </c:pt>
                <c:pt idx="2322">
                  <c:v>944.57</c:v>
                </c:pt>
                <c:pt idx="2323">
                  <c:v>944.82</c:v>
                </c:pt>
                <c:pt idx="2324">
                  <c:v>945.06</c:v>
                </c:pt>
                <c:pt idx="2325">
                  <c:v>945.31</c:v>
                </c:pt>
                <c:pt idx="2326">
                  <c:v>945.56</c:v>
                </c:pt>
                <c:pt idx="2327">
                  <c:v>945.8</c:v>
                </c:pt>
                <c:pt idx="2328">
                  <c:v>946.05</c:v>
                </c:pt>
                <c:pt idx="2329">
                  <c:v>946.29</c:v>
                </c:pt>
                <c:pt idx="2330">
                  <c:v>946.54</c:v>
                </c:pt>
                <c:pt idx="2331">
                  <c:v>946.78</c:v>
                </c:pt>
                <c:pt idx="2332">
                  <c:v>947.03</c:v>
                </c:pt>
                <c:pt idx="2333">
                  <c:v>947.27</c:v>
                </c:pt>
                <c:pt idx="2334">
                  <c:v>947.52</c:v>
                </c:pt>
                <c:pt idx="2335">
                  <c:v>947.77</c:v>
                </c:pt>
                <c:pt idx="2336">
                  <c:v>948.01</c:v>
                </c:pt>
                <c:pt idx="2337">
                  <c:v>948.26</c:v>
                </c:pt>
                <c:pt idx="2338">
                  <c:v>948.5</c:v>
                </c:pt>
                <c:pt idx="2339">
                  <c:v>948.75</c:v>
                </c:pt>
                <c:pt idx="2340">
                  <c:v>948.99</c:v>
                </c:pt>
                <c:pt idx="2341">
                  <c:v>949.24</c:v>
                </c:pt>
                <c:pt idx="2342">
                  <c:v>949.48</c:v>
                </c:pt>
                <c:pt idx="2343">
                  <c:v>949.73</c:v>
                </c:pt>
                <c:pt idx="2344">
                  <c:v>949.97</c:v>
                </c:pt>
                <c:pt idx="2345">
                  <c:v>950.22</c:v>
                </c:pt>
                <c:pt idx="2346">
                  <c:v>950.47</c:v>
                </c:pt>
                <c:pt idx="2347">
                  <c:v>950.71</c:v>
                </c:pt>
                <c:pt idx="2348">
                  <c:v>950.96</c:v>
                </c:pt>
                <c:pt idx="2349">
                  <c:v>951.2</c:v>
                </c:pt>
                <c:pt idx="2350">
                  <c:v>951.45</c:v>
                </c:pt>
                <c:pt idx="2351">
                  <c:v>951.69</c:v>
                </c:pt>
                <c:pt idx="2352">
                  <c:v>951.94</c:v>
                </c:pt>
                <c:pt idx="2353">
                  <c:v>952.18</c:v>
                </c:pt>
                <c:pt idx="2354">
                  <c:v>952.43</c:v>
                </c:pt>
                <c:pt idx="2355">
                  <c:v>952.67</c:v>
                </c:pt>
                <c:pt idx="2356">
                  <c:v>952.92</c:v>
                </c:pt>
                <c:pt idx="2357">
                  <c:v>953.16</c:v>
                </c:pt>
                <c:pt idx="2358">
                  <c:v>953.41</c:v>
                </c:pt>
                <c:pt idx="2359">
                  <c:v>953.65</c:v>
                </c:pt>
                <c:pt idx="2360">
                  <c:v>953.9</c:v>
                </c:pt>
                <c:pt idx="2361">
                  <c:v>954.14</c:v>
                </c:pt>
                <c:pt idx="2362">
                  <c:v>954.39</c:v>
                </c:pt>
                <c:pt idx="2363">
                  <c:v>954.64</c:v>
                </c:pt>
                <c:pt idx="2364">
                  <c:v>954.88</c:v>
                </c:pt>
                <c:pt idx="2365">
                  <c:v>955.13</c:v>
                </c:pt>
                <c:pt idx="2366">
                  <c:v>955.37</c:v>
                </c:pt>
                <c:pt idx="2367">
                  <c:v>955.62</c:v>
                </c:pt>
                <c:pt idx="2368">
                  <c:v>955.86</c:v>
                </c:pt>
                <c:pt idx="2369">
                  <c:v>956.11</c:v>
                </c:pt>
                <c:pt idx="2370">
                  <c:v>956.35</c:v>
                </c:pt>
                <c:pt idx="2371">
                  <c:v>956.6</c:v>
                </c:pt>
                <c:pt idx="2372">
                  <c:v>956.84</c:v>
                </c:pt>
                <c:pt idx="2373">
                  <c:v>957.09</c:v>
                </c:pt>
                <c:pt idx="2374">
                  <c:v>957.33</c:v>
                </c:pt>
                <c:pt idx="2375">
                  <c:v>957.58</c:v>
                </c:pt>
                <c:pt idx="2376">
                  <c:v>957.82</c:v>
                </c:pt>
                <c:pt idx="2377">
                  <c:v>958.07</c:v>
                </c:pt>
                <c:pt idx="2378">
                  <c:v>958.31</c:v>
                </c:pt>
                <c:pt idx="2379">
                  <c:v>958.56</c:v>
                </c:pt>
                <c:pt idx="2380">
                  <c:v>958.8</c:v>
                </c:pt>
                <c:pt idx="2381">
                  <c:v>959.05</c:v>
                </c:pt>
                <c:pt idx="2382">
                  <c:v>959.29</c:v>
                </c:pt>
                <c:pt idx="2383">
                  <c:v>959.54</c:v>
                </c:pt>
                <c:pt idx="2384">
                  <c:v>959.78</c:v>
                </c:pt>
                <c:pt idx="2385">
                  <c:v>960.03</c:v>
                </c:pt>
                <c:pt idx="2386">
                  <c:v>960.27</c:v>
                </c:pt>
                <c:pt idx="2387">
                  <c:v>960.52</c:v>
                </c:pt>
                <c:pt idx="2388">
                  <c:v>960.76</c:v>
                </c:pt>
                <c:pt idx="2389">
                  <c:v>961.01</c:v>
                </c:pt>
                <c:pt idx="2390">
                  <c:v>961.25</c:v>
                </c:pt>
                <c:pt idx="2391">
                  <c:v>961.5</c:v>
                </c:pt>
                <c:pt idx="2392">
                  <c:v>961.74</c:v>
                </c:pt>
                <c:pt idx="2393">
                  <c:v>961.99</c:v>
                </c:pt>
                <c:pt idx="2394">
                  <c:v>962.23</c:v>
                </c:pt>
                <c:pt idx="2395">
                  <c:v>962.48</c:v>
                </c:pt>
                <c:pt idx="2396">
                  <c:v>962.72</c:v>
                </c:pt>
                <c:pt idx="2397">
                  <c:v>962.97</c:v>
                </c:pt>
                <c:pt idx="2398">
                  <c:v>963.21</c:v>
                </c:pt>
                <c:pt idx="2399">
                  <c:v>963.46</c:v>
                </c:pt>
                <c:pt idx="2400">
                  <c:v>963.7</c:v>
                </c:pt>
                <c:pt idx="2401">
                  <c:v>963.95</c:v>
                </c:pt>
                <c:pt idx="2402">
                  <c:v>964.19</c:v>
                </c:pt>
                <c:pt idx="2403">
                  <c:v>964.44</c:v>
                </c:pt>
                <c:pt idx="2404">
                  <c:v>964.68</c:v>
                </c:pt>
                <c:pt idx="2405">
                  <c:v>964.93</c:v>
                </c:pt>
                <c:pt idx="2406">
                  <c:v>965.17</c:v>
                </c:pt>
                <c:pt idx="2407">
                  <c:v>965.42</c:v>
                </c:pt>
                <c:pt idx="2408">
                  <c:v>965.66</c:v>
                </c:pt>
                <c:pt idx="2409">
                  <c:v>965.9</c:v>
                </c:pt>
                <c:pt idx="2410">
                  <c:v>966.15</c:v>
                </c:pt>
                <c:pt idx="2411">
                  <c:v>966.39</c:v>
                </c:pt>
                <c:pt idx="2412">
                  <c:v>966.64</c:v>
                </c:pt>
                <c:pt idx="2413">
                  <c:v>966.88</c:v>
                </c:pt>
                <c:pt idx="2414">
                  <c:v>967.13</c:v>
                </c:pt>
                <c:pt idx="2415">
                  <c:v>967.37</c:v>
                </c:pt>
                <c:pt idx="2416">
                  <c:v>967.62</c:v>
                </c:pt>
                <c:pt idx="2417">
                  <c:v>967.86</c:v>
                </c:pt>
                <c:pt idx="2418">
                  <c:v>968.11</c:v>
                </c:pt>
                <c:pt idx="2419">
                  <c:v>968.35</c:v>
                </c:pt>
                <c:pt idx="2420">
                  <c:v>968.6</c:v>
                </c:pt>
                <c:pt idx="2421">
                  <c:v>968.84</c:v>
                </c:pt>
                <c:pt idx="2422">
                  <c:v>969.09</c:v>
                </c:pt>
                <c:pt idx="2423">
                  <c:v>969.33</c:v>
                </c:pt>
                <c:pt idx="2424">
                  <c:v>969.58</c:v>
                </c:pt>
                <c:pt idx="2425">
                  <c:v>969.82</c:v>
                </c:pt>
                <c:pt idx="2426">
                  <c:v>970.06</c:v>
                </c:pt>
                <c:pt idx="2427">
                  <c:v>970.31</c:v>
                </c:pt>
                <c:pt idx="2428">
                  <c:v>970.55</c:v>
                </c:pt>
                <c:pt idx="2429">
                  <c:v>970.8</c:v>
                </c:pt>
                <c:pt idx="2430">
                  <c:v>971.04</c:v>
                </c:pt>
                <c:pt idx="2431">
                  <c:v>971.29</c:v>
                </c:pt>
                <c:pt idx="2432">
                  <c:v>971.53</c:v>
                </c:pt>
                <c:pt idx="2433">
                  <c:v>971.78</c:v>
                </c:pt>
                <c:pt idx="2434">
                  <c:v>972.02</c:v>
                </c:pt>
                <c:pt idx="2435">
                  <c:v>972.27</c:v>
                </c:pt>
                <c:pt idx="2436">
                  <c:v>972.51</c:v>
                </c:pt>
                <c:pt idx="2437">
                  <c:v>972.75</c:v>
                </c:pt>
                <c:pt idx="2438">
                  <c:v>973</c:v>
                </c:pt>
                <c:pt idx="2439">
                  <c:v>973.24</c:v>
                </c:pt>
                <c:pt idx="2440">
                  <c:v>973.49</c:v>
                </c:pt>
                <c:pt idx="2441">
                  <c:v>973.73</c:v>
                </c:pt>
                <c:pt idx="2442">
                  <c:v>973.98</c:v>
                </c:pt>
                <c:pt idx="2443">
                  <c:v>974.22</c:v>
                </c:pt>
                <c:pt idx="2444">
                  <c:v>974.47</c:v>
                </c:pt>
                <c:pt idx="2445">
                  <c:v>974.71</c:v>
                </c:pt>
                <c:pt idx="2446">
                  <c:v>974.95</c:v>
                </c:pt>
                <c:pt idx="2447">
                  <c:v>975.2</c:v>
                </c:pt>
                <c:pt idx="2448">
                  <c:v>975.44</c:v>
                </c:pt>
                <c:pt idx="2449">
                  <c:v>975.69</c:v>
                </c:pt>
                <c:pt idx="2450">
                  <c:v>975.93</c:v>
                </c:pt>
                <c:pt idx="2451">
                  <c:v>976.18</c:v>
                </c:pt>
                <c:pt idx="2452">
                  <c:v>976.42</c:v>
                </c:pt>
                <c:pt idx="2453">
                  <c:v>976.67</c:v>
                </c:pt>
                <c:pt idx="2454">
                  <c:v>976.91</c:v>
                </c:pt>
                <c:pt idx="2455">
                  <c:v>977.15</c:v>
                </c:pt>
                <c:pt idx="2456">
                  <c:v>977.4</c:v>
                </c:pt>
                <c:pt idx="2457">
                  <c:v>977.64</c:v>
                </c:pt>
                <c:pt idx="2458">
                  <c:v>977.89</c:v>
                </c:pt>
                <c:pt idx="2459">
                  <c:v>978.13</c:v>
                </c:pt>
                <c:pt idx="2460">
                  <c:v>978.38</c:v>
                </c:pt>
                <c:pt idx="2461">
                  <c:v>978.62</c:v>
                </c:pt>
                <c:pt idx="2462">
                  <c:v>978.86</c:v>
                </c:pt>
                <c:pt idx="2463">
                  <c:v>979.11</c:v>
                </c:pt>
                <c:pt idx="2464">
                  <c:v>979.35</c:v>
                </c:pt>
                <c:pt idx="2465">
                  <c:v>979.6</c:v>
                </c:pt>
                <c:pt idx="2466">
                  <c:v>979.84</c:v>
                </c:pt>
                <c:pt idx="2467">
                  <c:v>980.08</c:v>
                </c:pt>
                <c:pt idx="2468">
                  <c:v>980.33</c:v>
                </c:pt>
                <c:pt idx="2469">
                  <c:v>980.57</c:v>
                </c:pt>
                <c:pt idx="2470">
                  <c:v>980.82</c:v>
                </c:pt>
                <c:pt idx="2471">
                  <c:v>981.06</c:v>
                </c:pt>
                <c:pt idx="2472">
                  <c:v>981.31</c:v>
                </c:pt>
                <c:pt idx="2473">
                  <c:v>981.55</c:v>
                </c:pt>
                <c:pt idx="2474">
                  <c:v>981.79</c:v>
                </c:pt>
                <c:pt idx="2475">
                  <c:v>982.04</c:v>
                </c:pt>
                <c:pt idx="2476">
                  <c:v>982.28</c:v>
                </c:pt>
                <c:pt idx="2477">
                  <c:v>982.53</c:v>
                </c:pt>
                <c:pt idx="2478">
                  <c:v>982.77</c:v>
                </c:pt>
                <c:pt idx="2479">
                  <c:v>983.01</c:v>
                </c:pt>
                <c:pt idx="2480">
                  <c:v>983.26</c:v>
                </c:pt>
                <c:pt idx="2481">
                  <c:v>983.5</c:v>
                </c:pt>
                <c:pt idx="2482">
                  <c:v>983.75</c:v>
                </c:pt>
                <c:pt idx="2483">
                  <c:v>983.99</c:v>
                </c:pt>
                <c:pt idx="2484">
                  <c:v>984.23</c:v>
                </c:pt>
                <c:pt idx="2485">
                  <c:v>984.48</c:v>
                </c:pt>
                <c:pt idx="2486">
                  <c:v>984.72</c:v>
                </c:pt>
                <c:pt idx="2487">
                  <c:v>984.97</c:v>
                </c:pt>
                <c:pt idx="2488">
                  <c:v>985.21</c:v>
                </c:pt>
                <c:pt idx="2489">
                  <c:v>985.45</c:v>
                </c:pt>
                <c:pt idx="2490">
                  <c:v>985.7</c:v>
                </c:pt>
                <c:pt idx="2491">
                  <c:v>985.94</c:v>
                </c:pt>
                <c:pt idx="2492">
                  <c:v>986.19</c:v>
                </c:pt>
                <c:pt idx="2493">
                  <c:v>986.43</c:v>
                </c:pt>
                <c:pt idx="2494">
                  <c:v>986.67</c:v>
                </c:pt>
                <c:pt idx="2495">
                  <c:v>986.92</c:v>
                </c:pt>
                <c:pt idx="2496">
                  <c:v>987.16</c:v>
                </c:pt>
                <c:pt idx="2497">
                  <c:v>987.41</c:v>
                </c:pt>
                <c:pt idx="2498">
                  <c:v>987.65</c:v>
                </c:pt>
                <c:pt idx="2499">
                  <c:v>987.89</c:v>
                </c:pt>
                <c:pt idx="2500">
                  <c:v>988.14</c:v>
                </c:pt>
                <c:pt idx="2501">
                  <c:v>988.38</c:v>
                </c:pt>
                <c:pt idx="2502">
                  <c:v>988.63</c:v>
                </c:pt>
                <c:pt idx="2503">
                  <c:v>988.87</c:v>
                </c:pt>
                <c:pt idx="2504">
                  <c:v>989.11</c:v>
                </c:pt>
                <c:pt idx="2505">
                  <c:v>989.36</c:v>
                </c:pt>
                <c:pt idx="2506">
                  <c:v>989.6</c:v>
                </c:pt>
                <c:pt idx="2507">
                  <c:v>989.85</c:v>
                </c:pt>
                <c:pt idx="2508">
                  <c:v>990.09</c:v>
                </c:pt>
                <c:pt idx="2509">
                  <c:v>990.33</c:v>
                </c:pt>
                <c:pt idx="2510">
                  <c:v>990.58</c:v>
                </c:pt>
                <c:pt idx="2511">
                  <c:v>990.82</c:v>
                </c:pt>
                <c:pt idx="2512">
                  <c:v>991.06</c:v>
                </c:pt>
                <c:pt idx="2513">
                  <c:v>991.31</c:v>
                </c:pt>
                <c:pt idx="2514">
                  <c:v>991.55</c:v>
                </c:pt>
                <c:pt idx="2515">
                  <c:v>991.8</c:v>
                </c:pt>
                <c:pt idx="2516">
                  <c:v>992.04</c:v>
                </c:pt>
                <c:pt idx="2517">
                  <c:v>992.28</c:v>
                </c:pt>
                <c:pt idx="2518">
                  <c:v>992.53</c:v>
                </c:pt>
                <c:pt idx="2519">
                  <c:v>992.77</c:v>
                </c:pt>
                <c:pt idx="2520">
                  <c:v>993.01</c:v>
                </c:pt>
                <c:pt idx="2521">
                  <c:v>993.26</c:v>
                </c:pt>
                <c:pt idx="2522">
                  <c:v>993.5</c:v>
                </c:pt>
                <c:pt idx="2523">
                  <c:v>993.74</c:v>
                </c:pt>
                <c:pt idx="2524">
                  <c:v>993.99</c:v>
                </c:pt>
                <c:pt idx="2525">
                  <c:v>994.23</c:v>
                </c:pt>
                <c:pt idx="2526">
                  <c:v>994.48</c:v>
                </c:pt>
                <c:pt idx="2527">
                  <c:v>994.72</c:v>
                </c:pt>
                <c:pt idx="2528">
                  <c:v>994.96</c:v>
                </c:pt>
                <c:pt idx="2529">
                  <c:v>995.21</c:v>
                </c:pt>
                <c:pt idx="2530">
                  <c:v>995.45</c:v>
                </c:pt>
                <c:pt idx="2531">
                  <c:v>995.69</c:v>
                </c:pt>
                <c:pt idx="2532">
                  <c:v>995.94</c:v>
                </c:pt>
                <c:pt idx="2533">
                  <c:v>996.18</c:v>
                </c:pt>
                <c:pt idx="2534">
                  <c:v>996.42</c:v>
                </c:pt>
                <c:pt idx="2535">
                  <c:v>996.67</c:v>
                </c:pt>
                <c:pt idx="2536">
                  <c:v>996.91</c:v>
                </c:pt>
                <c:pt idx="2537">
                  <c:v>997.16</c:v>
                </c:pt>
                <c:pt idx="2538">
                  <c:v>997.4</c:v>
                </c:pt>
                <c:pt idx="2539">
                  <c:v>997.64</c:v>
                </c:pt>
                <c:pt idx="2540">
                  <c:v>997.89</c:v>
                </c:pt>
                <c:pt idx="2541">
                  <c:v>998.13</c:v>
                </c:pt>
                <c:pt idx="2542">
                  <c:v>998.37</c:v>
                </c:pt>
                <c:pt idx="2543">
                  <c:v>998.62</c:v>
                </c:pt>
                <c:pt idx="2544">
                  <c:v>998.86</c:v>
                </c:pt>
                <c:pt idx="2545">
                  <c:v>999.1</c:v>
                </c:pt>
                <c:pt idx="2546">
                  <c:v>999.35</c:v>
                </c:pt>
                <c:pt idx="2547">
                  <c:v>999.59</c:v>
                </c:pt>
                <c:pt idx="2548">
                  <c:v>999.83</c:v>
                </c:pt>
                <c:pt idx="2549">
                  <c:v>1000.08</c:v>
                </c:pt>
                <c:pt idx="2550">
                  <c:v>1000.32</c:v>
                </c:pt>
                <c:pt idx="2551">
                  <c:v>1000.56</c:v>
                </c:pt>
                <c:pt idx="2552">
                  <c:v>1000.81</c:v>
                </c:pt>
                <c:pt idx="2553">
                  <c:v>1001.05</c:v>
                </c:pt>
                <c:pt idx="2554">
                  <c:v>1001.29</c:v>
                </c:pt>
                <c:pt idx="2555">
                  <c:v>1001.54</c:v>
                </c:pt>
                <c:pt idx="2556">
                  <c:v>1001.78</c:v>
                </c:pt>
                <c:pt idx="2557">
                  <c:v>1002.02</c:v>
                </c:pt>
                <c:pt idx="2558">
                  <c:v>1002.27</c:v>
                </c:pt>
                <c:pt idx="2559">
                  <c:v>1002.51</c:v>
                </c:pt>
                <c:pt idx="2560">
                  <c:v>1002.75</c:v>
                </c:pt>
                <c:pt idx="2561">
                  <c:v>1003</c:v>
                </c:pt>
                <c:pt idx="2562">
                  <c:v>1003.24</c:v>
                </c:pt>
                <c:pt idx="2563">
                  <c:v>1003.48</c:v>
                </c:pt>
                <c:pt idx="2564">
                  <c:v>1003.73</c:v>
                </c:pt>
                <c:pt idx="2565">
                  <c:v>1003.97</c:v>
                </c:pt>
                <c:pt idx="2566">
                  <c:v>1004.21</c:v>
                </c:pt>
                <c:pt idx="2567">
                  <c:v>1004.46</c:v>
                </c:pt>
                <c:pt idx="2568">
                  <c:v>1004.7</c:v>
                </c:pt>
                <c:pt idx="2569">
                  <c:v>1004.94</c:v>
                </c:pt>
                <c:pt idx="2570">
                  <c:v>1005.19</c:v>
                </c:pt>
                <c:pt idx="2571">
                  <c:v>1005.43</c:v>
                </c:pt>
                <c:pt idx="2572">
                  <c:v>1005.67</c:v>
                </c:pt>
                <c:pt idx="2573">
                  <c:v>1005.92</c:v>
                </c:pt>
                <c:pt idx="2574">
                  <c:v>1006.16</c:v>
                </c:pt>
                <c:pt idx="2575">
                  <c:v>1006.4</c:v>
                </c:pt>
                <c:pt idx="2576">
                  <c:v>1006.64</c:v>
                </c:pt>
                <c:pt idx="2577">
                  <c:v>1006.89</c:v>
                </c:pt>
                <c:pt idx="2578">
                  <c:v>1007.13</c:v>
                </c:pt>
                <c:pt idx="2579">
                  <c:v>1007.37</c:v>
                </c:pt>
                <c:pt idx="2580">
                  <c:v>1007.62</c:v>
                </c:pt>
                <c:pt idx="2581">
                  <c:v>1007.86</c:v>
                </c:pt>
                <c:pt idx="2582">
                  <c:v>1008.1</c:v>
                </c:pt>
                <c:pt idx="2583">
                  <c:v>1008.35</c:v>
                </c:pt>
                <c:pt idx="2584">
                  <c:v>1008.59</c:v>
                </c:pt>
                <c:pt idx="2585">
                  <c:v>1008.83</c:v>
                </c:pt>
                <c:pt idx="2586">
                  <c:v>1009.08</c:v>
                </c:pt>
                <c:pt idx="2587">
                  <c:v>1009.32</c:v>
                </c:pt>
                <c:pt idx="2588">
                  <c:v>1009.56</c:v>
                </c:pt>
                <c:pt idx="2589">
                  <c:v>1009.8</c:v>
                </c:pt>
                <c:pt idx="2590">
                  <c:v>1010.05</c:v>
                </c:pt>
                <c:pt idx="2591">
                  <c:v>1010.29</c:v>
                </c:pt>
                <c:pt idx="2592">
                  <c:v>1010.53</c:v>
                </c:pt>
                <c:pt idx="2593">
                  <c:v>1010.78</c:v>
                </c:pt>
                <c:pt idx="2594">
                  <c:v>1011.02</c:v>
                </c:pt>
                <c:pt idx="2595">
                  <c:v>1011.26</c:v>
                </c:pt>
                <c:pt idx="2596">
                  <c:v>1011.51</c:v>
                </c:pt>
                <c:pt idx="2597">
                  <c:v>1011.75</c:v>
                </c:pt>
                <c:pt idx="2598">
                  <c:v>1011.99</c:v>
                </c:pt>
                <c:pt idx="2599">
                  <c:v>1012.23</c:v>
                </c:pt>
                <c:pt idx="2600">
                  <c:v>1012.48</c:v>
                </c:pt>
                <c:pt idx="2601">
                  <c:v>1012.72</c:v>
                </c:pt>
                <c:pt idx="2602">
                  <c:v>1012.96</c:v>
                </c:pt>
                <c:pt idx="2603">
                  <c:v>1013.21</c:v>
                </c:pt>
                <c:pt idx="2604">
                  <c:v>1013.45</c:v>
                </c:pt>
                <c:pt idx="2605">
                  <c:v>1013.69</c:v>
                </c:pt>
                <c:pt idx="2606">
                  <c:v>1013.93</c:v>
                </c:pt>
                <c:pt idx="2607">
                  <c:v>1014.18</c:v>
                </c:pt>
                <c:pt idx="2608">
                  <c:v>1014.42</c:v>
                </c:pt>
                <c:pt idx="2609">
                  <c:v>1014.66</c:v>
                </c:pt>
                <c:pt idx="2610">
                  <c:v>1014.91</c:v>
                </c:pt>
                <c:pt idx="2611">
                  <c:v>1015.15</c:v>
                </c:pt>
                <c:pt idx="2612">
                  <c:v>1015.39</c:v>
                </c:pt>
                <c:pt idx="2613">
                  <c:v>1015.63</c:v>
                </c:pt>
                <c:pt idx="2614">
                  <c:v>1015.88</c:v>
                </c:pt>
                <c:pt idx="2615">
                  <c:v>1016.12</c:v>
                </c:pt>
                <c:pt idx="2616">
                  <c:v>1016.36</c:v>
                </c:pt>
                <c:pt idx="2617">
                  <c:v>1016.61</c:v>
                </c:pt>
                <c:pt idx="2618">
                  <c:v>1016.85</c:v>
                </c:pt>
                <c:pt idx="2619">
                  <c:v>1017.09</c:v>
                </c:pt>
                <c:pt idx="2620">
                  <c:v>1017.33</c:v>
                </c:pt>
                <c:pt idx="2621">
                  <c:v>1017.58</c:v>
                </c:pt>
                <c:pt idx="2622">
                  <c:v>1017.82</c:v>
                </c:pt>
                <c:pt idx="2623">
                  <c:v>1018.06</c:v>
                </c:pt>
                <c:pt idx="2624">
                  <c:v>1018.3</c:v>
                </c:pt>
                <c:pt idx="2625">
                  <c:v>1018.55</c:v>
                </c:pt>
                <c:pt idx="2626">
                  <c:v>1018.79</c:v>
                </c:pt>
                <c:pt idx="2627">
                  <c:v>1019.03</c:v>
                </c:pt>
                <c:pt idx="2628">
                  <c:v>1019.27</c:v>
                </c:pt>
                <c:pt idx="2629">
                  <c:v>1019.52</c:v>
                </c:pt>
                <c:pt idx="2630">
                  <c:v>1019.76</c:v>
                </c:pt>
                <c:pt idx="2631">
                  <c:v>1020</c:v>
                </c:pt>
                <c:pt idx="2632">
                  <c:v>1020.25</c:v>
                </c:pt>
                <c:pt idx="2633">
                  <c:v>1020.49</c:v>
                </c:pt>
                <c:pt idx="2634">
                  <c:v>1020.73</c:v>
                </c:pt>
                <c:pt idx="2635">
                  <c:v>1020.97</c:v>
                </c:pt>
                <c:pt idx="2636">
                  <c:v>1021.22</c:v>
                </c:pt>
                <c:pt idx="2637">
                  <c:v>1021.46</c:v>
                </c:pt>
                <c:pt idx="2638">
                  <c:v>1021.7</c:v>
                </c:pt>
                <c:pt idx="2639">
                  <c:v>1021.94</c:v>
                </c:pt>
                <c:pt idx="2640">
                  <c:v>1022.19</c:v>
                </c:pt>
                <c:pt idx="2641">
                  <c:v>1022.43</c:v>
                </c:pt>
                <c:pt idx="2642">
                  <c:v>1022.67</c:v>
                </c:pt>
                <c:pt idx="2643">
                  <c:v>1022.91</c:v>
                </c:pt>
                <c:pt idx="2644">
                  <c:v>1023.16</c:v>
                </c:pt>
                <c:pt idx="2645">
                  <c:v>1023.4</c:v>
                </c:pt>
                <c:pt idx="2646">
                  <c:v>1023.64</c:v>
                </c:pt>
                <c:pt idx="2647">
                  <c:v>1023.88</c:v>
                </c:pt>
                <c:pt idx="2648">
                  <c:v>1024.1300000000001</c:v>
                </c:pt>
                <c:pt idx="2649">
                  <c:v>1024.3699999999999</c:v>
                </c:pt>
                <c:pt idx="2650">
                  <c:v>1024.6099999999999</c:v>
                </c:pt>
                <c:pt idx="2651">
                  <c:v>1024.8499999999999</c:v>
                </c:pt>
                <c:pt idx="2652">
                  <c:v>1025.0899999999999</c:v>
                </c:pt>
                <c:pt idx="2653">
                  <c:v>1025.3399999999999</c:v>
                </c:pt>
                <c:pt idx="2654">
                  <c:v>1025.58</c:v>
                </c:pt>
                <c:pt idx="2655">
                  <c:v>1025.82</c:v>
                </c:pt>
                <c:pt idx="2656">
                  <c:v>1026.06</c:v>
                </c:pt>
                <c:pt idx="2657">
                  <c:v>1026.31</c:v>
                </c:pt>
                <c:pt idx="2658">
                  <c:v>1026.55</c:v>
                </c:pt>
                <c:pt idx="2659">
                  <c:v>1026.79</c:v>
                </c:pt>
                <c:pt idx="2660">
                  <c:v>1027.03</c:v>
                </c:pt>
                <c:pt idx="2661">
                  <c:v>1027.28</c:v>
                </c:pt>
                <c:pt idx="2662">
                  <c:v>1027.52</c:v>
                </c:pt>
                <c:pt idx="2663">
                  <c:v>1027.76</c:v>
                </c:pt>
                <c:pt idx="2664">
                  <c:v>1028</c:v>
                </c:pt>
                <c:pt idx="2665">
                  <c:v>1028.25</c:v>
                </c:pt>
                <c:pt idx="2666">
                  <c:v>1028.49</c:v>
                </c:pt>
                <c:pt idx="2667">
                  <c:v>1028.73</c:v>
                </c:pt>
                <c:pt idx="2668">
                  <c:v>1028.97</c:v>
                </c:pt>
                <c:pt idx="2669">
                  <c:v>1029.21</c:v>
                </c:pt>
                <c:pt idx="2670">
                  <c:v>1029.46</c:v>
                </c:pt>
                <c:pt idx="2671">
                  <c:v>1029.7</c:v>
                </c:pt>
                <c:pt idx="2672">
                  <c:v>1029.94</c:v>
                </c:pt>
                <c:pt idx="2673">
                  <c:v>1030.18</c:v>
                </c:pt>
                <c:pt idx="2674">
                  <c:v>1030.42</c:v>
                </c:pt>
                <c:pt idx="2675">
                  <c:v>1030.67</c:v>
                </c:pt>
                <c:pt idx="2676">
                  <c:v>1030.9100000000001</c:v>
                </c:pt>
                <c:pt idx="2677">
                  <c:v>1031.1500000000001</c:v>
                </c:pt>
                <c:pt idx="2678">
                  <c:v>1031.3900000000001</c:v>
                </c:pt>
                <c:pt idx="2679">
                  <c:v>1031.6400000000001</c:v>
                </c:pt>
                <c:pt idx="2680">
                  <c:v>1031.8800000000001</c:v>
                </c:pt>
                <c:pt idx="2681">
                  <c:v>1032.1199999999999</c:v>
                </c:pt>
                <c:pt idx="2682">
                  <c:v>1032.3599999999999</c:v>
                </c:pt>
                <c:pt idx="2683">
                  <c:v>1032.5999999999999</c:v>
                </c:pt>
                <c:pt idx="2684">
                  <c:v>1032.8499999999999</c:v>
                </c:pt>
                <c:pt idx="2685">
                  <c:v>1033.0899999999999</c:v>
                </c:pt>
                <c:pt idx="2686">
                  <c:v>1033.33</c:v>
                </c:pt>
                <c:pt idx="2687">
                  <c:v>1033.57</c:v>
                </c:pt>
                <c:pt idx="2688">
                  <c:v>1033.81</c:v>
                </c:pt>
                <c:pt idx="2689">
                  <c:v>1034.06</c:v>
                </c:pt>
                <c:pt idx="2690">
                  <c:v>1034.3</c:v>
                </c:pt>
                <c:pt idx="2691">
                  <c:v>1034.54</c:v>
                </c:pt>
                <c:pt idx="2692">
                  <c:v>1034.78</c:v>
                </c:pt>
                <c:pt idx="2693">
                  <c:v>1035.02</c:v>
                </c:pt>
                <c:pt idx="2694">
                  <c:v>1035.27</c:v>
                </c:pt>
                <c:pt idx="2695">
                  <c:v>1035.51</c:v>
                </c:pt>
                <c:pt idx="2696">
                  <c:v>1035.75</c:v>
                </c:pt>
                <c:pt idx="2697">
                  <c:v>1035.99</c:v>
                </c:pt>
                <c:pt idx="2698">
                  <c:v>1036.23</c:v>
                </c:pt>
                <c:pt idx="2699">
                  <c:v>1036.48</c:v>
                </c:pt>
                <c:pt idx="2700">
                  <c:v>1036.72</c:v>
                </c:pt>
                <c:pt idx="2701">
                  <c:v>1036.96</c:v>
                </c:pt>
                <c:pt idx="2702">
                  <c:v>1037.2</c:v>
                </c:pt>
                <c:pt idx="2703">
                  <c:v>1037.44</c:v>
                </c:pt>
                <c:pt idx="2704">
                  <c:v>1037.69</c:v>
                </c:pt>
                <c:pt idx="2705">
                  <c:v>1037.93</c:v>
                </c:pt>
                <c:pt idx="2706">
                  <c:v>1038.17</c:v>
                </c:pt>
                <c:pt idx="2707">
                  <c:v>1038.4100000000001</c:v>
                </c:pt>
                <c:pt idx="2708">
                  <c:v>1038.6500000000001</c:v>
                </c:pt>
                <c:pt idx="2709">
                  <c:v>1038.8900000000001</c:v>
                </c:pt>
                <c:pt idx="2710">
                  <c:v>1039.1400000000001</c:v>
                </c:pt>
                <c:pt idx="2711">
                  <c:v>1039.3800000000001</c:v>
                </c:pt>
                <c:pt idx="2712">
                  <c:v>1039.6199999999999</c:v>
                </c:pt>
                <c:pt idx="2713">
                  <c:v>1039.8599999999999</c:v>
                </c:pt>
                <c:pt idx="2714">
                  <c:v>1040.0999999999999</c:v>
                </c:pt>
                <c:pt idx="2715">
                  <c:v>1040.3499999999999</c:v>
                </c:pt>
                <c:pt idx="2716">
                  <c:v>1040.5899999999999</c:v>
                </c:pt>
                <c:pt idx="2717">
                  <c:v>1040.83</c:v>
                </c:pt>
                <c:pt idx="2718">
                  <c:v>1041.07</c:v>
                </c:pt>
                <c:pt idx="2719">
                  <c:v>1041.31</c:v>
                </c:pt>
                <c:pt idx="2720">
                  <c:v>1041.55</c:v>
                </c:pt>
                <c:pt idx="2721">
                  <c:v>1041.8</c:v>
                </c:pt>
                <c:pt idx="2722">
                  <c:v>1042.04</c:v>
                </c:pt>
                <c:pt idx="2723">
                  <c:v>1042.28</c:v>
                </c:pt>
                <c:pt idx="2724">
                  <c:v>1042.52</c:v>
                </c:pt>
                <c:pt idx="2725">
                  <c:v>1042.76</c:v>
                </c:pt>
                <c:pt idx="2726">
                  <c:v>1043</c:v>
                </c:pt>
                <c:pt idx="2727">
                  <c:v>1043.25</c:v>
                </c:pt>
                <c:pt idx="2728">
                  <c:v>1043.49</c:v>
                </c:pt>
                <c:pt idx="2729">
                  <c:v>1043.73</c:v>
                </c:pt>
                <c:pt idx="2730">
                  <c:v>1043.97</c:v>
                </c:pt>
                <c:pt idx="2731">
                  <c:v>1044.21</c:v>
                </c:pt>
                <c:pt idx="2732">
                  <c:v>1044.45</c:v>
                </c:pt>
                <c:pt idx="2733">
                  <c:v>1044.7</c:v>
                </c:pt>
                <c:pt idx="2734">
                  <c:v>1044.94</c:v>
                </c:pt>
                <c:pt idx="2735">
                  <c:v>1045.18</c:v>
                </c:pt>
                <c:pt idx="2736">
                  <c:v>1045.42</c:v>
                </c:pt>
                <c:pt idx="2737">
                  <c:v>1045.6600000000001</c:v>
                </c:pt>
                <c:pt idx="2738">
                  <c:v>1045.9000000000001</c:v>
                </c:pt>
                <c:pt idx="2739">
                  <c:v>1046.1500000000001</c:v>
                </c:pt>
                <c:pt idx="2740">
                  <c:v>1046.3900000000001</c:v>
                </c:pt>
                <c:pt idx="2741">
                  <c:v>1046.6300000000001</c:v>
                </c:pt>
                <c:pt idx="2742">
                  <c:v>1046.8699999999999</c:v>
                </c:pt>
                <c:pt idx="2743">
                  <c:v>1047.1099999999999</c:v>
                </c:pt>
                <c:pt idx="2744">
                  <c:v>1047.3499999999999</c:v>
                </c:pt>
                <c:pt idx="2745">
                  <c:v>1047.5899999999999</c:v>
                </c:pt>
                <c:pt idx="2746">
                  <c:v>1047.8399999999999</c:v>
                </c:pt>
                <c:pt idx="2747">
                  <c:v>1048.08</c:v>
                </c:pt>
                <c:pt idx="2748">
                  <c:v>1048.32</c:v>
                </c:pt>
                <c:pt idx="2749">
                  <c:v>1048.56</c:v>
                </c:pt>
                <c:pt idx="2750">
                  <c:v>1048.8</c:v>
                </c:pt>
                <c:pt idx="2751">
                  <c:v>1049.04</c:v>
                </c:pt>
                <c:pt idx="2752">
                  <c:v>1049.28</c:v>
                </c:pt>
                <c:pt idx="2753">
                  <c:v>1049.53</c:v>
                </c:pt>
                <c:pt idx="2754">
                  <c:v>1049.77</c:v>
                </c:pt>
                <c:pt idx="2755">
                  <c:v>1050.01</c:v>
                </c:pt>
                <c:pt idx="2756">
                  <c:v>1050.25</c:v>
                </c:pt>
                <c:pt idx="2757">
                  <c:v>1050.49</c:v>
                </c:pt>
                <c:pt idx="2758">
                  <c:v>1050.73</c:v>
                </c:pt>
                <c:pt idx="2759">
                  <c:v>1050.97</c:v>
                </c:pt>
                <c:pt idx="2760">
                  <c:v>1051.21</c:v>
                </c:pt>
                <c:pt idx="2761">
                  <c:v>1051.46</c:v>
                </c:pt>
                <c:pt idx="2762">
                  <c:v>1051.7</c:v>
                </c:pt>
                <c:pt idx="2763">
                  <c:v>1051.94</c:v>
                </c:pt>
                <c:pt idx="2764">
                  <c:v>1052.18</c:v>
                </c:pt>
                <c:pt idx="2765">
                  <c:v>1052.42</c:v>
                </c:pt>
                <c:pt idx="2766">
                  <c:v>1052.6600000000001</c:v>
                </c:pt>
                <c:pt idx="2767">
                  <c:v>1052.9000000000001</c:v>
                </c:pt>
                <c:pt idx="2768">
                  <c:v>1053.1500000000001</c:v>
                </c:pt>
                <c:pt idx="2769">
                  <c:v>1053.3900000000001</c:v>
                </c:pt>
                <c:pt idx="2770">
                  <c:v>1053.6300000000001</c:v>
                </c:pt>
                <c:pt idx="2771">
                  <c:v>1053.8699999999999</c:v>
                </c:pt>
                <c:pt idx="2772">
                  <c:v>1054.1099999999999</c:v>
                </c:pt>
                <c:pt idx="2773">
                  <c:v>1054.3499999999999</c:v>
                </c:pt>
                <c:pt idx="2774">
                  <c:v>1054.5899999999999</c:v>
                </c:pt>
                <c:pt idx="2775">
                  <c:v>1054.83</c:v>
                </c:pt>
                <c:pt idx="2776">
                  <c:v>1055.07</c:v>
                </c:pt>
                <c:pt idx="2777">
                  <c:v>1055.32</c:v>
                </c:pt>
                <c:pt idx="2778">
                  <c:v>1055.56</c:v>
                </c:pt>
                <c:pt idx="2779">
                  <c:v>1055.8</c:v>
                </c:pt>
                <c:pt idx="2780">
                  <c:v>1056.04</c:v>
                </c:pt>
                <c:pt idx="2781">
                  <c:v>1056.28</c:v>
                </c:pt>
                <c:pt idx="2782">
                  <c:v>1056.52</c:v>
                </c:pt>
                <c:pt idx="2783">
                  <c:v>1056.76</c:v>
                </c:pt>
                <c:pt idx="2784">
                  <c:v>1057</c:v>
                </c:pt>
                <c:pt idx="2785">
                  <c:v>1057.24</c:v>
                </c:pt>
                <c:pt idx="2786">
                  <c:v>1057.49</c:v>
                </c:pt>
                <c:pt idx="2787">
                  <c:v>1057.73</c:v>
                </c:pt>
                <c:pt idx="2788">
                  <c:v>1057.97</c:v>
                </c:pt>
                <c:pt idx="2789">
                  <c:v>1058.21</c:v>
                </c:pt>
                <c:pt idx="2790">
                  <c:v>1058.45</c:v>
                </c:pt>
                <c:pt idx="2791">
                  <c:v>1058.69</c:v>
                </c:pt>
                <c:pt idx="2792">
                  <c:v>1058.93</c:v>
                </c:pt>
                <c:pt idx="2793">
                  <c:v>1059.17</c:v>
                </c:pt>
                <c:pt idx="2794">
                  <c:v>1059.4100000000001</c:v>
                </c:pt>
                <c:pt idx="2795">
                  <c:v>1059.6500000000001</c:v>
                </c:pt>
                <c:pt idx="2796">
                  <c:v>1059.9000000000001</c:v>
                </c:pt>
                <c:pt idx="2797">
                  <c:v>1060.1400000000001</c:v>
                </c:pt>
                <c:pt idx="2798">
                  <c:v>1060.3800000000001</c:v>
                </c:pt>
                <c:pt idx="2799">
                  <c:v>1060.6199999999999</c:v>
                </c:pt>
                <c:pt idx="2800">
                  <c:v>1060.8599999999999</c:v>
                </c:pt>
                <c:pt idx="2801">
                  <c:v>1061.0999999999999</c:v>
                </c:pt>
                <c:pt idx="2802">
                  <c:v>1061.3399999999999</c:v>
                </c:pt>
                <c:pt idx="2803">
                  <c:v>1061.58</c:v>
                </c:pt>
                <c:pt idx="2804">
                  <c:v>1061.82</c:v>
                </c:pt>
                <c:pt idx="2805">
                  <c:v>1062.06</c:v>
                </c:pt>
                <c:pt idx="2806">
                  <c:v>1062.3</c:v>
                </c:pt>
                <c:pt idx="2807">
                  <c:v>1062.55</c:v>
                </c:pt>
                <c:pt idx="2808">
                  <c:v>1062.79</c:v>
                </c:pt>
                <c:pt idx="2809">
                  <c:v>1063.03</c:v>
                </c:pt>
                <c:pt idx="2810">
                  <c:v>1063.27</c:v>
                </c:pt>
                <c:pt idx="2811">
                  <c:v>1063.51</c:v>
                </c:pt>
                <c:pt idx="2812">
                  <c:v>1063.75</c:v>
                </c:pt>
                <c:pt idx="2813">
                  <c:v>1063.99</c:v>
                </c:pt>
                <c:pt idx="2814">
                  <c:v>1064.23</c:v>
                </c:pt>
                <c:pt idx="2815">
                  <c:v>1064.47</c:v>
                </c:pt>
                <c:pt idx="2816">
                  <c:v>1064.71</c:v>
                </c:pt>
                <c:pt idx="2817">
                  <c:v>1064.95</c:v>
                </c:pt>
                <c:pt idx="2818">
                  <c:v>1065.19</c:v>
                </c:pt>
                <c:pt idx="2819">
                  <c:v>1065.44</c:v>
                </c:pt>
                <c:pt idx="2820">
                  <c:v>1065.68</c:v>
                </c:pt>
                <c:pt idx="2821">
                  <c:v>1065.92</c:v>
                </c:pt>
                <c:pt idx="2822">
                  <c:v>1066.1600000000001</c:v>
                </c:pt>
                <c:pt idx="2823">
                  <c:v>1066.4000000000001</c:v>
                </c:pt>
                <c:pt idx="2824">
                  <c:v>1066.6400000000001</c:v>
                </c:pt>
                <c:pt idx="2825">
                  <c:v>1066.8800000000001</c:v>
                </c:pt>
                <c:pt idx="2826">
                  <c:v>1067.1199999999999</c:v>
                </c:pt>
                <c:pt idx="2827">
                  <c:v>1067.3599999999999</c:v>
                </c:pt>
                <c:pt idx="2828">
                  <c:v>1067.5999999999999</c:v>
                </c:pt>
                <c:pt idx="2829">
                  <c:v>1067.8399999999999</c:v>
                </c:pt>
                <c:pt idx="2830">
                  <c:v>1068.08</c:v>
                </c:pt>
                <c:pt idx="2831">
                  <c:v>1068.32</c:v>
                </c:pt>
                <c:pt idx="2832">
                  <c:v>1068.56</c:v>
                </c:pt>
                <c:pt idx="2833">
                  <c:v>1068.8</c:v>
                </c:pt>
                <c:pt idx="2834">
                  <c:v>1069.04</c:v>
                </c:pt>
                <c:pt idx="2835">
                  <c:v>1069.29</c:v>
                </c:pt>
                <c:pt idx="2836">
                  <c:v>1069.53</c:v>
                </c:pt>
                <c:pt idx="2837">
                  <c:v>1069.77</c:v>
                </c:pt>
                <c:pt idx="2838">
                  <c:v>1070.01</c:v>
                </c:pt>
                <c:pt idx="2839">
                  <c:v>1070.25</c:v>
                </c:pt>
                <c:pt idx="2840">
                  <c:v>1070.49</c:v>
                </c:pt>
                <c:pt idx="2841">
                  <c:v>1070.73</c:v>
                </c:pt>
                <c:pt idx="2842">
                  <c:v>1070.97</c:v>
                </c:pt>
                <c:pt idx="2843">
                  <c:v>1071.21</c:v>
                </c:pt>
                <c:pt idx="2844">
                  <c:v>1071.45</c:v>
                </c:pt>
                <c:pt idx="2845">
                  <c:v>1071.69</c:v>
                </c:pt>
                <c:pt idx="2846">
                  <c:v>1071.93</c:v>
                </c:pt>
                <c:pt idx="2847">
                  <c:v>1072.17</c:v>
                </c:pt>
                <c:pt idx="2848">
                  <c:v>1072.4100000000001</c:v>
                </c:pt>
                <c:pt idx="2849">
                  <c:v>1072.6500000000001</c:v>
                </c:pt>
                <c:pt idx="2850">
                  <c:v>1072.8900000000001</c:v>
                </c:pt>
                <c:pt idx="2851">
                  <c:v>1073.1300000000001</c:v>
                </c:pt>
                <c:pt idx="2852">
                  <c:v>1073.3699999999999</c:v>
                </c:pt>
                <c:pt idx="2853">
                  <c:v>1073.6099999999999</c:v>
                </c:pt>
                <c:pt idx="2854">
                  <c:v>1073.8499999999999</c:v>
                </c:pt>
                <c:pt idx="2855">
                  <c:v>1074.0899999999999</c:v>
                </c:pt>
                <c:pt idx="2856">
                  <c:v>1074.3399999999999</c:v>
                </c:pt>
                <c:pt idx="2857">
                  <c:v>1074.58</c:v>
                </c:pt>
                <c:pt idx="2858">
                  <c:v>1074.82</c:v>
                </c:pt>
                <c:pt idx="2859">
                  <c:v>1075.06</c:v>
                </c:pt>
                <c:pt idx="2860">
                  <c:v>1075.3</c:v>
                </c:pt>
                <c:pt idx="2861">
                  <c:v>1075.54</c:v>
                </c:pt>
                <c:pt idx="2862">
                  <c:v>1075.78</c:v>
                </c:pt>
                <c:pt idx="2863">
                  <c:v>1076.02</c:v>
                </c:pt>
                <c:pt idx="2864">
                  <c:v>1076.26</c:v>
                </c:pt>
                <c:pt idx="2865">
                  <c:v>1076.5</c:v>
                </c:pt>
                <c:pt idx="2866">
                  <c:v>1076.74</c:v>
                </c:pt>
                <c:pt idx="2867">
                  <c:v>1076.98</c:v>
                </c:pt>
                <c:pt idx="2868">
                  <c:v>1077.22</c:v>
                </c:pt>
                <c:pt idx="2869">
                  <c:v>1077.46</c:v>
                </c:pt>
                <c:pt idx="2870">
                  <c:v>1077.7</c:v>
                </c:pt>
                <c:pt idx="2871">
                  <c:v>1077.94</c:v>
                </c:pt>
                <c:pt idx="2872">
                  <c:v>1078.18</c:v>
                </c:pt>
                <c:pt idx="2873">
                  <c:v>1078.42</c:v>
                </c:pt>
                <c:pt idx="2874">
                  <c:v>1078.6600000000001</c:v>
                </c:pt>
                <c:pt idx="2875">
                  <c:v>1078.9000000000001</c:v>
                </c:pt>
                <c:pt idx="2876">
                  <c:v>1079.1400000000001</c:v>
                </c:pt>
                <c:pt idx="2877">
                  <c:v>1079.3800000000001</c:v>
                </c:pt>
                <c:pt idx="2878">
                  <c:v>1079.6199999999999</c:v>
                </c:pt>
                <c:pt idx="2879">
                  <c:v>1079.8599999999999</c:v>
                </c:pt>
                <c:pt idx="2880">
                  <c:v>1080.0999999999999</c:v>
                </c:pt>
                <c:pt idx="2881">
                  <c:v>1080.3399999999999</c:v>
                </c:pt>
                <c:pt idx="2882">
                  <c:v>1080.58</c:v>
                </c:pt>
                <c:pt idx="2883">
                  <c:v>1080.82</c:v>
                </c:pt>
                <c:pt idx="2884">
                  <c:v>1081.06</c:v>
                </c:pt>
                <c:pt idx="2885">
                  <c:v>1081.3</c:v>
                </c:pt>
                <c:pt idx="2886">
                  <c:v>1081.54</c:v>
                </c:pt>
                <c:pt idx="2887">
                  <c:v>1081.78</c:v>
                </c:pt>
                <c:pt idx="2888">
                  <c:v>1082.02</c:v>
                </c:pt>
                <c:pt idx="2889">
                  <c:v>1082.26</c:v>
                </c:pt>
                <c:pt idx="2890">
                  <c:v>1082.5</c:v>
                </c:pt>
                <c:pt idx="2891">
                  <c:v>1082.74</c:v>
                </c:pt>
                <c:pt idx="2892">
                  <c:v>1082.98</c:v>
                </c:pt>
                <c:pt idx="2893">
                  <c:v>1083.22</c:v>
                </c:pt>
                <c:pt idx="2894">
                  <c:v>1083.46</c:v>
                </c:pt>
                <c:pt idx="2895">
                  <c:v>1083.7</c:v>
                </c:pt>
                <c:pt idx="2896">
                  <c:v>1083.94</c:v>
                </c:pt>
                <c:pt idx="2897">
                  <c:v>1084.18</c:v>
                </c:pt>
                <c:pt idx="2898">
                  <c:v>1084.42</c:v>
                </c:pt>
                <c:pt idx="2899">
                  <c:v>1084.6600000000001</c:v>
                </c:pt>
                <c:pt idx="2900">
                  <c:v>1084.9000000000001</c:v>
                </c:pt>
                <c:pt idx="2901">
                  <c:v>1085.1400000000001</c:v>
                </c:pt>
                <c:pt idx="2902">
                  <c:v>1085.3800000000001</c:v>
                </c:pt>
                <c:pt idx="2903">
                  <c:v>1085.6199999999999</c:v>
                </c:pt>
                <c:pt idx="2904">
                  <c:v>1085.8599999999999</c:v>
                </c:pt>
                <c:pt idx="2905">
                  <c:v>1086.0999999999999</c:v>
                </c:pt>
                <c:pt idx="2906">
                  <c:v>1086.3399999999999</c:v>
                </c:pt>
                <c:pt idx="2907">
                  <c:v>1086.58</c:v>
                </c:pt>
                <c:pt idx="2908">
                  <c:v>1086.82</c:v>
                </c:pt>
                <c:pt idx="2909">
                  <c:v>1087.06</c:v>
                </c:pt>
                <c:pt idx="2910">
                  <c:v>1087.3</c:v>
                </c:pt>
                <c:pt idx="2911">
                  <c:v>1087.54</c:v>
                </c:pt>
                <c:pt idx="2912">
                  <c:v>1087.78</c:v>
                </c:pt>
                <c:pt idx="2913">
                  <c:v>1088.02</c:v>
                </c:pt>
                <c:pt idx="2914">
                  <c:v>1088.26</c:v>
                </c:pt>
                <c:pt idx="2915">
                  <c:v>1088.5</c:v>
                </c:pt>
                <c:pt idx="2916">
                  <c:v>1088.74</c:v>
                </c:pt>
                <c:pt idx="2917">
                  <c:v>1088.98</c:v>
                </c:pt>
                <c:pt idx="2918">
                  <c:v>1089.22</c:v>
                </c:pt>
                <c:pt idx="2919">
                  <c:v>1089.46</c:v>
                </c:pt>
                <c:pt idx="2920">
                  <c:v>1089.7</c:v>
                </c:pt>
                <c:pt idx="2921">
                  <c:v>1089.94</c:v>
                </c:pt>
                <c:pt idx="2922">
                  <c:v>1090.18</c:v>
                </c:pt>
                <c:pt idx="2923">
                  <c:v>1090.42</c:v>
                </c:pt>
                <c:pt idx="2924">
                  <c:v>1090.6600000000001</c:v>
                </c:pt>
                <c:pt idx="2925">
                  <c:v>1090.9000000000001</c:v>
                </c:pt>
                <c:pt idx="2926">
                  <c:v>1091.1400000000001</c:v>
                </c:pt>
                <c:pt idx="2927">
                  <c:v>1091.3800000000001</c:v>
                </c:pt>
                <c:pt idx="2928">
                  <c:v>1091.6099999999999</c:v>
                </c:pt>
                <c:pt idx="2929">
                  <c:v>1091.8499999999999</c:v>
                </c:pt>
                <c:pt idx="2930">
                  <c:v>1092.0899999999999</c:v>
                </c:pt>
                <c:pt idx="2931">
                  <c:v>1092.33</c:v>
                </c:pt>
                <c:pt idx="2932">
                  <c:v>1092.57</c:v>
                </c:pt>
                <c:pt idx="2933">
                  <c:v>1092.81</c:v>
                </c:pt>
                <c:pt idx="2934">
                  <c:v>1093.05</c:v>
                </c:pt>
                <c:pt idx="2935">
                  <c:v>1093.29</c:v>
                </c:pt>
                <c:pt idx="2936">
                  <c:v>1093.53</c:v>
                </c:pt>
                <c:pt idx="2937">
                  <c:v>1093.77</c:v>
                </c:pt>
                <c:pt idx="2938">
                  <c:v>1094.01</c:v>
                </c:pt>
                <c:pt idx="2939">
                  <c:v>1094.25</c:v>
                </c:pt>
                <c:pt idx="2940">
                  <c:v>1094.49</c:v>
                </c:pt>
                <c:pt idx="2941">
                  <c:v>1094.73</c:v>
                </c:pt>
                <c:pt idx="2942">
                  <c:v>1094.97</c:v>
                </c:pt>
                <c:pt idx="2943">
                  <c:v>1095.21</c:v>
                </c:pt>
                <c:pt idx="2944">
                  <c:v>1095.45</c:v>
                </c:pt>
                <c:pt idx="2945">
                  <c:v>1095.69</c:v>
                </c:pt>
                <c:pt idx="2946">
                  <c:v>1095.93</c:v>
                </c:pt>
                <c:pt idx="2947">
                  <c:v>1096.17</c:v>
                </c:pt>
                <c:pt idx="2948">
                  <c:v>1096.4100000000001</c:v>
                </c:pt>
                <c:pt idx="2949">
                  <c:v>1096.6400000000001</c:v>
                </c:pt>
                <c:pt idx="2950">
                  <c:v>1096.8800000000001</c:v>
                </c:pt>
                <c:pt idx="2951">
                  <c:v>1097.1199999999999</c:v>
                </c:pt>
                <c:pt idx="2952">
                  <c:v>1097.3599999999999</c:v>
                </c:pt>
                <c:pt idx="2953">
                  <c:v>1097.5999999999999</c:v>
                </c:pt>
                <c:pt idx="2954">
                  <c:v>1097.8399999999999</c:v>
                </c:pt>
                <c:pt idx="2955">
                  <c:v>1098.08</c:v>
                </c:pt>
                <c:pt idx="2956">
                  <c:v>1098.32</c:v>
                </c:pt>
                <c:pt idx="2957">
                  <c:v>1098.56</c:v>
                </c:pt>
                <c:pt idx="2958">
                  <c:v>1098.8</c:v>
                </c:pt>
                <c:pt idx="2959">
                  <c:v>1099.04</c:v>
                </c:pt>
                <c:pt idx="2960">
                  <c:v>1099.28</c:v>
                </c:pt>
                <c:pt idx="2961">
                  <c:v>1099.52</c:v>
                </c:pt>
                <c:pt idx="2962">
                  <c:v>1099.76</c:v>
                </c:pt>
                <c:pt idx="2963">
                  <c:v>1100</c:v>
                </c:pt>
              </c:numCache>
            </c:numRef>
          </c:xVal>
          <c:yVal>
            <c:numRef>
              <c:f>Sheet1!$L$9:$L$2972</c:f>
              <c:numCache>
                <c:formatCode>General</c:formatCode>
                <c:ptCount val="2964"/>
                <c:pt idx="0">
                  <c:v>11.009278688524594</c:v>
                </c:pt>
                <c:pt idx="1">
                  <c:v>10.889950819672135</c:v>
                </c:pt>
                <c:pt idx="2">
                  <c:v>10.85531147540984</c:v>
                </c:pt>
                <c:pt idx="3">
                  <c:v>10.913901639344266</c:v>
                </c:pt>
                <c:pt idx="4">
                  <c:v>10.943737704918034</c:v>
                </c:pt>
                <c:pt idx="5">
                  <c:v>11.024786885245902</c:v>
                </c:pt>
                <c:pt idx="6">
                  <c:v>10.993491803278689</c:v>
                </c:pt>
                <c:pt idx="7">
                  <c:v>11.067622950819672</c:v>
                </c:pt>
                <c:pt idx="8">
                  <c:v>11.353918032786884</c:v>
                </c:pt>
                <c:pt idx="9">
                  <c:v>11.638590163934426</c:v>
                </c:pt>
                <c:pt idx="10">
                  <c:v>11.60173770491803</c:v>
                </c:pt>
                <c:pt idx="11">
                  <c:v>11.368360655737703</c:v>
                </c:pt>
                <c:pt idx="12">
                  <c:v>11.241327868852455</c:v>
                </c:pt>
                <c:pt idx="13">
                  <c:v>11.263131147540978</c:v>
                </c:pt>
                <c:pt idx="14">
                  <c:v>11.394540983606554</c:v>
                </c:pt>
                <c:pt idx="15">
                  <c:v>11.349196721311472</c:v>
                </c:pt>
                <c:pt idx="16">
                  <c:v>11.194327868852456</c:v>
                </c:pt>
                <c:pt idx="17">
                  <c:v>11.137557377049179</c:v>
                </c:pt>
                <c:pt idx="18">
                  <c:v>11.087081967213113</c:v>
                </c:pt>
                <c:pt idx="19">
                  <c:v>11.19667213114754</c:v>
                </c:pt>
                <c:pt idx="20">
                  <c:v>11.456590163934424</c:v>
                </c:pt>
                <c:pt idx="21">
                  <c:v>11.503655737704918</c:v>
                </c:pt>
                <c:pt idx="22">
                  <c:v>11.537213114754097</c:v>
                </c:pt>
                <c:pt idx="23">
                  <c:v>11.46183606557377</c:v>
                </c:pt>
                <c:pt idx="24">
                  <c:v>11.341934426229507</c:v>
                </c:pt>
                <c:pt idx="25">
                  <c:v>11.334524590163936</c:v>
                </c:pt>
                <c:pt idx="26">
                  <c:v>11.265540983606561</c:v>
                </c:pt>
                <c:pt idx="27">
                  <c:v>11.328081967213118</c:v>
                </c:pt>
                <c:pt idx="28">
                  <c:v>11.588918032786887</c:v>
                </c:pt>
                <c:pt idx="29">
                  <c:v>11.418786885245904</c:v>
                </c:pt>
                <c:pt idx="30">
                  <c:v>11.392229508196724</c:v>
                </c:pt>
                <c:pt idx="31">
                  <c:v>11.548262295081969</c:v>
                </c:pt>
                <c:pt idx="32">
                  <c:v>11.574344262295082</c:v>
                </c:pt>
                <c:pt idx="33">
                  <c:v>11.532770491803277</c:v>
                </c:pt>
                <c:pt idx="34">
                  <c:v>11.634475409836066</c:v>
                </c:pt>
                <c:pt idx="35">
                  <c:v>11.660655737704918</c:v>
                </c:pt>
                <c:pt idx="36">
                  <c:v>11.661360655737704</c:v>
                </c:pt>
                <c:pt idx="37">
                  <c:v>11.641377049180326</c:v>
                </c:pt>
                <c:pt idx="38">
                  <c:v>11.412967213114751</c:v>
                </c:pt>
                <c:pt idx="39">
                  <c:v>11.277524590163932</c:v>
                </c:pt>
                <c:pt idx="40">
                  <c:v>11.25655737704918</c:v>
                </c:pt>
                <c:pt idx="41">
                  <c:v>11.353032786885244</c:v>
                </c:pt>
                <c:pt idx="42">
                  <c:v>11.424049180327867</c:v>
                </c:pt>
                <c:pt idx="43">
                  <c:v>11.443704918032784</c:v>
                </c:pt>
                <c:pt idx="44">
                  <c:v>11.519606557377045</c:v>
                </c:pt>
                <c:pt idx="45">
                  <c:v>11.574918032786883</c:v>
                </c:pt>
                <c:pt idx="46">
                  <c:v>11.585655737704915</c:v>
                </c:pt>
                <c:pt idx="47">
                  <c:v>11.676114754098355</c:v>
                </c:pt>
                <c:pt idx="48">
                  <c:v>11.645524590163932</c:v>
                </c:pt>
                <c:pt idx="49">
                  <c:v>11.629442622950819</c:v>
                </c:pt>
                <c:pt idx="50">
                  <c:v>11.397508196721311</c:v>
                </c:pt>
                <c:pt idx="51">
                  <c:v>11.38172131147541</c:v>
                </c:pt>
                <c:pt idx="52">
                  <c:v>11.774967213114753</c:v>
                </c:pt>
                <c:pt idx="53">
                  <c:v>12.010081967213113</c:v>
                </c:pt>
                <c:pt idx="54">
                  <c:v>12.020950819672132</c:v>
                </c:pt>
                <c:pt idx="55">
                  <c:v>11.97722950819672</c:v>
                </c:pt>
                <c:pt idx="56">
                  <c:v>12.07411475409836</c:v>
                </c:pt>
                <c:pt idx="57">
                  <c:v>12.160409836065572</c:v>
                </c:pt>
                <c:pt idx="58">
                  <c:v>12.177426229508194</c:v>
                </c:pt>
                <c:pt idx="59">
                  <c:v>12.254999999999999</c:v>
                </c:pt>
                <c:pt idx="60">
                  <c:v>12.427147540983606</c:v>
                </c:pt>
                <c:pt idx="61">
                  <c:v>12.538524590163933</c:v>
                </c:pt>
                <c:pt idx="62">
                  <c:v>12.496950819672129</c:v>
                </c:pt>
                <c:pt idx="63">
                  <c:v>12.522163934426228</c:v>
                </c:pt>
                <c:pt idx="64">
                  <c:v>12.515262295081966</c:v>
                </c:pt>
                <c:pt idx="65">
                  <c:v>12.512295081967212</c:v>
                </c:pt>
                <c:pt idx="66">
                  <c:v>12.470770491803279</c:v>
                </c:pt>
                <c:pt idx="67">
                  <c:v>12.386278688524591</c:v>
                </c:pt>
                <c:pt idx="68">
                  <c:v>12.239967213114754</c:v>
                </c:pt>
                <c:pt idx="69">
                  <c:v>11.984803278688524</c:v>
                </c:pt>
                <c:pt idx="70">
                  <c:v>11.887590163934425</c:v>
                </c:pt>
                <c:pt idx="71">
                  <c:v>11.910639344262297</c:v>
                </c:pt>
                <c:pt idx="72">
                  <c:v>11.994573770491803</c:v>
                </c:pt>
                <c:pt idx="73">
                  <c:v>11.990475409836064</c:v>
                </c:pt>
                <c:pt idx="74">
                  <c:v>11.878213114754098</c:v>
                </c:pt>
                <c:pt idx="75">
                  <c:v>11.796655737704919</c:v>
                </c:pt>
                <c:pt idx="76">
                  <c:v>11.86527868852459</c:v>
                </c:pt>
                <c:pt idx="77">
                  <c:v>11.917163934426229</c:v>
                </c:pt>
                <c:pt idx="78">
                  <c:v>11.899475409836066</c:v>
                </c:pt>
                <c:pt idx="79">
                  <c:v>11.90877049180328</c:v>
                </c:pt>
                <c:pt idx="80">
                  <c:v>11.983114754098365</c:v>
                </c:pt>
                <c:pt idx="81">
                  <c:v>11.862590163934431</c:v>
                </c:pt>
                <c:pt idx="82">
                  <c:v>11.827393442622954</c:v>
                </c:pt>
                <c:pt idx="83">
                  <c:v>11.836229508196725</c:v>
                </c:pt>
                <c:pt idx="84">
                  <c:v>11.782311475409839</c:v>
                </c:pt>
                <c:pt idx="85">
                  <c:v>11.836770491803279</c:v>
                </c:pt>
                <c:pt idx="86">
                  <c:v>11.936590163934426</c:v>
                </c:pt>
                <c:pt idx="87">
                  <c:v>12.06016393442623</c:v>
                </c:pt>
                <c:pt idx="88">
                  <c:v>12.096344262295082</c:v>
                </c:pt>
                <c:pt idx="89">
                  <c:v>11.933639344262293</c:v>
                </c:pt>
                <c:pt idx="90">
                  <c:v>11.834688524590165</c:v>
                </c:pt>
                <c:pt idx="91">
                  <c:v>11.846196721311481</c:v>
                </c:pt>
                <c:pt idx="92">
                  <c:v>11.838426229508199</c:v>
                </c:pt>
                <c:pt idx="93">
                  <c:v>11.902032786885247</c:v>
                </c:pt>
                <c:pt idx="94">
                  <c:v>11.931147540983611</c:v>
                </c:pt>
                <c:pt idx="95">
                  <c:v>11.903229508196725</c:v>
                </c:pt>
                <c:pt idx="96">
                  <c:v>11.875114754098362</c:v>
                </c:pt>
                <c:pt idx="97">
                  <c:v>11.853967213114755</c:v>
                </c:pt>
                <c:pt idx="98">
                  <c:v>11.833868852459018</c:v>
                </c:pt>
                <c:pt idx="99">
                  <c:v>11.872081967213115</c:v>
                </c:pt>
                <c:pt idx="100">
                  <c:v>11.831213114754098</c:v>
                </c:pt>
                <c:pt idx="101">
                  <c:v>11.859770491803276</c:v>
                </c:pt>
                <c:pt idx="102">
                  <c:v>11.77632786885246</c:v>
                </c:pt>
                <c:pt idx="103">
                  <c:v>11.688295081967214</c:v>
                </c:pt>
                <c:pt idx="104">
                  <c:v>11.668442622950819</c:v>
                </c:pt>
                <c:pt idx="105">
                  <c:v>11.68332786885246</c:v>
                </c:pt>
                <c:pt idx="106">
                  <c:v>11.686655737704919</c:v>
                </c:pt>
                <c:pt idx="107">
                  <c:v>11.653311475409836</c:v>
                </c:pt>
                <c:pt idx="108">
                  <c:v>11.580950819672131</c:v>
                </c:pt>
                <c:pt idx="109">
                  <c:v>11.610278688524589</c:v>
                </c:pt>
                <c:pt idx="110">
                  <c:v>11.682360655737705</c:v>
                </c:pt>
                <c:pt idx="111">
                  <c:v>11.768885245901638</c:v>
                </c:pt>
                <c:pt idx="112">
                  <c:v>11.790704918032786</c:v>
                </c:pt>
                <c:pt idx="113">
                  <c:v>11.715032786885246</c:v>
                </c:pt>
                <c:pt idx="114">
                  <c:v>11.66822950819672</c:v>
                </c:pt>
                <c:pt idx="115">
                  <c:v>11.645229508196723</c:v>
                </c:pt>
                <c:pt idx="116">
                  <c:v>11.716655737704921</c:v>
                </c:pt>
                <c:pt idx="117">
                  <c:v>11.752918032786887</c:v>
                </c:pt>
                <c:pt idx="118">
                  <c:v>11.753049180327869</c:v>
                </c:pt>
                <c:pt idx="119">
                  <c:v>11.808590163934428</c:v>
                </c:pt>
                <c:pt idx="120">
                  <c:v>11.846754098360657</c:v>
                </c:pt>
                <c:pt idx="121">
                  <c:v>11.822934426229509</c:v>
                </c:pt>
                <c:pt idx="122">
                  <c:v>11.844295081967212</c:v>
                </c:pt>
                <c:pt idx="123">
                  <c:v>11.887459016393441</c:v>
                </c:pt>
                <c:pt idx="124">
                  <c:v>11.904655737704916</c:v>
                </c:pt>
                <c:pt idx="125">
                  <c:v>11.955540983606557</c:v>
                </c:pt>
                <c:pt idx="126">
                  <c:v>11.958622950819672</c:v>
                </c:pt>
                <c:pt idx="127">
                  <c:v>11.972688524590163</c:v>
                </c:pt>
                <c:pt idx="128">
                  <c:v>12.062852459016394</c:v>
                </c:pt>
                <c:pt idx="129">
                  <c:v>12.122196721311479</c:v>
                </c:pt>
                <c:pt idx="130">
                  <c:v>12.23275409836066</c:v>
                </c:pt>
                <c:pt idx="131">
                  <c:v>12.307000000000006</c:v>
                </c:pt>
                <c:pt idx="132">
                  <c:v>12.328245901639349</c:v>
                </c:pt>
                <c:pt idx="133">
                  <c:v>12.245540983606558</c:v>
                </c:pt>
                <c:pt idx="134">
                  <c:v>12.258836065573773</c:v>
                </c:pt>
                <c:pt idx="135">
                  <c:v>12.269934426229508</c:v>
                </c:pt>
                <c:pt idx="136">
                  <c:v>12.314508196721313</c:v>
                </c:pt>
                <c:pt idx="137">
                  <c:v>12.317213114754098</c:v>
                </c:pt>
                <c:pt idx="138">
                  <c:v>12.313590163934428</c:v>
                </c:pt>
                <c:pt idx="139">
                  <c:v>12.276803278688524</c:v>
                </c:pt>
                <c:pt idx="140">
                  <c:v>12.282918032786885</c:v>
                </c:pt>
                <c:pt idx="141">
                  <c:v>12.204327868852459</c:v>
                </c:pt>
                <c:pt idx="142">
                  <c:v>12.212180327868854</c:v>
                </c:pt>
                <c:pt idx="143">
                  <c:v>12.297065573770492</c:v>
                </c:pt>
                <c:pt idx="144">
                  <c:v>12.283639344262296</c:v>
                </c:pt>
                <c:pt idx="145">
                  <c:v>12.323688524590166</c:v>
                </c:pt>
                <c:pt idx="146">
                  <c:v>12.372803278688524</c:v>
                </c:pt>
                <c:pt idx="147">
                  <c:v>12.321163934426229</c:v>
                </c:pt>
                <c:pt idx="148">
                  <c:v>12.253180327868852</c:v>
                </c:pt>
                <c:pt idx="149">
                  <c:v>12.227344262295079</c:v>
                </c:pt>
                <c:pt idx="150">
                  <c:v>12.258688524590161</c:v>
                </c:pt>
                <c:pt idx="151">
                  <c:v>12.276491803278686</c:v>
                </c:pt>
                <c:pt idx="152">
                  <c:v>12.300524590163935</c:v>
                </c:pt>
                <c:pt idx="153">
                  <c:v>12.326000000000001</c:v>
                </c:pt>
                <c:pt idx="154">
                  <c:v>12.333508196721313</c:v>
                </c:pt>
                <c:pt idx="155">
                  <c:v>12.393426229508199</c:v>
                </c:pt>
                <c:pt idx="156">
                  <c:v>12.408573770491806</c:v>
                </c:pt>
                <c:pt idx="157">
                  <c:v>12.392622950819675</c:v>
                </c:pt>
                <c:pt idx="158">
                  <c:v>12.359934426229508</c:v>
                </c:pt>
                <c:pt idx="159">
                  <c:v>12.386196721311476</c:v>
                </c:pt>
                <c:pt idx="160">
                  <c:v>12.38577049180328</c:v>
                </c:pt>
                <c:pt idx="161">
                  <c:v>12.405803278688524</c:v>
                </c:pt>
                <c:pt idx="162">
                  <c:v>12.395278688524591</c:v>
                </c:pt>
                <c:pt idx="163">
                  <c:v>12.34167213114754</c:v>
                </c:pt>
                <c:pt idx="164">
                  <c:v>12.425459016393445</c:v>
                </c:pt>
                <c:pt idx="165">
                  <c:v>12.478868852459019</c:v>
                </c:pt>
                <c:pt idx="166">
                  <c:v>12.460409836065574</c:v>
                </c:pt>
                <c:pt idx="167">
                  <c:v>12.437803278688531</c:v>
                </c:pt>
                <c:pt idx="168">
                  <c:v>12.414245901639347</c:v>
                </c:pt>
                <c:pt idx="169">
                  <c:v>12.407770491803284</c:v>
                </c:pt>
                <c:pt idx="170">
                  <c:v>12.42736065573771</c:v>
                </c:pt>
                <c:pt idx="171">
                  <c:v>12.405032786885249</c:v>
                </c:pt>
                <c:pt idx="172">
                  <c:v>12.403573770491805</c:v>
                </c:pt>
                <c:pt idx="173">
                  <c:v>12.416000000000002</c:v>
                </c:pt>
                <c:pt idx="174">
                  <c:v>12.41540983606558</c:v>
                </c:pt>
                <c:pt idx="175">
                  <c:v>12.438360655737709</c:v>
                </c:pt>
                <c:pt idx="176">
                  <c:v>12.480442622950823</c:v>
                </c:pt>
                <c:pt idx="177">
                  <c:v>12.508180327868857</c:v>
                </c:pt>
                <c:pt idx="178">
                  <c:v>12.51531147540984</c:v>
                </c:pt>
                <c:pt idx="179">
                  <c:v>12.525000000000004</c:v>
                </c:pt>
                <c:pt idx="180">
                  <c:v>12.550524590163937</c:v>
                </c:pt>
                <c:pt idx="181">
                  <c:v>12.564852459016397</c:v>
                </c:pt>
                <c:pt idx="182">
                  <c:v>12.583524590163938</c:v>
                </c:pt>
                <c:pt idx="183">
                  <c:v>12.552639344262298</c:v>
                </c:pt>
                <c:pt idx="184">
                  <c:v>12.5614262295082</c:v>
                </c:pt>
                <c:pt idx="185">
                  <c:v>12.545377049180329</c:v>
                </c:pt>
                <c:pt idx="186">
                  <c:v>12.537868852459017</c:v>
                </c:pt>
                <c:pt idx="187">
                  <c:v>12.554327868852463</c:v>
                </c:pt>
                <c:pt idx="188">
                  <c:v>12.609344262295085</c:v>
                </c:pt>
                <c:pt idx="189">
                  <c:v>12.595606557377053</c:v>
                </c:pt>
                <c:pt idx="190">
                  <c:v>12.563245901639347</c:v>
                </c:pt>
                <c:pt idx="191">
                  <c:v>12.551754098360659</c:v>
                </c:pt>
                <c:pt idx="192">
                  <c:v>12.537885245901641</c:v>
                </c:pt>
                <c:pt idx="193">
                  <c:v>12.537049180327871</c:v>
                </c:pt>
                <c:pt idx="194">
                  <c:v>12.589786885245905</c:v>
                </c:pt>
                <c:pt idx="195">
                  <c:v>12.564639344262298</c:v>
                </c:pt>
                <c:pt idx="196">
                  <c:v>12.548475409836069</c:v>
                </c:pt>
                <c:pt idx="197">
                  <c:v>12.559000000000005</c:v>
                </c:pt>
                <c:pt idx="198">
                  <c:v>12.592901639344266</c:v>
                </c:pt>
                <c:pt idx="199">
                  <c:v>12.618688524590167</c:v>
                </c:pt>
                <c:pt idx="200">
                  <c:v>12.644688524590167</c:v>
                </c:pt>
                <c:pt idx="201">
                  <c:v>12.623721311475414</c:v>
                </c:pt>
                <c:pt idx="202">
                  <c:v>12.645000000000007</c:v>
                </c:pt>
                <c:pt idx="203">
                  <c:v>12.66824590163935</c:v>
                </c:pt>
                <c:pt idx="204">
                  <c:v>12.716049180327873</c:v>
                </c:pt>
                <c:pt idx="205">
                  <c:v>12.740163934426233</c:v>
                </c:pt>
                <c:pt idx="206">
                  <c:v>12.779639344262298</c:v>
                </c:pt>
                <c:pt idx="207">
                  <c:v>12.784606557377053</c:v>
                </c:pt>
                <c:pt idx="208">
                  <c:v>12.844065573770498</c:v>
                </c:pt>
                <c:pt idx="209">
                  <c:v>12.90077049180328</c:v>
                </c:pt>
                <c:pt idx="210">
                  <c:v>12.895852459016396</c:v>
                </c:pt>
                <c:pt idx="211">
                  <c:v>12.859934426229513</c:v>
                </c:pt>
                <c:pt idx="212">
                  <c:v>12.87375409836066</c:v>
                </c:pt>
                <c:pt idx="213">
                  <c:v>12.848196721311478</c:v>
                </c:pt>
                <c:pt idx="214">
                  <c:v>12.807262295081969</c:v>
                </c:pt>
                <c:pt idx="215">
                  <c:v>12.829360655737709</c:v>
                </c:pt>
                <c:pt idx="216">
                  <c:v>12.82219672131148</c:v>
                </c:pt>
                <c:pt idx="217">
                  <c:v>12.780590163934427</c:v>
                </c:pt>
                <c:pt idx="218">
                  <c:v>12.742573770491802</c:v>
                </c:pt>
                <c:pt idx="219">
                  <c:v>12.775573770491805</c:v>
                </c:pt>
                <c:pt idx="220">
                  <c:v>12.827016393442625</c:v>
                </c:pt>
                <c:pt idx="221">
                  <c:v>12.863688524590167</c:v>
                </c:pt>
                <c:pt idx="222">
                  <c:v>12.845754098360658</c:v>
                </c:pt>
                <c:pt idx="223">
                  <c:v>12.852065573770496</c:v>
                </c:pt>
                <c:pt idx="224">
                  <c:v>12.923934426229508</c:v>
                </c:pt>
                <c:pt idx="225">
                  <c:v>12.90539344262295</c:v>
                </c:pt>
                <c:pt idx="226">
                  <c:v>12.883295081967212</c:v>
                </c:pt>
                <c:pt idx="227">
                  <c:v>12.895180327868852</c:v>
                </c:pt>
                <c:pt idx="228">
                  <c:v>12.91950819672131</c:v>
                </c:pt>
                <c:pt idx="229">
                  <c:v>12.923819672131149</c:v>
                </c:pt>
                <c:pt idx="230">
                  <c:v>12.94209836065574</c:v>
                </c:pt>
                <c:pt idx="231">
                  <c:v>12.920737704918034</c:v>
                </c:pt>
                <c:pt idx="232">
                  <c:v>12.952459016393442</c:v>
                </c:pt>
                <c:pt idx="233">
                  <c:v>13</c:v>
                </c:pt>
                <c:pt idx="234">
                  <c:v>13.026901639344262</c:v>
                </c:pt>
                <c:pt idx="235">
                  <c:v>13.069606557377046</c:v>
                </c:pt>
                <c:pt idx="236">
                  <c:v>13.081967213114753</c:v>
                </c:pt>
                <c:pt idx="237">
                  <c:v>13.06673770491803</c:v>
                </c:pt>
                <c:pt idx="238">
                  <c:v>13.034295081967212</c:v>
                </c:pt>
                <c:pt idx="239">
                  <c:v>13.013786885245898</c:v>
                </c:pt>
                <c:pt idx="240">
                  <c:v>12.98096721311475</c:v>
                </c:pt>
                <c:pt idx="241">
                  <c:v>12.975672131147537</c:v>
                </c:pt>
                <c:pt idx="242">
                  <c:v>12.960606557377044</c:v>
                </c:pt>
                <c:pt idx="243">
                  <c:v>12.936590163934424</c:v>
                </c:pt>
                <c:pt idx="244">
                  <c:v>12.959622950819671</c:v>
                </c:pt>
                <c:pt idx="245">
                  <c:v>12.94206557377049</c:v>
                </c:pt>
                <c:pt idx="246">
                  <c:v>12.936704918032785</c:v>
                </c:pt>
                <c:pt idx="247">
                  <c:v>12.925147540983607</c:v>
                </c:pt>
                <c:pt idx="248">
                  <c:v>12.91832786885246</c:v>
                </c:pt>
                <c:pt idx="249">
                  <c:v>12.883442622950824</c:v>
                </c:pt>
                <c:pt idx="250">
                  <c:v>12.875737704918032</c:v>
                </c:pt>
                <c:pt idx="251">
                  <c:v>12.913147540983607</c:v>
                </c:pt>
                <c:pt idx="252">
                  <c:v>12.918442622950819</c:v>
                </c:pt>
                <c:pt idx="253">
                  <c:v>12.912508196721312</c:v>
                </c:pt>
                <c:pt idx="254">
                  <c:v>12.91634426229508</c:v>
                </c:pt>
                <c:pt idx="255">
                  <c:v>12.930311475409834</c:v>
                </c:pt>
                <c:pt idx="256">
                  <c:v>12.953983606557374</c:v>
                </c:pt>
                <c:pt idx="257">
                  <c:v>12.986360655737707</c:v>
                </c:pt>
                <c:pt idx="258">
                  <c:v>12.977213114754099</c:v>
                </c:pt>
                <c:pt idx="259">
                  <c:v>12.949442622950819</c:v>
                </c:pt>
                <c:pt idx="260">
                  <c:v>12.954262295081966</c:v>
                </c:pt>
                <c:pt idx="261">
                  <c:v>12.982606557377046</c:v>
                </c:pt>
                <c:pt idx="262">
                  <c:v>13.027688524590159</c:v>
                </c:pt>
                <c:pt idx="263">
                  <c:v>13.040081967213114</c:v>
                </c:pt>
                <c:pt idx="264">
                  <c:v>13.050819672131144</c:v>
                </c:pt>
                <c:pt idx="265">
                  <c:v>13.031540983606551</c:v>
                </c:pt>
                <c:pt idx="266">
                  <c:v>13.017491803278681</c:v>
                </c:pt>
                <c:pt idx="267">
                  <c:v>12.986672131147534</c:v>
                </c:pt>
                <c:pt idx="268">
                  <c:v>13.00004918032786</c:v>
                </c:pt>
                <c:pt idx="269">
                  <c:v>13.024967213114749</c:v>
                </c:pt>
                <c:pt idx="270">
                  <c:v>13.015721311475403</c:v>
                </c:pt>
                <c:pt idx="271">
                  <c:v>13.029098360655736</c:v>
                </c:pt>
                <c:pt idx="272">
                  <c:v>13.050524590163931</c:v>
                </c:pt>
                <c:pt idx="273">
                  <c:v>13.049163934426224</c:v>
                </c:pt>
                <c:pt idx="274">
                  <c:v>13.075590163934422</c:v>
                </c:pt>
                <c:pt idx="275">
                  <c:v>13.078934426229505</c:v>
                </c:pt>
                <c:pt idx="276">
                  <c:v>13.063737704918029</c:v>
                </c:pt>
                <c:pt idx="277">
                  <c:v>13.045885245901635</c:v>
                </c:pt>
                <c:pt idx="278">
                  <c:v>13.059672131147536</c:v>
                </c:pt>
                <c:pt idx="279">
                  <c:v>13.095295081967212</c:v>
                </c:pt>
                <c:pt idx="280">
                  <c:v>13.080098360655736</c:v>
                </c:pt>
                <c:pt idx="281">
                  <c:v>13.074475409836065</c:v>
                </c:pt>
                <c:pt idx="282">
                  <c:v>13.076311475409836</c:v>
                </c:pt>
                <c:pt idx="283">
                  <c:v>13.09714754098361</c:v>
                </c:pt>
                <c:pt idx="284">
                  <c:v>13.113819672131148</c:v>
                </c:pt>
                <c:pt idx="285">
                  <c:v>13.125032786885249</c:v>
                </c:pt>
                <c:pt idx="286">
                  <c:v>13.153590163934428</c:v>
                </c:pt>
                <c:pt idx="287">
                  <c:v>13.180213114754102</c:v>
                </c:pt>
                <c:pt idx="288">
                  <c:v>13.175344262295086</c:v>
                </c:pt>
                <c:pt idx="289">
                  <c:v>13.172885245901643</c:v>
                </c:pt>
                <c:pt idx="290">
                  <c:v>13.198622950819676</c:v>
                </c:pt>
                <c:pt idx="291">
                  <c:v>13.203770491803281</c:v>
                </c:pt>
                <c:pt idx="292">
                  <c:v>13.226770491803283</c:v>
                </c:pt>
                <c:pt idx="293">
                  <c:v>13.249327868852461</c:v>
                </c:pt>
                <c:pt idx="294">
                  <c:v>13.242950819672132</c:v>
                </c:pt>
                <c:pt idx="295">
                  <c:v>13.261524590163935</c:v>
                </c:pt>
                <c:pt idx="296">
                  <c:v>13.281721311475408</c:v>
                </c:pt>
                <c:pt idx="297">
                  <c:v>13.314950819672131</c:v>
                </c:pt>
                <c:pt idx="298">
                  <c:v>13.336049180327871</c:v>
                </c:pt>
                <c:pt idx="299">
                  <c:v>13.363639344262296</c:v>
                </c:pt>
                <c:pt idx="300">
                  <c:v>13.367049180327868</c:v>
                </c:pt>
                <c:pt idx="301">
                  <c:v>13.391770491803278</c:v>
                </c:pt>
                <c:pt idx="302">
                  <c:v>13.417278688524588</c:v>
                </c:pt>
                <c:pt idx="303">
                  <c:v>13.428704918032786</c:v>
                </c:pt>
                <c:pt idx="304">
                  <c:v>13.449950819672129</c:v>
                </c:pt>
                <c:pt idx="305">
                  <c:v>13.454459016393443</c:v>
                </c:pt>
                <c:pt idx="306">
                  <c:v>13.472803278688525</c:v>
                </c:pt>
                <c:pt idx="307">
                  <c:v>13.50801639344262</c:v>
                </c:pt>
                <c:pt idx="308">
                  <c:v>13.541426229508195</c:v>
                </c:pt>
                <c:pt idx="309">
                  <c:v>13.568934426229507</c:v>
                </c:pt>
                <c:pt idx="310">
                  <c:v>13.594819672131148</c:v>
                </c:pt>
                <c:pt idx="311">
                  <c:v>13.606295081967215</c:v>
                </c:pt>
                <c:pt idx="312">
                  <c:v>13.598180327868851</c:v>
                </c:pt>
                <c:pt idx="313">
                  <c:v>13.594229508196721</c:v>
                </c:pt>
                <c:pt idx="314">
                  <c:v>13.613934426229509</c:v>
                </c:pt>
                <c:pt idx="315">
                  <c:v>13.632344262295083</c:v>
                </c:pt>
                <c:pt idx="316">
                  <c:v>13.643754098360658</c:v>
                </c:pt>
                <c:pt idx="317">
                  <c:v>13.614131147540986</c:v>
                </c:pt>
                <c:pt idx="318">
                  <c:v>13.576721311475412</c:v>
                </c:pt>
                <c:pt idx="319">
                  <c:v>13.565081967213116</c:v>
                </c:pt>
                <c:pt idx="320">
                  <c:v>13.570573770491805</c:v>
                </c:pt>
                <c:pt idx="321">
                  <c:v>13.589196721311476</c:v>
                </c:pt>
                <c:pt idx="322">
                  <c:v>13.584622950819673</c:v>
                </c:pt>
                <c:pt idx="323">
                  <c:v>13.590672131147542</c:v>
                </c:pt>
                <c:pt idx="324">
                  <c:v>13.594803278688527</c:v>
                </c:pt>
                <c:pt idx="325">
                  <c:v>13.572622950819673</c:v>
                </c:pt>
                <c:pt idx="326">
                  <c:v>13.57972131147541</c:v>
                </c:pt>
                <c:pt idx="327">
                  <c:v>13.597639344262296</c:v>
                </c:pt>
                <c:pt idx="328">
                  <c:v>13.617000000000003</c:v>
                </c:pt>
                <c:pt idx="329">
                  <c:v>13.627491803278689</c:v>
                </c:pt>
                <c:pt idx="330">
                  <c:v>13.617573770491804</c:v>
                </c:pt>
                <c:pt idx="331">
                  <c:v>13.617934426229509</c:v>
                </c:pt>
                <c:pt idx="332">
                  <c:v>13.606229508196721</c:v>
                </c:pt>
                <c:pt idx="333">
                  <c:v>13.604901639344265</c:v>
                </c:pt>
                <c:pt idx="334">
                  <c:v>13.625131147540984</c:v>
                </c:pt>
                <c:pt idx="335">
                  <c:v>13.623475409836066</c:v>
                </c:pt>
                <c:pt idx="336">
                  <c:v>13.633295081967212</c:v>
                </c:pt>
                <c:pt idx="337">
                  <c:v>13.635704918032788</c:v>
                </c:pt>
                <c:pt idx="338">
                  <c:v>13.653868852459018</c:v>
                </c:pt>
                <c:pt idx="339">
                  <c:v>13.670999999999999</c:v>
                </c:pt>
                <c:pt idx="340">
                  <c:v>13.671229508196719</c:v>
                </c:pt>
                <c:pt idx="341">
                  <c:v>13.68027868852459</c:v>
                </c:pt>
                <c:pt idx="342">
                  <c:v>13.682967213114754</c:v>
                </c:pt>
                <c:pt idx="343">
                  <c:v>13.704524590163931</c:v>
                </c:pt>
                <c:pt idx="344">
                  <c:v>13.722606557377047</c:v>
                </c:pt>
                <c:pt idx="345">
                  <c:v>13.724803278688523</c:v>
                </c:pt>
                <c:pt idx="346">
                  <c:v>13.722245901639342</c:v>
                </c:pt>
                <c:pt idx="347">
                  <c:v>13.718508196721311</c:v>
                </c:pt>
                <c:pt idx="348">
                  <c:v>13.731524590163934</c:v>
                </c:pt>
                <c:pt idx="349">
                  <c:v>13.743491803278685</c:v>
                </c:pt>
                <c:pt idx="350">
                  <c:v>13.754409836065571</c:v>
                </c:pt>
                <c:pt idx="351">
                  <c:v>13.766803278688522</c:v>
                </c:pt>
                <c:pt idx="352">
                  <c:v>13.779180327868849</c:v>
                </c:pt>
                <c:pt idx="353">
                  <c:v>13.781163934426226</c:v>
                </c:pt>
                <c:pt idx="354">
                  <c:v>13.784213114754094</c:v>
                </c:pt>
                <c:pt idx="355">
                  <c:v>13.78296721311475</c:v>
                </c:pt>
                <c:pt idx="356">
                  <c:v>13.788032786885241</c:v>
                </c:pt>
                <c:pt idx="357">
                  <c:v>13.805426229508193</c:v>
                </c:pt>
                <c:pt idx="358">
                  <c:v>13.803770491803274</c:v>
                </c:pt>
                <c:pt idx="359">
                  <c:v>13.803475409836063</c:v>
                </c:pt>
                <c:pt idx="360">
                  <c:v>13.822868852459012</c:v>
                </c:pt>
                <c:pt idx="361">
                  <c:v>13.847081967213111</c:v>
                </c:pt>
                <c:pt idx="362">
                  <c:v>13.858262295081962</c:v>
                </c:pt>
                <c:pt idx="363">
                  <c:v>13.855655737704913</c:v>
                </c:pt>
                <c:pt idx="364">
                  <c:v>13.850672131147535</c:v>
                </c:pt>
                <c:pt idx="365">
                  <c:v>13.841721311475407</c:v>
                </c:pt>
                <c:pt idx="366">
                  <c:v>13.849655737704916</c:v>
                </c:pt>
                <c:pt idx="367">
                  <c:v>13.853508196721307</c:v>
                </c:pt>
                <c:pt idx="368">
                  <c:v>13.867688524590159</c:v>
                </c:pt>
                <c:pt idx="369">
                  <c:v>13.876950819672128</c:v>
                </c:pt>
                <c:pt idx="370">
                  <c:v>13.864426229508194</c:v>
                </c:pt>
                <c:pt idx="371">
                  <c:v>13.867459016393438</c:v>
                </c:pt>
                <c:pt idx="372">
                  <c:v>13.874704918032783</c:v>
                </c:pt>
                <c:pt idx="373">
                  <c:v>13.889344262295078</c:v>
                </c:pt>
                <c:pt idx="374">
                  <c:v>13.909360655737704</c:v>
                </c:pt>
                <c:pt idx="375">
                  <c:v>13.911442622950819</c:v>
                </c:pt>
                <c:pt idx="376">
                  <c:v>13.910639344262295</c:v>
                </c:pt>
                <c:pt idx="377">
                  <c:v>13.896819672131146</c:v>
                </c:pt>
                <c:pt idx="378">
                  <c:v>13.925229508196718</c:v>
                </c:pt>
                <c:pt idx="379">
                  <c:v>14.017434782608699</c:v>
                </c:pt>
                <c:pt idx="380">
                  <c:v>14.060478260869564</c:v>
                </c:pt>
                <c:pt idx="381">
                  <c:v>14.105304347826086</c:v>
                </c:pt>
                <c:pt idx="382">
                  <c:v>14.134478260869564</c:v>
                </c:pt>
                <c:pt idx="383">
                  <c:v>14.146521739130435</c:v>
                </c:pt>
                <c:pt idx="384">
                  <c:v>14.133260869565214</c:v>
                </c:pt>
                <c:pt idx="385">
                  <c:v>14.147086956521736</c:v>
                </c:pt>
                <c:pt idx="386">
                  <c:v>14.176130434782605</c:v>
                </c:pt>
                <c:pt idx="387">
                  <c:v>14.207304347826083</c:v>
                </c:pt>
                <c:pt idx="388">
                  <c:v>14.225478260869561</c:v>
                </c:pt>
                <c:pt idx="389">
                  <c:v>14.216782608695652</c:v>
                </c:pt>
                <c:pt idx="390">
                  <c:v>14.212173913043477</c:v>
                </c:pt>
                <c:pt idx="391">
                  <c:v>14.221086956521738</c:v>
                </c:pt>
                <c:pt idx="392">
                  <c:v>14.235347826086954</c:v>
                </c:pt>
                <c:pt idx="393">
                  <c:v>14.225000000000003</c:v>
                </c:pt>
                <c:pt idx="394">
                  <c:v>14.212608695652175</c:v>
                </c:pt>
                <c:pt idx="395">
                  <c:v>14.221652173913045</c:v>
                </c:pt>
                <c:pt idx="396">
                  <c:v>14.194652173913045</c:v>
                </c:pt>
                <c:pt idx="397">
                  <c:v>14.217173913043478</c:v>
                </c:pt>
                <c:pt idx="398">
                  <c:v>14.198173913043478</c:v>
                </c:pt>
                <c:pt idx="399">
                  <c:v>14.140434782608693</c:v>
                </c:pt>
                <c:pt idx="400">
                  <c:v>14.116</c:v>
                </c:pt>
                <c:pt idx="401">
                  <c:v>14.10921739130435</c:v>
                </c:pt>
                <c:pt idx="402">
                  <c:v>14.075999999999999</c:v>
                </c:pt>
                <c:pt idx="403">
                  <c:v>14.067782608695653</c:v>
                </c:pt>
                <c:pt idx="404">
                  <c:v>14.039521739130437</c:v>
                </c:pt>
                <c:pt idx="405">
                  <c:v>14.020869565217394</c:v>
                </c:pt>
                <c:pt idx="406">
                  <c:v>14.043434782608699</c:v>
                </c:pt>
                <c:pt idx="407">
                  <c:v>14.067043478260871</c:v>
                </c:pt>
                <c:pt idx="408">
                  <c:v>14.051652173913045</c:v>
                </c:pt>
                <c:pt idx="409">
                  <c:v>14.04695652173913</c:v>
                </c:pt>
                <c:pt idx="410">
                  <c:v>14.05378260869565</c:v>
                </c:pt>
                <c:pt idx="411">
                  <c:v>14.068999999999999</c:v>
                </c:pt>
                <c:pt idx="412">
                  <c:v>14.111478260869566</c:v>
                </c:pt>
                <c:pt idx="413">
                  <c:v>14.114260869565221</c:v>
                </c:pt>
                <c:pt idx="414">
                  <c:v>14.111347826086956</c:v>
                </c:pt>
                <c:pt idx="415">
                  <c:v>14.10982608695652</c:v>
                </c:pt>
                <c:pt idx="416">
                  <c:v>14.089304347826086</c:v>
                </c:pt>
                <c:pt idx="417">
                  <c:v>14.130521739130433</c:v>
                </c:pt>
                <c:pt idx="418">
                  <c:v>14.166130434782607</c:v>
                </c:pt>
                <c:pt idx="419">
                  <c:v>14.210043478260868</c:v>
                </c:pt>
                <c:pt idx="420">
                  <c:v>14.211652173913041</c:v>
                </c:pt>
                <c:pt idx="421">
                  <c:v>14.244260869565215</c:v>
                </c:pt>
                <c:pt idx="422">
                  <c:v>14.278565217391304</c:v>
                </c:pt>
                <c:pt idx="423">
                  <c:v>14.285739130434782</c:v>
                </c:pt>
                <c:pt idx="424">
                  <c:v>14.287391304347826</c:v>
                </c:pt>
                <c:pt idx="425">
                  <c:v>14.324260869565217</c:v>
                </c:pt>
                <c:pt idx="426">
                  <c:v>14.307739130434785</c:v>
                </c:pt>
                <c:pt idx="427">
                  <c:v>14.313869565217392</c:v>
                </c:pt>
                <c:pt idx="428">
                  <c:v>14.318347826086956</c:v>
                </c:pt>
                <c:pt idx="429">
                  <c:v>14.29295652173913</c:v>
                </c:pt>
                <c:pt idx="430">
                  <c:v>14.299000000000001</c:v>
                </c:pt>
                <c:pt idx="431">
                  <c:v>14.30891304347826</c:v>
                </c:pt>
                <c:pt idx="432">
                  <c:v>14.30378260869565</c:v>
                </c:pt>
                <c:pt idx="433">
                  <c:v>14.332956521739131</c:v>
                </c:pt>
                <c:pt idx="434">
                  <c:v>14.328304347826087</c:v>
                </c:pt>
                <c:pt idx="435">
                  <c:v>14.326608695652174</c:v>
                </c:pt>
                <c:pt idx="436">
                  <c:v>14.343652173913041</c:v>
                </c:pt>
                <c:pt idx="437">
                  <c:v>14.347043478260868</c:v>
                </c:pt>
                <c:pt idx="438">
                  <c:v>14.350086956521739</c:v>
                </c:pt>
                <c:pt idx="439">
                  <c:v>14.374652173913042</c:v>
                </c:pt>
                <c:pt idx="440">
                  <c:v>14.374956521739129</c:v>
                </c:pt>
                <c:pt idx="441">
                  <c:v>14.358304347826088</c:v>
                </c:pt>
                <c:pt idx="442">
                  <c:v>14.353086956521741</c:v>
                </c:pt>
                <c:pt idx="443">
                  <c:v>14.357217391304346</c:v>
                </c:pt>
                <c:pt idx="444">
                  <c:v>14.358695652173912</c:v>
                </c:pt>
                <c:pt idx="445">
                  <c:v>14.35717391304348</c:v>
                </c:pt>
                <c:pt idx="446">
                  <c:v>14.370826086956525</c:v>
                </c:pt>
                <c:pt idx="447">
                  <c:v>14.374956521739129</c:v>
                </c:pt>
                <c:pt idx="448">
                  <c:v>14.355608695652172</c:v>
                </c:pt>
                <c:pt idx="449">
                  <c:v>14.37086956521739</c:v>
                </c:pt>
                <c:pt idx="450">
                  <c:v>14.387652173913043</c:v>
                </c:pt>
                <c:pt idx="451">
                  <c:v>14.414521739130437</c:v>
                </c:pt>
                <c:pt idx="452">
                  <c:v>14.446391304347829</c:v>
                </c:pt>
                <c:pt idx="453">
                  <c:v>14.451869565217395</c:v>
                </c:pt>
                <c:pt idx="454">
                  <c:v>14.466739130434785</c:v>
                </c:pt>
                <c:pt idx="455">
                  <c:v>14.477565217391309</c:v>
                </c:pt>
                <c:pt idx="456">
                  <c:v>14.445826086956526</c:v>
                </c:pt>
                <c:pt idx="457">
                  <c:v>14.443565217391306</c:v>
                </c:pt>
                <c:pt idx="458">
                  <c:v>14.452347826086958</c:v>
                </c:pt>
                <c:pt idx="459">
                  <c:v>14.467652173913045</c:v>
                </c:pt>
                <c:pt idx="460">
                  <c:v>14.49595652173913</c:v>
                </c:pt>
                <c:pt idx="461">
                  <c:v>14.505434782608694</c:v>
                </c:pt>
                <c:pt idx="462">
                  <c:v>14.498434782608694</c:v>
                </c:pt>
                <c:pt idx="463">
                  <c:v>14.494782608695653</c:v>
                </c:pt>
                <c:pt idx="464">
                  <c:v>14.505695652173912</c:v>
                </c:pt>
                <c:pt idx="465">
                  <c:v>14.510130434782608</c:v>
                </c:pt>
                <c:pt idx="466">
                  <c:v>14.52130434782609</c:v>
                </c:pt>
                <c:pt idx="467">
                  <c:v>14.524173913043478</c:v>
                </c:pt>
                <c:pt idx="468">
                  <c:v>14.55182608695652</c:v>
                </c:pt>
                <c:pt idx="469">
                  <c:v>14.557739130434781</c:v>
                </c:pt>
                <c:pt idx="470">
                  <c:v>14.551739130434783</c:v>
                </c:pt>
                <c:pt idx="471">
                  <c:v>14.553173913043478</c:v>
                </c:pt>
                <c:pt idx="472">
                  <c:v>14.544869565217391</c:v>
                </c:pt>
                <c:pt idx="473">
                  <c:v>14.520652173913044</c:v>
                </c:pt>
                <c:pt idx="474">
                  <c:v>14.50391304347826</c:v>
                </c:pt>
                <c:pt idx="475">
                  <c:v>14.502434782608695</c:v>
                </c:pt>
                <c:pt idx="476">
                  <c:v>14.509130434782611</c:v>
                </c:pt>
                <c:pt idx="477">
                  <c:v>14.505608695652175</c:v>
                </c:pt>
                <c:pt idx="478">
                  <c:v>14.510608695652175</c:v>
                </c:pt>
                <c:pt idx="479">
                  <c:v>14.528913043478262</c:v>
                </c:pt>
                <c:pt idx="480">
                  <c:v>14.553826086956521</c:v>
                </c:pt>
                <c:pt idx="481">
                  <c:v>14.55182608695652</c:v>
                </c:pt>
                <c:pt idx="482">
                  <c:v>14.539782608695651</c:v>
                </c:pt>
                <c:pt idx="483">
                  <c:v>14.534260869565218</c:v>
                </c:pt>
                <c:pt idx="484">
                  <c:v>14.547826086956523</c:v>
                </c:pt>
                <c:pt idx="485">
                  <c:v>14.578086956521739</c:v>
                </c:pt>
                <c:pt idx="486">
                  <c:v>14.594347826086958</c:v>
                </c:pt>
                <c:pt idx="487">
                  <c:v>14.586913043478262</c:v>
                </c:pt>
                <c:pt idx="488">
                  <c:v>14.594739130434782</c:v>
                </c:pt>
                <c:pt idx="489">
                  <c:v>14.591652173913042</c:v>
                </c:pt>
                <c:pt idx="490">
                  <c:v>14.576260869565216</c:v>
                </c:pt>
                <c:pt idx="491">
                  <c:v>14.564913043478258</c:v>
                </c:pt>
                <c:pt idx="492">
                  <c:v>14.56595652173913</c:v>
                </c:pt>
                <c:pt idx="493">
                  <c:v>14.58195652173913</c:v>
                </c:pt>
                <c:pt idx="494">
                  <c:v>14.605652173913047</c:v>
                </c:pt>
                <c:pt idx="495">
                  <c:v>14.632086956521739</c:v>
                </c:pt>
                <c:pt idx="496">
                  <c:v>14.65434782608696</c:v>
                </c:pt>
                <c:pt idx="497">
                  <c:v>14.666521739130436</c:v>
                </c:pt>
                <c:pt idx="498">
                  <c:v>14.668521739130433</c:v>
                </c:pt>
                <c:pt idx="499">
                  <c:v>14.667391304347829</c:v>
                </c:pt>
                <c:pt idx="500">
                  <c:v>14.683000000000003</c:v>
                </c:pt>
                <c:pt idx="501">
                  <c:v>14.697608695652177</c:v>
                </c:pt>
                <c:pt idx="502">
                  <c:v>14.695434782608697</c:v>
                </c:pt>
                <c:pt idx="503">
                  <c:v>14.691347826086957</c:v>
                </c:pt>
                <c:pt idx="504">
                  <c:v>14.704695652173912</c:v>
                </c:pt>
                <c:pt idx="505">
                  <c:v>14.709652173913044</c:v>
                </c:pt>
                <c:pt idx="506">
                  <c:v>14.707608695652173</c:v>
                </c:pt>
                <c:pt idx="507">
                  <c:v>14.723086956521739</c:v>
                </c:pt>
                <c:pt idx="508">
                  <c:v>14.731913043478258</c:v>
                </c:pt>
                <c:pt idx="509">
                  <c:v>14.725173913043479</c:v>
                </c:pt>
                <c:pt idx="510">
                  <c:v>14.729521739130437</c:v>
                </c:pt>
                <c:pt idx="511">
                  <c:v>14.733130434782606</c:v>
                </c:pt>
                <c:pt idx="512">
                  <c:v>14.736782608695648</c:v>
                </c:pt>
                <c:pt idx="513">
                  <c:v>14.755043478260866</c:v>
                </c:pt>
                <c:pt idx="514">
                  <c:v>14.758478260869563</c:v>
                </c:pt>
                <c:pt idx="515">
                  <c:v>14.770173913043481</c:v>
                </c:pt>
                <c:pt idx="516">
                  <c:v>14.780478260869566</c:v>
                </c:pt>
                <c:pt idx="517">
                  <c:v>14.786695652173915</c:v>
                </c:pt>
                <c:pt idx="518">
                  <c:v>14.80417391304348</c:v>
                </c:pt>
                <c:pt idx="519">
                  <c:v>14.829260869565219</c:v>
                </c:pt>
                <c:pt idx="520">
                  <c:v>14.841913043478263</c:v>
                </c:pt>
                <c:pt idx="521">
                  <c:v>14.858478260869566</c:v>
                </c:pt>
                <c:pt idx="522">
                  <c:v>14.859521739130434</c:v>
                </c:pt>
                <c:pt idx="523">
                  <c:v>14.85795652173913</c:v>
                </c:pt>
                <c:pt idx="524">
                  <c:v>14.875695652173913</c:v>
                </c:pt>
                <c:pt idx="525">
                  <c:v>14.886391304347828</c:v>
                </c:pt>
                <c:pt idx="526">
                  <c:v>14.89226086956522</c:v>
                </c:pt>
                <c:pt idx="527">
                  <c:v>14.889347826086956</c:v>
                </c:pt>
                <c:pt idx="528">
                  <c:v>14.905173913043477</c:v>
                </c:pt>
                <c:pt idx="529">
                  <c:v>14.912521739130431</c:v>
                </c:pt>
                <c:pt idx="530">
                  <c:v>14.897391304347822</c:v>
                </c:pt>
                <c:pt idx="531">
                  <c:v>14.888434782608694</c:v>
                </c:pt>
                <c:pt idx="532">
                  <c:v>14.900434782608693</c:v>
                </c:pt>
                <c:pt idx="533">
                  <c:v>14.908478260869565</c:v>
                </c:pt>
                <c:pt idx="534">
                  <c:v>14.909217391304349</c:v>
                </c:pt>
                <c:pt idx="535">
                  <c:v>14.92908695652174</c:v>
                </c:pt>
                <c:pt idx="536">
                  <c:v>14.948956521739131</c:v>
                </c:pt>
                <c:pt idx="537">
                  <c:v>14.963565217391306</c:v>
                </c:pt>
                <c:pt idx="538">
                  <c:v>14.970260869565216</c:v>
                </c:pt>
                <c:pt idx="539">
                  <c:v>14.975043478260869</c:v>
                </c:pt>
                <c:pt idx="540">
                  <c:v>14.968173913043477</c:v>
                </c:pt>
                <c:pt idx="541">
                  <c:v>14.955173913043478</c:v>
                </c:pt>
                <c:pt idx="542">
                  <c:v>14.957565217391304</c:v>
                </c:pt>
                <c:pt idx="543">
                  <c:v>14.977956521739131</c:v>
                </c:pt>
                <c:pt idx="544">
                  <c:v>14.999434782608697</c:v>
                </c:pt>
                <c:pt idx="545">
                  <c:v>15.028695652173914</c:v>
                </c:pt>
                <c:pt idx="546">
                  <c:v>15.038130434782609</c:v>
                </c:pt>
                <c:pt idx="547">
                  <c:v>15.040086956521741</c:v>
                </c:pt>
                <c:pt idx="548">
                  <c:v>15.039826086956523</c:v>
                </c:pt>
                <c:pt idx="549">
                  <c:v>15.038869565217395</c:v>
                </c:pt>
                <c:pt idx="550">
                  <c:v>15.049173913043477</c:v>
                </c:pt>
                <c:pt idx="551">
                  <c:v>15.052913043478263</c:v>
                </c:pt>
                <c:pt idx="552">
                  <c:v>15.065565217391304</c:v>
                </c:pt>
                <c:pt idx="553">
                  <c:v>15.082913043478257</c:v>
                </c:pt>
                <c:pt idx="554">
                  <c:v>15.093043478260869</c:v>
                </c:pt>
                <c:pt idx="555">
                  <c:v>15.102304347826085</c:v>
                </c:pt>
                <c:pt idx="556">
                  <c:v>15.111739130434779</c:v>
                </c:pt>
                <c:pt idx="557">
                  <c:v>15.130086956521737</c:v>
                </c:pt>
                <c:pt idx="558">
                  <c:v>15.134130434782607</c:v>
                </c:pt>
                <c:pt idx="559">
                  <c:v>15.136304347826089</c:v>
                </c:pt>
                <c:pt idx="560">
                  <c:v>15.150782608695653</c:v>
                </c:pt>
                <c:pt idx="561">
                  <c:v>15.167434782608696</c:v>
                </c:pt>
                <c:pt idx="562">
                  <c:v>15.171826086956521</c:v>
                </c:pt>
                <c:pt idx="563">
                  <c:v>15.175869565217392</c:v>
                </c:pt>
                <c:pt idx="564">
                  <c:v>15.184391304347825</c:v>
                </c:pt>
                <c:pt idx="565">
                  <c:v>15.196304347826086</c:v>
                </c:pt>
                <c:pt idx="566">
                  <c:v>15.199304347826084</c:v>
                </c:pt>
                <c:pt idx="567">
                  <c:v>15.201956521739127</c:v>
                </c:pt>
                <c:pt idx="568">
                  <c:v>15.211086956521738</c:v>
                </c:pt>
                <c:pt idx="569">
                  <c:v>15.20973913043478</c:v>
                </c:pt>
                <c:pt idx="570">
                  <c:v>15.204304347826087</c:v>
                </c:pt>
                <c:pt idx="571">
                  <c:v>15.216347826086956</c:v>
                </c:pt>
                <c:pt idx="572">
                  <c:v>15.231173913043479</c:v>
                </c:pt>
                <c:pt idx="573">
                  <c:v>15.228086956521738</c:v>
                </c:pt>
                <c:pt idx="574">
                  <c:v>15.237347826086957</c:v>
                </c:pt>
                <c:pt idx="575">
                  <c:v>15.239782608695652</c:v>
                </c:pt>
                <c:pt idx="576">
                  <c:v>15.251478260869565</c:v>
                </c:pt>
                <c:pt idx="577">
                  <c:v>15.244565217391305</c:v>
                </c:pt>
                <c:pt idx="578">
                  <c:v>15.230304347826086</c:v>
                </c:pt>
                <c:pt idx="579">
                  <c:v>15.232913043478259</c:v>
                </c:pt>
                <c:pt idx="580">
                  <c:v>15.229173913043473</c:v>
                </c:pt>
                <c:pt idx="581">
                  <c:v>15.227652173913041</c:v>
                </c:pt>
                <c:pt idx="582">
                  <c:v>15.229391304347825</c:v>
                </c:pt>
                <c:pt idx="583">
                  <c:v>15.2375652173913</c:v>
                </c:pt>
                <c:pt idx="584">
                  <c:v>15.242999999999997</c:v>
                </c:pt>
                <c:pt idx="585">
                  <c:v>15.252608695652171</c:v>
                </c:pt>
                <c:pt idx="586">
                  <c:v>15.274478260869563</c:v>
                </c:pt>
                <c:pt idx="587">
                  <c:v>15.28773913043478</c:v>
                </c:pt>
                <c:pt idx="588">
                  <c:v>15.291739130434779</c:v>
                </c:pt>
                <c:pt idx="589">
                  <c:v>15.297217391304345</c:v>
                </c:pt>
                <c:pt idx="590">
                  <c:v>15.296391304347821</c:v>
                </c:pt>
                <c:pt idx="591">
                  <c:v>15.28778260869565</c:v>
                </c:pt>
                <c:pt idx="592">
                  <c:v>15.291478260869564</c:v>
                </c:pt>
                <c:pt idx="593">
                  <c:v>15.293217391304347</c:v>
                </c:pt>
                <c:pt idx="594">
                  <c:v>15.290782608695652</c:v>
                </c:pt>
                <c:pt idx="595">
                  <c:v>15.291739130434781</c:v>
                </c:pt>
                <c:pt idx="596">
                  <c:v>15.307086956521736</c:v>
                </c:pt>
                <c:pt idx="597">
                  <c:v>15.312434782608694</c:v>
                </c:pt>
                <c:pt idx="598">
                  <c:v>15.321</c:v>
                </c:pt>
                <c:pt idx="599">
                  <c:v>15.327434782608696</c:v>
                </c:pt>
                <c:pt idx="600">
                  <c:v>15.34826086956522</c:v>
                </c:pt>
                <c:pt idx="601">
                  <c:v>15.367565217391304</c:v>
                </c:pt>
                <c:pt idx="602">
                  <c:v>15.372565217391305</c:v>
                </c:pt>
                <c:pt idx="603">
                  <c:v>15.380260869565216</c:v>
                </c:pt>
                <c:pt idx="604">
                  <c:v>15.391956521739127</c:v>
                </c:pt>
                <c:pt idx="605">
                  <c:v>15.407652173913043</c:v>
                </c:pt>
                <c:pt idx="606">
                  <c:v>15.411782608695649</c:v>
                </c:pt>
                <c:pt idx="607">
                  <c:v>15.419565217391304</c:v>
                </c:pt>
                <c:pt idx="608">
                  <c:v>15.429956521739133</c:v>
                </c:pt>
                <c:pt idx="609">
                  <c:v>15.425173913043476</c:v>
                </c:pt>
                <c:pt idx="610">
                  <c:v>15.42704347826087</c:v>
                </c:pt>
                <c:pt idx="611">
                  <c:v>15.430347826086955</c:v>
                </c:pt>
                <c:pt idx="612">
                  <c:v>15.431130434782608</c:v>
                </c:pt>
                <c:pt idx="613">
                  <c:v>15.443999999999999</c:v>
                </c:pt>
                <c:pt idx="614">
                  <c:v>15.460434782608695</c:v>
                </c:pt>
                <c:pt idx="615">
                  <c:v>15.470347826086954</c:v>
                </c:pt>
                <c:pt idx="616">
                  <c:v>15.484173913043479</c:v>
                </c:pt>
                <c:pt idx="617">
                  <c:v>15.496217391304345</c:v>
                </c:pt>
                <c:pt idx="618">
                  <c:v>15.503478260869562</c:v>
                </c:pt>
                <c:pt idx="619">
                  <c:v>15.51069565217391</c:v>
                </c:pt>
                <c:pt idx="620">
                  <c:v>15.519565217391303</c:v>
                </c:pt>
                <c:pt idx="621">
                  <c:v>15.522999999999998</c:v>
                </c:pt>
                <c:pt idx="622">
                  <c:v>15.520956521739127</c:v>
                </c:pt>
                <c:pt idx="623">
                  <c:v>15.524695652173909</c:v>
                </c:pt>
                <c:pt idx="624">
                  <c:v>15.526652173913044</c:v>
                </c:pt>
                <c:pt idx="625">
                  <c:v>15.52913043478261</c:v>
                </c:pt>
                <c:pt idx="626">
                  <c:v>15.53904347826087</c:v>
                </c:pt>
                <c:pt idx="627">
                  <c:v>15.547652173913047</c:v>
                </c:pt>
                <c:pt idx="628">
                  <c:v>15.546043478260874</c:v>
                </c:pt>
                <c:pt idx="629">
                  <c:v>15.538130434782612</c:v>
                </c:pt>
                <c:pt idx="630">
                  <c:v>15.52808695652174</c:v>
                </c:pt>
                <c:pt idx="631">
                  <c:v>15.524391304347825</c:v>
                </c:pt>
                <c:pt idx="632">
                  <c:v>15.533652173913044</c:v>
                </c:pt>
                <c:pt idx="633">
                  <c:v>15.535739130434782</c:v>
                </c:pt>
                <c:pt idx="634">
                  <c:v>15.545478260869567</c:v>
                </c:pt>
                <c:pt idx="635">
                  <c:v>15.556347826086956</c:v>
                </c:pt>
                <c:pt idx="636">
                  <c:v>15.55408695652174</c:v>
                </c:pt>
                <c:pt idx="637">
                  <c:v>15.55421739130435</c:v>
                </c:pt>
                <c:pt idx="638">
                  <c:v>15.56647826086957</c:v>
                </c:pt>
                <c:pt idx="639">
                  <c:v>15.577608695652177</c:v>
                </c:pt>
                <c:pt idx="640">
                  <c:v>15.585000000000003</c:v>
                </c:pt>
                <c:pt idx="641">
                  <c:v>15.589434782608697</c:v>
                </c:pt>
                <c:pt idx="642">
                  <c:v>15.590869565217393</c:v>
                </c:pt>
                <c:pt idx="643">
                  <c:v>15.597347826086958</c:v>
                </c:pt>
                <c:pt idx="644">
                  <c:v>15.611391304347826</c:v>
                </c:pt>
                <c:pt idx="645">
                  <c:v>15.628</c:v>
                </c:pt>
                <c:pt idx="646">
                  <c:v>15.637304347826088</c:v>
                </c:pt>
                <c:pt idx="647">
                  <c:v>15.648521739130432</c:v>
                </c:pt>
                <c:pt idx="648">
                  <c:v>15.660782608695651</c:v>
                </c:pt>
                <c:pt idx="649">
                  <c:v>15.666565217391303</c:v>
                </c:pt>
                <c:pt idx="650">
                  <c:v>15.674043478260868</c:v>
                </c:pt>
                <c:pt idx="651">
                  <c:v>15.685347826086955</c:v>
                </c:pt>
                <c:pt idx="652">
                  <c:v>15.704869565217392</c:v>
                </c:pt>
                <c:pt idx="653">
                  <c:v>15.728608695652174</c:v>
                </c:pt>
                <c:pt idx="654">
                  <c:v>15.748086956521741</c:v>
                </c:pt>
                <c:pt idx="655">
                  <c:v>15.769826086956522</c:v>
                </c:pt>
                <c:pt idx="656">
                  <c:v>15.792304347826086</c:v>
                </c:pt>
                <c:pt idx="657">
                  <c:v>15.795086956521738</c:v>
                </c:pt>
                <c:pt idx="658">
                  <c:v>15.803913043478259</c:v>
                </c:pt>
                <c:pt idx="659">
                  <c:v>15.820217391304348</c:v>
                </c:pt>
                <c:pt idx="660">
                  <c:v>15.83508695652174</c:v>
                </c:pt>
                <c:pt idx="661">
                  <c:v>15.841217391304349</c:v>
                </c:pt>
                <c:pt idx="662">
                  <c:v>15.837652173913044</c:v>
                </c:pt>
                <c:pt idx="663">
                  <c:v>15.847826086956522</c:v>
                </c:pt>
                <c:pt idx="664">
                  <c:v>15.86282608695652</c:v>
                </c:pt>
                <c:pt idx="665">
                  <c:v>15.870652173913042</c:v>
                </c:pt>
                <c:pt idx="666">
                  <c:v>15.877478260869564</c:v>
                </c:pt>
                <c:pt idx="667">
                  <c:v>15.883130434782606</c:v>
                </c:pt>
                <c:pt idx="668">
                  <c:v>15.89273913043478</c:v>
                </c:pt>
                <c:pt idx="669">
                  <c:v>15.900304347826086</c:v>
                </c:pt>
                <c:pt idx="670">
                  <c:v>15.910608695652174</c:v>
                </c:pt>
                <c:pt idx="671">
                  <c:v>15.924391304347827</c:v>
                </c:pt>
                <c:pt idx="672">
                  <c:v>15.935956521739133</c:v>
                </c:pt>
                <c:pt idx="673">
                  <c:v>15.945782608695652</c:v>
                </c:pt>
                <c:pt idx="674">
                  <c:v>15.952391304347826</c:v>
                </c:pt>
                <c:pt idx="675">
                  <c:v>15.964260869565219</c:v>
                </c:pt>
                <c:pt idx="676">
                  <c:v>15.980695652173912</c:v>
                </c:pt>
                <c:pt idx="677">
                  <c:v>15.995478260869563</c:v>
                </c:pt>
                <c:pt idx="678">
                  <c:v>15.996956521739126</c:v>
                </c:pt>
                <c:pt idx="679">
                  <c:v>15.997826086956518</c:v>
                </c:pt>
                <c:pt idx="680">
                  <c:v>16.010739130434782</c:v>
                </c:pt>
                <c:pt idx="681">
                  <c:v>16.020086956521737</c:v>
                </c:pt>
                <c:pt idx="682">
                  <c:v>16.026608695652175</c:v>
                </c:pt>
                <c:pt idx="683">
                  <c:v>16.035260869565214</c:v>
                </c:pt>
                <c:pt idx="684">
                  <c:v>16.048521739130432</c:v>
                </c:pt>
                <c:pt idx="685">
                  <c:v>16.063608695652171</c:v>
                </c:pt>
                <c:pt idx="686">
                  <c:v>16.070956521739131</c:v>
                </c:pt>
                <c:pt idx="687">
                  <c:v>16.075260869565213</c:v>
                </c:pt>
                <c:pt idx="688">
                  <c:v>16.079086956521738</c:v>
                </c:pt>
                <c:pt idx="689">
                  <c:v>16.079217391304347</c:v>
                </c:pt>
                <c:pt idx="690">
                  <c:v>16.080478260869562</c:v>
                </c:pt>
                <c:pt idx="691">
                  <c:v>16.080956521739129</c:v>
                </c:pt>
                <c:pt idx="692">
                  <c:v>16.08721739130435</c:v>
                </c:pt>
                <c:pt idx="693">
                  <c:v>16.099869565217393</c:v>
                </c:pt>
                <c:pt idx="694">
                  <c:v>16.105391304347826</c:v>
                </c:pt>
                <c:pt idx="695">
                  <c:v>16.105565217391305</c:v>
                </c:pt>
                <c:pt idx="696">
                  <c:v>16.107782608695654</c:v>
                </c:pt>
                <c:pt idx="697">
                  <c:v>16.115652173913045</c:v>
                </c:pt>
                <c:pt idx="698">
                  <c:v>16.117043478260872</c:v>
                </c:pt>
                <c:pt idx="699">
                  <c:v>16.118347826086957</c:v>
                </c:pt>
                <c:pt idx="700">
                  <c:v>16.117130434782609</c:v>
                </c:pt>
                <c:pt idx="701">
                  <c:v>16.121173913043481</c:v>
                </c:pt>
                <c:pt idx="702">
                  <c:v>16.126478260869565</c:v>
                </c:pt>
                <c:pt idx="703">
                  <c:v>16.133347826086958</c:v>
                </c:pt>
                <c:pt idx="704">
                  <c:v>16.145086956521737</c:v>
                </c:pt>
                <c:pt idx="705">
                  <c:v>16.153869565217391</c:v>
                </c:pt>
                <c:pt idx="706">
                  <c:v>16.160869565217389</c:v>
                </c:pt>
                <c:pt idx="707">
                  <c:v>16.166478260869564</c:v>
                </c:pt>
                <c:pt idx="708">
                  <c:v>16.169521739130431</c:v>
                </c:pt>
                <c:pt idx="709">
                  <c:v>16.182130434782607</c:v>
                </c:pt>
                <c:pt idx="710">
                  <c:v>16.195826086956522</c:v>
                </c:pt>
                <c:pt idx="711">
                  <c:v>16.205478260869562</c:v>
                </c:pt>
                <c:pt idx="712">
                  <c:v>16.218782608695655</c:v>
                </c:pt>
                <c:pt idx="713">
                  <c:v>16.233086956521738</c:v>
                </c:pt>
                <c:pt idx="714">
                  <c:v>16.242999999999999</c:v>
                </c:pt>
                <c:pt idx="715">
                  <c:v>16.246608695652174</c:v>
                </c:pt>
                <c:pt idx="716">
                  <c:v>16.243217391304348</c:v>
                </c:pt>
                <c:pt idx="717">
                  <c:v>16.246826086956521</c:v>
                </c:pt>
                <c:pt idx="718">
                  <c:v>16.258434782608699</c:v>
                </c:pt>
                <c:pt idx="719">
                  <c:v>16.272782608695653</c:v>
                </c:pt>
                <c:pt idx="720">
                  <c:v>16.280217391304344</c:v>
                </c:pt>
                <c:pt idx="721">
                  <c:v>16.282130434782609</c:v>
                </c:pt>
                <c:pt idx="722">
                  <c:v>16.283304347826085</c:v>
                </c:pt>
                <c:pt idx="723">
                  <c:v>16.281391304347824</c:v>
                </c:pt>
                <c:pt idx="724">
                  <c:v>16.277652173913044</c:v>
                </c:pt>
                <c:pt idx="725">
                  <c:v>16.287347826086954</c:v>
                </c:pt>
                <c:pt idx="726">
                  <c:v>16.29513043478261</c:v>
                </c:pt>
                <c:pt idx="727">
                  <c:v>16.293695652173913</c:v>
                </c:pt>
                <c:pt idx="728">
                  <c:v>16.296173913043479</c:v>
                </c:pt>
                <c:pt idx="729">
                  <c:v>16.297391304347826</c:v>
                </c:pt>
                <c:pt idx="730">
                  <c:v>16.300434782608701</c:v>
                </c:pt>
                <c:pt idx="731">
                  <c:v>16.303000000000004</c:v>
                </c:pt>
                <c:pt idx="732">
                  <c:v>16.30130434782609</c:v>
                </c:pt>
                <c:pt idx="733">
                  <c:v>16.308043478260867</c:v>
                </c:pt>
                <c:pt idx="734">
                  <c:v>16.321956521739132</c:v>
                </c:pt>
                <c:pt idx="735">
                  <c:v>16.328043478260867</c:v>
                </c:pt>
                <c:pt idx="736">
                  <c:v>16.331391304347825</c:v>
                </c:pt>
                <c:pt idx="737">
                  <c:v>16.328869565217392</c:v>
                </c:pt>
                <c:pt idx="738">
                  <c:v>16.337869565217392</c:v>
                </c:pt>
                <c:pt idx="739">
                  <c:v>16.352782608695655</c:v>
                </c:pt>
                <c:pt idx="740">
                  <c:v>16.358521739130435</c:v>
                </c:pt>
                <c:pt idx="741">
                  <c:v>16.359782608695649</c:v>
                </c:pt>
                <c:pt idx="742">
                  <c:v>16.360521739130437</c:v>
                </c:pt>
                <c:pt idx="743">
                  <c:v>16.367304347826089</c:v>
                </c:pt>
                <c:pt idx="744">
                  <c:v>16.378043478260874</c:v>
                </c:pt>
                <c:pt idx="745">
                  <c:v>16.382913043478265</c:v>
                </c:pt>
                <c:pt idx="746">
                  <c:v>16.3984347826087</c:v>
                </c:pt>
                <c:pt idx="747">
                  <c:v>16.419043478260875</c:v>
                </c:pt>
                <c:pt idx="748">
                  <c:v>16.423913043478265</c:v>
                </c:pt>
                <c:pt idx="749">
                  <c:v>16.427826086956522</c:v>
                </c:pt>
                <c:pt idx="750">
                  <c:v>16.436869565217393</c:v>
                </c:pt>
                <c:pt idx="751">
                  <c:v>16.44408695652174</c:v>
                </c:pt>
                <c:pt idx="752">
                  <c:v>16.458434782608698</c:v>
                </c:pt>
                <c:pt idx="753">
                  <c:v>16.468652173913046</c:v>
                </c:pt>
                <c:pt idx="754">
                  <c:v>16.486913043478264</c:v>
                </c:pt>
                <c:pt idx="755">
                  <c:v>16.500000000000004</c:v>
                </c:pt>
                <c:pt idx="756">
                  <c:v>16.499478260869566</c:v>
                </c:pt>
                <c:pt idx="757">
                  <c:v>16.501304347826085</c:v>
                </c:pt>
                <c:pt idx="758">
                  <c:v>16.508913043478259</c:v>
                </c:pt>
                <c:pt idx="759">
                  <c:v>16.518521739130435</c:v>
                </c:pt>
                <c:pt idx="760">
                  <c:v>16.535304347826084</c:v>
                </c:pt>
                <c:pt idx="761">
                  <c:v>16.551869565217391</c:v>
                </c:pt>
                <c:pt idx="762">
                  <c:v>16.562173913043477</c:v>
                </c:pt>
                <c:pt idx="763">
                  <c:v>16.569695652173912</c:v>
                </c:pt>
                <c:pt idx="764">
                  <c:v>16.582608695652173</c:v>
                </c:pt>
                <c:pt idx="765">
                  <c:v>16.590304347826088</c:v>
                </c:pt>
                <c:pt idx="766">
                  <c:v>16.593782608695651</c:v>
                </c:pt>
                <c:pt idx="767">
                  <c:v>16.605</c:v>
                </c:pt>
                <c:pt idx="768">
                  <c:v>16.61995652173913</c:v>
                </c:pt>
                <c:pt idx="769">
                  <c:v>16.628304347826088</c:v>
                </c:pt>
                <c:pt idx="770">
                  <c:v>16.63491304347826</c:v>
                </c:pt>
                <c:pt idx="771">
                  <c:v>16.64782608695652</c:v>
                </c:pt>
                <c:pt idx="772">
                  <c:v>16.661260869565215</c:v>
                </c:pt>
                <c:pt idx="773">
                  <c:v>16.671695652173913</c:v>
                </c:pt>
                <c:pt idx="774">
                  <c:v>16.687695652173911</c:v>
                </c:pt>
                <c:pt idx="775">
                  <c:v>16.695869565217386</c:v>
                </c:pt>
                <c:pt idx="776">
                  <c:v>16.698782608695648</c:v>
                </c:pt>
                <c:pt idx="777">
                  <c:v>16.699565217391303</c:v>
                </c:pt>
                <c:pt idx="778">
                  <c:v>16.704217391304347</c:v>
                </c:pt>
                <c:pt idx="779">
                  <c:v>16.714478260869566</c:v>
                </c:pt>
                <c:pt idx="780">
                  <c:v>16.724086956521738</c:v>
                </c:pt>
                <c:pt idx="781">
                  <c:v>16.733695652173914</c:v>
                </c:pt>
                <c:pt idx="782">
                  <c:v>16.742999999999999</c:v>
                </c:pt>
                <c:pt idx="783">
                  <c:v>16.750130434782609</c:v>
                </c:pt>
                <c:pt idx="784">
                  <c:v>16.751565217391306</c:v>
                </c:pt>
                <c:pt idx="785">
                  <c:v>16.758347826086958</c:v>
                </c:pt>
                <c:pt idx="786">
                  <c:v>16.771086956521739</c:v>
                </c:pt>
                <c:pt idx="787">
                  <c:v>16.777782608695649</c:v>
                </c:pt>
                <c:pt idx="788">
                  <c:v>16.786956521739128</c:v>
                </c:pt>
                <c:pt idx="789">
                  <c:v>16.786304347826082</c:v>
                </c:pt>
                <c:pt idx="790">
                  <c:v>16.78660869565217</c:v>
                </c:pt>
                <c:pt idx="791">
                  <c:v>16.79078260869565</c:v>
                </c:pt>
                <c:pt idx="792">
                  <c:v>16.802</c:v>
                </c:pt>
                <c:pt idx="793">
                  <c:v>16.813913043478262</c:v>
                </c:pt>
                <c:pt idx="794">
                  <c:v>16.820173913043476</c:v>
                </c:pt>
                <c:pt idx="795">
                  <c:v>16.825173913043475</c:v>
                </c:pt>
                <c:pt idx="796">
                  <c:v>16.831391304347825</c:v>
                </c:pt>
                <c:pt idx="797">
                  <c:v>16.833347826086957</c:v>
                </c:pt>
                <c:pt idx="798">
                  <c:v>16.841608695652177</c:v>
                </c:pt>
                <c:pt idx="799">
                  <c:v>16.852260869565217</c:v>
                </c:pt>
                <c:pt idx="800">
                  <c:v>16.864043478260868</c:v>
                </c:pt>
                <c:pt idx="801">
                  <c:v>16.872260869565221</c:v>
                </c:pt>
                <c:pt idx="802">
                  <c:v>16.880913043478266</c:v>
                </c:pt>
                <c:pt idx="803">
                  <c:v>16.882652173913044</c:v>
                </c:pt>
                <c:pt idx="804">
                  <c:v>16.876086956521743</c:v>
                </c:pt>
                <c:pt idx="805">
                  <c:v>16.881347826086959</c:v>
                </c:pt>
                <c:pt idx="806">
                  <c:v>16.880869565217395</c:v>
                </c:pt>
                <c:pt idx="807">
                  <c:v>16.889869565217392</c:v>
                </c:pt>
                <c:pt idx="808">
                  <c:v>16.897086956521743</c:v>
                </c:pt>
                <c:pt idx="809">
                  <c:v>16.905695652173915</c:v>
                </c:pt>
                <c:pt idx="810">
                  <c:v>16.917826086956524</c:v>
                </c:pt>
                <c:pt idx="811">
                  <c:v>16.925304347826085</c:v>
                </c:pt>
                <c:pt idx="812">
                  <c:v>16.942260869565217</c:v>
                </c:pt>
                <c:pt idx="813">
                  <c:v>16.950434782608696</c:v>
                </c:pt>
                <c:pt idx="814">
                  <c:v>16.948391304347826</c:v>
                </c:pt>
                <c:pt idx="815">
                  <c:v>16.941695652173909</c:v>
                </c:pt>
                <c:pt idx="816">
                  <c:v>16.941565217391304</c:v>
                </c:pt>
                <c:pt idx="817">
                  <c:v>16.952043478260865</c:v>
                </c:pt>
                <c:pt idx="818">
                  <c:v>16.957782608695648</c:v>
                </c:pt>
                <c:pt idx="819">
                  <c:v>16.960217391304344</c:v>
                </c:pt>
                <c:pt idx="820">
                  <c:v>16.96343478260869</c:v>
                </c:pt>
                <c:pt idx="821">
                  <c:v>16.965173913043476</c:v>
                </c:pt>
                <c:pt idx="822">
                  <c:v>16.969347826086956</c:v>
                </c:pt>
                <c:pt idx="823">
                  <c:v>16.969043478260868</c:v>
                </c:pt>
                <c:pt idx="824">
                  <c:v>16.974565217391302</c:v>
                </c:pt>
                <c:pt idx="825">
                  <c:v>16.980217391304347</c:v>
                </c:pt>
                <c:pt idx="826">
                  <c:v>16.989999999999998</c:v>
                </c:pt>
                <c:pt idx="827">
                  <c:v>17.003173913043479</c:v>
                </c:pt>
                <c:pt idx="828">
                  <c:v>17.013869565217391</c:v>
                </c:pt>
                <c:pt idx="829">
                  <c:v>17.035478260869564</c:v>
                </c:pt>
                <c:pt idx="830">
                  <c:v>17.043347826086954</c:v>
                </c:pt>
                <c:pt idx="831">
                  <c:v>17.050608695652169</c:v>
                </c:pt>
                <c:pt idx="832">
                  <c:v>17.054652173913045</c:v>
                </c:pt>
                <c:pt idx="833">
                  <c:v>17.05247826086956</c:v>
                </c:pt>
                <c:pt idx="834">
                  <c:v>17.059913043478254</c:v>
                </c:pt>
                <c:pt idx="835">
                  <c:v>17.076217391304343</c:v>
                </c:pt>
                <c:pt idx="836">
                  <c:v>17.093217391304346</c:v>
                </c:pt>
                <c:pt idx="837">
                  <c:v>17.115521739130433</c:v>
                </c:pt>
                <c:pt idx="838">
                  <c:v>17.137086956521738</c:v>
                </c:pt>
                <c:pt idx="839">
                  <c:v>17.144521739130433</c:v>
                </c:pt>
                <c:pt idx="840">
                  <c:v>17.143826086956523</c:v>
                </c:pt>
                <c:pt idx="841">
                  <c:v>17.14504347826087</c:v>
                </c:pt>
                <c:pt idx="842">
                  <c:v>17.154043478260871</c:v>
                </c:pt>
                <c:pt idx="843">
                  <c:v>17.166304347826088</c:v>
                </c:pt>
                <c:pt idx="844">
                  <c:v>17.181304347826089</c:v>
                </c:pt>
                <c:pt idx="845">
                  <c:v>17.194304347826087</c:v>
                </c:pt>
                <c:pt idx="846">
                  <c:v>17.202000000000002</c:v>
                </c:pt>
                <c:pt idx="847">
                  <c:v>17.212869565217396</c:v>
                </c:pt>
                <c:pt idx="848">
                  <c:v>17.227739130434784</c:v>
                </c:pt>
                <c:pt idx="849">
                  <c:v>17.238086956521737</c:v>
                </c:pt>
                <c:pt idx="850">
                  <c:v>17.250565217391305</c:v>
                </c:pt>
                <c:pt idx="851">
                  <c:v>17.248391304347827</c:v>
                </c:pt>
                <c:pt idx="852">
                  <c:v>17.246478260869566</c:v>
                </c:pt>
                <c:pt idx="853">
                  <c:v>17.250869565217389</c:v>
                </c:pt>
                <c:pt idx="854">
                  <c:v>17.257739130434782</c:v>
                </c:pt>
                <c:pt idx="855">
                  <c:v>17.268565217391306</c:v>
                </c:pt>
                <c:pt idx="856">
                  <c:v>17.280260869565215</c:v>
                </c:pt>
                <c:pt idx="857">
                  <c:v>17.286565217391306</c:v>
                </c:pt>
                <c:pt idx="858">
                  <c:v>17.284565217391304</c:v>
                </c:pt>
                <c:pt idx="859">
                  <c:v>17.281173913043478</c:v>
                </c:pt>
                <c:pt idx="860">
                  <c:v>17.277521739130435</c:v>
                </c:pt>
                <c:pt idx="861">
                  <c:v>17.278826086956521</c:v>
                </c:pt>
                <c:pt idx="862">
                  <c:v>17.28404347826087</c:v>
                </c:pt>
                <c:pt idx="863">
                  <c:v>17.292391304347827</c:v>
                </c:pt>
                <c:pt idx="864">
                  <c:v>17.302304347826087</c:v>
                </c:pt>
                <c:pt idx="865">
                  <c:v>17.310434782608699</c:v>
                </c:pt>
                <c:pt idx="866">
                  <c:v>17.316000000000003</c:v>
                </c:pt>
                <c:pt idx="867">
                  <c:v>17.313869565217395</c:v>
                </c:pt>
                <c:pt idx="868">
                  <c:v>17.317869565217393</c:v>
                </c:pt>
                <c:pt idx="869">
                  <c:v>17.332739130434785</c:v>
                </c:pt>
                <c:pt idx="870">
                  <c:v>17.334565217391308</c:v>
                </c:pt>
                <c:pt idx="871">
                  <c:v>17.334304347826087</c:v>
                </c:pt>
                <c:pt idx="872">
                  <c:v>17.342260869565219</c:v>
                </c:pt>
                <c:pt idx="873">
                  <c:v>17.354000000000003</c:v>
                </c:pt>
                <c:pt idx="874">
                  <c:v>17.366130434782612</c:v>
                </c:pt>
                <c:pt idx="875">
                  <c:v>17.367304347826089</c:v>
                </c:pt>
                <c:pt idx="876">
                  <c:v>17.377652173913045</c:v>
                </c:pt>
                <c:pt idx="877">
                  <c:v>17.383391304347828</c:v>
                </c:pt>
                <c:pt idx="878">
                  <c:v>17.390913043478264</c:v>
                </c:pt>
                <c:pt idx="879">
                  <c:v>17.395956521739134</c:v>
                </c:pt>
                <c:pt idx="880">
                  <c:v>17.402217391304351</c:v>
                </c:pt>
                <c:pt idx="881">
                  <c:v>17.411782608695653</c:v>
                </c:pt>
                <c:pt idx="882">
                  <c:v>17.423695652173912</c:v>
                </c:pt>
                <c:pt idx="883">
                  <c:v>17.434260869565218</c:v>
                </c:pt>
                <c:pt idx="884">
                  <c:v>17.443173913043484</c:v>
                </c:pt>
                <c:pt idx="885">
                  <c:v>17.453565217391311</c:v>
                </c:pt>
                <c:pt idx="886">
                  <c:v>17.45995652173913</c:v>
                </c:pt>
                <c:pt idx="887">
                  <c:v>17.471434782608696</c:v>
                </c:pt>
                <c:pt idx="888">
                  <c:v>17.480347826086955</c:v>
                </c:pt>
                <c:pt idx="889">
                  <c:v>17.484173913043481</c:v>
                </c:pt>
                <c:pt idx="890">
                  <c:v>17.493391304347828</c:v>
                </c:pt>
                <c:pt idx="891">
                  <c:v>17.502956521739133</c:v>
                </c:pt>
                <c:pt idx="892">
                  <c:v>17.50526086956522</c:v>
                </c:pt>
                <c:pt idx="893">
                  <c:v>17.513000000000005</c:v>
                </c:pt>
                <c:pt idx="894">
                  <c:v>17.518521739130438</c:v>
                </c:pt>
                <c:pt idx="895">
                  <c:v>17.519434782608698</c:v>
                </c:pt>
                <c:pt idx="896">
                  <c:v>17.520260869565217</c:v>
                </c:pt>
                <c:pt idx="897">
                  <c:v>17.53313043478261</c:v>
                </c:pt>
                <c:pt idx="898">
                  <c:v>17.549130434782612</c:v>
                </c:pt>
                <c:pt idx="899">
                  <c:v>17.554913043478265</c:v>
                </c:pt>
                <c:pt idx="900">
                  <c:v>17.565043478260868</c:v>
                </c:pt>
                <c:pt idx="901">
                  <c:v>17.567521739130431</c:v>
                </c:pt>
                <c:pt idx="902">
                  <c:v>17.577695652173915</c:v>
                </c:pt>
                <c:pt idx="903">
                  <c:v>17.586739130434783</c:v>
                </c:pt>
                <c:pt idx="904">
                  <c:v>17.591913043478261</c:v>
                </c:pt>
                <c:pt idx="905">
                  <c:v>17.603043478260869</c:v>
                </c:pt>
                <c:pt idx="906">
                  <c:v>17.612652173913045</c:v>
                </c:pt>
                <c:pt idx="907">
                  <c:v>17.615826086956524</c:v>
                </c:pt>
                <c:pt idx="908">
                  <c:v>17.622043478260871</c:v>
                </c:pt>
                <c:pt idx="909">
                  <c:v>17.632956521739128</c:v>
                </c:pt>
                <c:pt idx="910">
                  <c:v>17.640434782608693</c:v>
                </c:pt>
                <c:pt idx="911">
                  <c:v>17.649999999999999</c:v>
                </c:pt>
                <c:pt idx="912">
                  <c:v>17.664260869565215</c:v>
                </c:pt>
                <c:pt idx="913">
                  <c:v>17.676521739130436</c:v>
                </c:pt>
                <c:pt idx="914">
                  <c:v>17.688260869565216</c:v>
                </c:pt>
                <c:pt idx="915">
                  <c:v>17.701608695652176</c:v>
                </c:pt>
                <c:pt idx="916">
                  <c:v>17.710086956521742</c:v>
                </c:pt>
                <c:pt idx="917">
                  <c:v>17.721173913043479</c:v>
                </c:pt>
                <c:pt idx="918">
                  <c:v>17.737739130434786</c:v>
                </c:pt>
                <c:pt idx="919">
                  <c:v>17.750521739130438</c:v>
                </c:pt>
                <c:pt idx="920">
                  <c:v>17.754347826086956</c:v>
                </c:pt>
                <c:pt idx="921">
                  <c:v>17.764869565217392</c:v>
                </c:pt>
                <c:pt idx="922">
                  <c:v>17.770739130434787</c:v>
                </c:pt>
                <c:pt idx="923">
                  <c:v>17.767478260869563</c:v>
                </c:pt>
                <c:pt idx="924">
                  <c:v>17.77252173913044</c:v>
                </c:pt>
                <c:pt idx="925">
                  <c:v>17.779782608695651</c:v>
                </c:pt>
                <c:pt idx="926">
                  <c:v>17.787913043478262</c:v>
                </c:pt>
                <c:pt idx="927">
                  <c:v>17.798565217391307</c:v>
                </c:pt>
                <c:pt idx="928">
                  <c:v>17.806347826086952</c:v>
                </c:pt>
                <c:pt idx="929">
                  <c:v>17.819434782608699</c:v>
                </c:pt>
                <c:pt idx="930">
                  <c:v>17.841521739130435</c:v>
                </c:pt>
                <c:pt idx="931">
                  <c:v>17.853173913043481</c:v>
                </c:pt>
                <c:pt idx="932">
                  <c:v>17.860217391304349</c:v>
                </c:pt>
                <c:pt idx="933">
                  <c:v>17.866826086956522</c:v>
                </c:pt>
                <c:pt idx="934">
                  <c:v>17.871217391304349</c:v>
                </c:pt>
                <c:pt idx="935">
                  <c:v>17.875304347826084</c:v>
                </c:pt>
                <c:pt idx="936">
                  <c:v>17.882434782608694</c:v>
                </c:pt>
                <c:pt idx="937">
                  <c:v>17.88604347826087</c:v>
                </c:pt>
                <c:pt idx="938">
                  <c:v>17.890217391304351</c:v>
                </c:pt>
                <c:pt idx="939">
                  <c:v>17.897478260869562</c:v>
                </c:pt>
                <c:pt idx="940">
                  <c:v>17.904826086956518</c:v>
                </c:pt>
                <c:pt idx="941">
                  <c:v>17.908739130434782</c:v>
                </c:pt>
                <c:pt idx="942">
                  <c:v>17.913347826086955</c:v>
                </c:pt>
                <c:pt idx="943">
                  <c:v>17.918434782608696</c:v>
                </c:pt>
                <c:pt idx="944">
                  <c:v>17.920347826086953</c:v>
                </c:pt>
                <c:pt idx="945">
                  <c:v>17.928695652173911</c:v>
                </c:pt>
                <c:pt idx="946">
                  <c:v>17.947478260869566</c:v>
                </c:pt>
                <c:pt idx="947">
                  <c:v>17.960565217391306</c:v>
                </c:pt>
                <c:pt idx="948">
                  <c:v>17.971869565217393</c:v>
                </c:pt>
                <c:pt idx="949">
                  <c:v>17.981086956521739</c:v>
                </c:pt>
                <c:pt idx="950">
                  <c:v>17.983304347826085</c:v>
                </c:pt>
                <c:pt idx="951">
                  <c:v>17.984565217391303</c:v>
                </c:pt>
                <c:pt idx="952">
                  <c:v>17.985260869565217</c:v>
                </c:pt>
                <c:pt idx="953">
                  <c:v>17.984347826086957</c:v>
                </c:pt>
                <c:pt idx="954">
                  <c:v>17.987739130434782</c:v>
                </c:pt>
                <c:pt idx="955">
                  <c:v>17.99008695652174</c:v>
                </c:pt>
                <c:pt idx="956">
                  <c:v>17.992304347826089</c:v>
                </c:pt>
                <c:pt idx="957">
                  <c:v>17.996521739130433</c:v>
                </c:pt>
                <c:pt idx="958">
                  <c:v>18.004565217391306</c:v>
                </c:pt>
                <c:pt idx="959">
                  <c:v>18.00117391304348</c:v>
                </c:pt>
                <c:pt idx="960">
                  <c:v>18.003652173913043</c:v>
                </c:pt>
                <c:pt idx="961">
                  <c:v>18.011565217391304</c:v>
                </c:pt>
                <c:pt idx="962">
                  <c:v>18.021652173913044</c:v>
                </c:pt>
                <c:pt idx="963">
                  <c:v>18.027999999999999</c:v>
                </c:pt>
                <c:pt idx="964">
                  <c:v>18.039043478260869</c:v>
                </c:pt>
                <c:pt idx="965">
                  <c:v>18.048956521739132</c:v>
                </c:pt>
                <c:pt idx="966">
                  <c:v>18.06195652173913</c:v>
                </c:pt>
                <c:pt idx="967">
                  <c:v>18.067000000000004</c:v>
                </c:pt>
                <c:pt idx="968">
                  <c:v>18.072913043478263</c:v>
                </c:pt>
                <c:pt idx="969">
                  <c:v>18.07504347826087</c:v>
                </c:pt>
                <c:pt idx="970">
                  <c:v>18.0844347826087</c:v>
                </c:pt>
                <c:pt idx="971">
                  <c:v>18.094173913043484</c:v>
                </c:pt>
                <c:pt idx="972">
                  <c:v>18.104130434782611</c:v>
                </c:pt>
                <c:pt idx="973">
                  <c:v>18.116782608695654</c:v>
                </c:pt>
                <c:pt idx="974">
                  <c:v>18.125000000000004</c:v>
                </c:pt>
                <c:pt idx="975">
                  <c:v>18.130652173913045</c:v>
                </c:pt>
                <c:pt idx="976">
                  <c:v>18.137130434782613</c:v>
                </c:pt>
                <c:pt idx="977">
                  <c:v>18.146260869565218</c:v>
                </c:pt>
                <c:pt idx="978">
                  <c:v>18.155347826086956</c:v>
                </c:pt>
                <c:pt idx="979">
                  <c:v>18.163869565217389</c:v>
                </c:pt>
                <c:pt idx="980">
                  <c:v>18.180695652173913</c:v>
                </c:pt>
                <c:pt idx="981">
                  <c:v>18.191826086956524</c:v>
                </c:pt>
                <c:pt idx="982">
                  <c:v>18.206347826086954</c:v>
                </c:pt>
                <c:pt idx="983">
                  <c:v>18.212043478260867</c:v>
                </c:pt>
                <c:pt idx="984">
                  <c:v>18.220652173913045</c:v>
                </c:pt>
                <c:pt idx="985">
                  <c:v>18.22695652173913</c:v>
                </c:pt>
                <c:pt idx="986">
                  <c:v>18.236130434782609</c:v>
                </c:pt>
                <c:pt idx="987">
                  <c:v>18.239826086956523</c:v>
                </c:pt>
                <c:pt idx="988">
                  <c:v>18.239260869565218</c:v>
                </c:pt>
                <c:pt idx="989">
                  <c:v>18.244826086956522</c:v>
                </c:pt>
                <c:pt idx="990">
                  <c:v>18.258000000000003</c:v>
                </c:pt>
                <c:pt idx="991">
                  <c:v>18.263565217391307</c:v>
                </c:pt>
                <c:pt idx="992">
                  <c:v>18.274695652173911</c:v>
                </c:pt>
                <c:pt idx="993">
                  <c:v>18.278043478260869</c:v>
                </c:pt>
                <c:pt idx="994">
                  <c:v>18.277826086956519</c:v>
                </c:pt>
                <c:pt idx="995">
                  <c:v>18.279260869565217</c:v>
                </c:pt>
                <c:pt idx="996">
                  <c:v>18.286391304347827</c:v>
                </c:pt>
                <c:pt idx="997">
                  <c:v>18.292913043478261</c:v>
                </c:pt>
                <c:pt idx="998">
                  <c:v>18.296695652173913</c:v>
                </c:pt>
                <c:pt idx="999">
                  <c:v>18.297391304347826</c:v>
                </c:pt>
                <c:pt idx="1000">
                  <c:v>18.303608695652176</c:v>
                </c:pt>
                <c:pt idx="1001">
                  <c:v>18.312869565217394</c:v>
                </c:pt>
                <c:pt idx="1002">
                  <c:v>18.327478260869565</c:v>
                </c:pt>
                <c:pt idx="1003">
                  <c:v>18.326826086956522</c:v>
                </c:pt>
                <c:pt idx="1004">
                  <c:v>18.328391304347825</c:v>
                </c:pt>
                <c:pt idx="1005">
                  <c:v>18.331608695652175</c:v>
                </c:pt>
                <c:pt idx="1006">
                  <c:v>18.341434782608697</c:v>
                </c:pt>
                <c:pt idx="1007">
                  <c:v>18.344434782608698</c:v>
                </c:pt>
                <c:pt idx="1008">
                  <c:v>18.351434782608695</c:v>
                </c:pt>
                <c:pt idx="1009">
                  <c:v>18.356260869565219</c:v>
                </c:pt>
                <c:pt idx="1010">
                  <c:v>18.355565217391305</c:v>
                </c:pt>
                <c:pt idx="1011">
                  <c:v>18.361391304347826</c:v>
                </c:pt>
                <c:pt idx="1012">
                  <c:v>18.367000000000001</c:v>
                </c:pt>
                <c:pt idx="1013">
                  <c:v>18.370391304347823</c:v>
                </c:pt>
                <c:pt idx="1014">
                  <c:v>18.37704347826087</c:v>
                </c:pt>
                <c:pt idx="1015">
                  <c:v>18.379739130434785</c:v>
                </c:pt>
                <c:pt idx="1016">
                  <c:v>18.386826086956521</c:v>
                </c:pt>
                <c:pt idx="1017">
                  <c:v>18.399000000000004</c:v>
                </c:pt>
                <c:pt idx="1018">
                  <c:v>18.404478260869563</c:v>
                </c:pt>
                <c:pt idx="1019">
                  <c:v>18.408217391304348</c:v>
                </c:pt>
                <c:pt idx="1020">
                  <c:v>18.41617391304348</c:v>
                </c:pt>
                <c:pt idx="1021">
                  <c:v>18.429913043478265</c:v>
                </c:pt>
                <c:pt idx="1022">
                  <c:v>18.445565217391305</c:v>
                </c:pt>
                <c:pt idx="1023">
                  <c:v>18.452217391304348</c:v>
                </c:pt>
                <c:pt idx="1024">
                  <c:v>18.454565217391306</c:v>
                </c:pt>
                <c:pt idx="1025">
                  <c:v>18.456173913043475</c:v>
                </c:pt>
                <c:pt idx="1026">
                  <c:v>18.463565217391302</c:v>
                </c:pt>
                <c:pt idx="1027">
                  <c:v>18.473999999999997</c:v>
                </c:pt>
                <c:pt idx="1028">
                  <c:v>18.485608695652171</c:v>
                </c:pt>
                <c:pt idx="1029">
                  <c:v>18.490043478260869</c:v>
                </c:pt>
                <c:pt idx="1030">
                  <c:v>18.499521739130433</c:v>
                </c:pt>
                <c:pt idx="1031">
                  <c:v>18.508173913043478</c:v>
                </c:pt>
                <c:pt idx="1032">
                  <c:v>18.517869565217389</c:v>
                </c:pt>
                <c:pt idx="1033">
                  <c:v>18.53082608695652</c:v>
                </c:pt>
                <c:pt idx="1034">
                  <c:v>18.545652173913048</c:v>
                </c:pt>
                <c:pt idx="1035">
                  <c:v>18.552608695652172</c:v>
                </c:pt>
                <c:pt idx="1036">
                  <c:v>18.561391304347829</c:v>
                </c:pt>
                <c:pt idx="1037">
                  <c:v>18.571478260869565</c:v>
                </c:pt>
                <c:pt idx="1038">
                  <c:v>18.581565217391308</c:v>
                </c:pt>
                <c:pt idx="1039">
                  <c:v>18.585434782608697</c:v>
                </c:pt>
                <c:pt idx="1040">
                  <c:v>18.585304347826089</c:v>
                </c:pt>
                <c:pt idx="1041">
                  <c:v>18.589652173913045</c:v>
                </c:pt>
                <c:pt idx="1042">
                  <c:v>18.595391304347828</c:v>
                </c:pt>
                <c:pt idx="1043">
                  <c:v>18.601478260869566</c:v>
                </c:pt>
                <c:pt idx="1044">
                  <c:v>18.603434782608698</c:v>
                </c:pt>
                <c:pt idx="1045">
                  <c:v>18.607956521739133</c:v>
                </c:pt>
                <c:pt idx="1046">
                  <c:v>18.616913043478263</c:v>
                </c:pt>
                <c:pt idx="1047">
                  <c:v>18.629173913043477</c:v>
                </c:pt>
                <c:pt idx="1048">
                  <c:v>18.641130434782607</c:v>
                </c:pt>
                <c:pt idx="1049">
                  <c:v>18.652913043478257</c:v>
                </c:pt>
                <c:pt idx="1050">
                  <c:v>18.657565217391305</c:v>
                </c:pt>
                <c:pt idx="1051">
                  <c:v>18.661521739130436</c:v>
                </c:pt>
                <c:pt idx="1052">
                  <c:v>18.672173913043476</c:v>
                </c:pt>
                <c:pt idx="1053">
                  <c:v>18.677695652173913</c:v>
                </c:pt>
                <c:pt idx="1054">
                  <c:v>18.68278260869565</c:v>
                </c:pt>
                <c:pt idx="1055">
                  <c:v>18.688043478260873</c:v>
                </c:pt>
                <c:pt idx="1056">
                  <c:v>18.697739130434783</c:v>
                </c:pt>
                <c:pt idx="1057">
                  <c:v>18.700782608695651</c:v>
                </c:pt>
                <c:pt idx="1058">
                  <c:v>18.703869565217392</c:v>
                </c:pt>
                <c:pt idx="1059">
                  <c:v>18.705739130434782</c:v>
                </c:pt>
                <c:pt idx="1060">
                  <c:v>18.714652173913045</c:v>
                </c:pt>
                <c:pt idx="1061">
                  <c:v>18.719304347826089</c:v>
                </c:pt>
                <c:pt idx="1062">
                  <c:v>18.732173913043479</c:v>
                </c:pt>
                <c:pt idx="1063">
                  <c:v>18.733956521739131</c:v>
                </c:pt>
                <c:pt idx="1064">
                  <c:v>18.739434782608697</c:v>
                </c:pt>
                <c:pt idx="1065">
                  <c:v>18.747086956521738</c:v>
                </c:pt>
                <c:pt idx="1066">
                  <c:v>18.753130434782612</c:v>
                </c:pt>
                <c:pt idx="1067">
                  <c:v>18.764434782608696</c:v>
                </c:pt>
                <c:pt idx="1068">
                  <c:v>18.770652173913046</c:v>
                </c:pt>
                <c:pt idx="1069">
                  <c:v>18.777782608695652</c:v>
                </c:pt>
                <c:pt idx="1070">
                  <c:v>18.783913043478261</c:v>
                </c:pt>
                <c:pt idx="1071">
                  <c:v>18.783434782608698</c:v>
                </c:pt>
                <c:pt idx="1072">
                  <c:v>18.786739130434782</c:v>
                </c:pt>
                <c:pt idx="1073">
                  <c:v>18.795130434782607</c:v>
                </c:pt>
                <c:pt idx="1074">
                  <c:v>18.807695652173912</c:v>
                </c:pt>
                <c:pt idx="1075">
                  <c:v>18.819086956521737</c:v>
                </c:pt>
                <c:pt idx="1076">
                  <c:v>18.830434782608691</c:v>
                </c:pt>
                <c:pt idx="1077">
                  <c:v>18.839739130434783</c:v>
                </c:pt>
                <c:pt idx="1078">
                  <c:v>18.853130434782607</c:v>
                </c:pt>
                <c:pt idx="1079">
                  <c:v>18.862739130434779</c:v>
                </c:pt>
                <c:pt idx="1080">
                  <c:v>18.875652173913039</c:v>
                </c:pt>
                <c:pt idx="1081">
                  <c:v>18.88904347826087</c:v>
                </c:pt>
                <c:pt idx="1082">
                  <c:v>18.908043478260868</c:v>
                </c:pt>
                <c:pt idx="1083">
                  <c:v>18.920173913043477</c:v>
                </c:pt>
                <c:pt idx="1084">
                  <c:v>18.931043478260872</c:v>
                </c:pt>
                <c:pt idx="1085">
                  <c:v>18.936260869565221</c:v>
                </c:pt>
                <c:pt idx="1086">
                  <c:v>18.950217391304349</c:v>
                </c:pt>
                <c:pt idx="1087">
                  <c:v>18.964217391304352</c:v>
                </c:pt>
                <c:pt idx="1088">
                  <c:v>18.974695652173917</c:v>
                </c:pt>
                <c:pt idx="1089">
                  <c:v>18.986304347826096</c:v>
                </c:pt>
                <c:pt idx="1090">
                  <c:v>18.997782608695651</c:v>
                </c:pt>
                <c:pt idx="1091">
                  <c:v>19.004217391304351</c:v>
                </c:pt>
                <c:pt idx="1092">
                  <c:v>19.009304347826088</c:v>
                </c:pt>
                <c:pt idx="1093">
                  <c:v>19.014782608695658</c:v>
                </c:pt>
                <c:pt idx="1094">
                  <c:v>19.02552173913044</c:v>
                </c:pt>
                <c:pt idx="1095">
                  <c:v>19.031217391304352</c:v>
                </c:pt>
                <c:pt idx="1096">
                  <c:v>19.03821739130435</c:v>
                </c:pt>
                <c:pt idx="1097">
                  <c:v>19.046739130434784</c:v>
                </c:pt>
                <c:pt idx="1098">
                  <c:v>19.049478260869563</c:v>
                </c:pt>
                <c:pt idx="1099">
                  <c:v>19.054869565217388</c:v>
                </c:pt>
                <c:pt idx="1100">
                  <c:v>19.060956521739126</c:v>
                </c:pt>
                <c:pt idx="1101">
                  <c:v>19.062434782608694</c:v>
                </c:pt>
                <c:pt idx="1102">
                  <c:v>19.067869565217389</c:v>
                </c:pt>
                <c:pt idx="1103">
                  <c:v>19.074086956521736</c:v>
                </c:pt>
                <c:pt idx="1104">
                  <c:v>19.081043478260867</c:v>
                </c:pt>
                <c:pt idx="1105">
                  <c:v>19.080478260869562</c:v>
                </c:pt>
                <c:pt idx="1106">
                  <c:v>19.083434782608691</c:v>
                </c:pt>
                <c:pt idx="1107">
                  <c:v>19.091913043478257</c:v>
                </c:pt>
                <c:pt idx="1108">
                  <c:v>19.097956521739128</c:v>
                </c:pt>
                <c:pt idx="1109">
                  <c:v>19.110956521739126</c:v>
                </c:pt>
                <c:pt idx="1110">
                  <c:v>19.12134782608695</c:v>
                </c:pt>
                <c:pt idx="1111">
                  <c:v>19.132565217391299</c:v>
                </c:pt>
                <c:pt idx="1112">
                  <c:v>19.139086956521741</c:v>
                </c:pt>
                <c:pt idx="1113">
                  <c:v>19.146826086956519</c:v>
                </c:pt>
                <c:pt idx="1114">
                  <c:v>19.161999999999999</c:v>
                </c:pt>
                <c:pt idx="1115">
                  <c:v>19.174739130434784</c:v>
                </c:pt>
                <c:pt idx="1116">
                  <c:v>19.186652173913043</c:v>
                </c:pt>
                <c:pt idx="1117">
                  <c:v>19.199434782608694</c:v>
                </c:pt>
                <c:pt idx="1118">
                  <c:v>19.208434782608695</c:v>
                </c:pt>
                <c:pt idx="1119">
                  <c:v>19.213043478260868</c:v>
                </c:pt>
                <c:pt idx="1120">
                  <c:v>19.217913043478259</c:v>
                </c:pt>
                <c:pt idx="1121">
                  <c:v>19.225652173913037</c:v>
                </c:pt>
                <c:pt idx="1122">
                  <c:v>19.233782608695652</c:v>
                </c:pt>
                <c:pt idx="1123">
                  <c:v>19.240347826086953</c:v>
                </c:pt>
                <c:pt idx="1124">
                  <c:v>19.250391304347826</c:v>
                </c:pt>
                <c:pt idx="1125">
                  <c:v>19.260260869565219</c:v>
                </c:pt>
                <c:pt idx="1126">
                  <c:v>19.268086956521739</c:v>
                </c:pt>
                <c:pt idx="1127">
                  <c:v>19.272739130434783</c:v>
                </c:pt>
                <c:pt idx="1128">
                  <c:v>19.284130434782604</c:v>
                </c:pt>
                <c:pt idx="1129">
                  <c:v>19.291217391304347</c:v>
                </c:pt>
                <c:pt idx="1130">
                  <c:v>19.295521739130432</c:v>
                </c:pt>
                <c:pt idx="1131">
                  <c:v>19.302652173913042</c:v>
                </c:pt>
                <c:pt idx="1132">
                  <c:v>19.304652173913045</c:v>
                </c:pt>
                <c:pt idx="1133">
                  <c:v>19.302695652173917</c:v>
                </c:pt>
                <c:pt idx="1134">
                  <c:v>19.300347826086956</c:v>
                </c:pt>
                <c:pt idx="1135">
                  <c:v>19.303478260869564</c:v>
                </c:pt>
                <c:pt idx="1136">
                  <c:v>19.308434782608696</c:v>
                </c:pt>
                <c:pt idx="1137">
                  <c:v>19.302652173913042</c:v>
                </c:pt>
                <c:pt idx="1138">
                  <c:v>19.30295652173913</c:v>
                </c:pt>
                <c:pt idx="1139">
                  <c:v>19.308652173913046</c:v>
                </c:pt>
                <c:pt idx="1140">
                  <c:v>19.310478260869562</c:v>
                </c:pt>
                <c:pt idx="1141">
                  <c:v>19.319217391304345</c:v>
                </c:pt>
                <c:pt idx="1142">
                  <c:v>19.323565217391302</c:v>
                </c:pt>
                <c:pt idx="1143">
                  <c:v>19.324608695652174</c:v>
                </c:pt>
                <c:pt idx="1144">
                  <c:v>19.328608695652175</c:v>
                </c:pt>
                <c:pt idx="1145">
                  <c:v>19.33773913043478</c:v>
                </c:pt>
                <c:pt idx="1146">
                  <c:v>19.348913043478259</c:v>
                </c:pt>
                <c:pt idx="1147">
                  <c:v>19.354652173913049</c:v>
                </c:pt>
                <c:pt idx="1148">
                  <c:v>19.356913043478261</c:v>
                </c:pt>
                <c:pt idx="1149">
                  <c:v>19.35886956521739</c:v>
                </c:pt>
                <c:pt idx="1150">
                  <c:v>19.366043478260867</c:v>
                </c:pt>
                <c:pt idx="1151">
                  <c:v>19.370086956521735</c:v>
                </c:pt>
                <c:pt idx="1152">
                  <c:v>19.373478260869565</c:v>
                </c:pt>
                <c:pt idx="1153">
                  <c:v>19.380217391304345</c:v>
                </c:pt>
                <c:pt idx="1154">
                  <c:v>19.388217391304348</c:v>
                </c:pt>
                <c:pt idx="1155">
                  <c:v>19.394043478260865</c:v>
                </c:pt>
                <c:pt idx="1156">
                  <c:v>19.409521739130433</c:v>
                </c:pt>
                <c:pt idx="1157">
                  <c:v>19.428043478260868</c:v>
                </c:pt>
                <c:pt idx="1158">
                  <c:v>19.441521739130433</c:v>
                </c:pt>
                <c:pt idx="1159">
                  <c:v>19.440086956521736</c:v>
                </c:pt>
                <c:pt idx="1160">
                  <c:v>19.449521739130436</c:v>
                </c:pt>
                <c:pt idx="1161">
                  <c:v>19.460652173913047</c:v>
                </c:pt>
                <c:pt idx="1162">
                  <c:v>19.461782608695657</c:v>
                </c:pt>
                <c:pt idx="1163">
                  <c:v>19.465391304347833</c:v>
                </c:pt>
                <c:pt idx="1164">
                  <c:v>19.470173913043482</c:v>
                </c:pt>
                <c:pt idx="1165">
                  <c:v>19.479652173913049</c:v>
                </c:pt>
                <c:pt idx="1166">
                  <c:v>19.488521739130437</c:v>
                </c:pt>
                <c:pt idx="1167">
                  <c:v>19.50204347826087</c:v>
                </c:pt>
                <c:pt idx="1168">
                  <c:v>19.507000000000005</c:v>
                </c:pt>
                <c:pt idx="1169">
                  <c:v>19.512347826086959</c:v>
                </c:pt>
                <c:pt idx="1170">
                  <c:v>19.516434782608698</c:v>
                </c:pt>
                <c:pt idx="1171">
                  <c:v>19.517086956521741</c:v>
                </c:pt>
                <c:pt idx="1172">
                  <c:v>19.518217391304351</c:v>
                </c:pt>
                <c:pt idx="1173">
                  <c:v>19.517347826086958</c:v>
                </c:pt>
                <c:pt idx="1174">
                  <c:v>19.524999999999999</c:v>
                </c:pt>
                <c:pt idx="1175">
                  <c:v>19.541217391304347</c:v>
                </c:pt>
                <c:pt idx="1176">
                  <c:v>19.550652173913043</c:v>
                </c:pt>
                <c:pt idx="1177">
                  <c:v>19.561347826086958</c:v>
                </c:pt>
                <c:pt idx="1178">
                  <c:v>19.571956521739132</c:v>
                </c:pt>
                <c:pt idx="1179">
                  <c:v>19.571521739130436</c:v>
                </c:pt>
                <c:pt idx="1180">
                  <c:v>19.567956521739134</c:v>
                </c:pt>
                <c:pt idx="1181">
                  <c:v>19.567347826086959</c:v>
                </c:pt>
                <c:pt idx="1182">
                  <c:v>19.577000000000002</c:v>
                </c:pt>
                <c:pt idx="1183">
                  <c:v>19.585260869565218</c:v>
                </c:pt>
                <c:pt idx="1184">
                  <c:v>19.586217391304352</c:v>
                </c:pt>
                <c:pt idx="1185">
                  <c:v>19.596521739130434</c:v>
                </c:pt>
                <c:pt idx="1186">
                  <c:v>19.604304347826091</c:v>
                </c:pt>
                <c:pt idx="1187">
                  <c:v>19.606043478260872</c:v>
                </c:pt>
                <c:pt idx="1188">
                  <c:v>19.607913043478266</c:v>
                </c:pt>
                <c:pt idx="1189">
                  <c:v>19.607695652173916</c:v>
                </c:pt>
                <c:pt idx="1190">
                  <c:v>19.603217391304351</c:v>
                </c:pt>
                <c:pt idx="1191">
                  <c:v>19.603434782608698</c:v>
                </c:pt>
                <c:pt idx="1192">
                  <c:v>19.606739130434786</c:v>
                </c:pt>
                <c:pt idx="1193">
                  <c:v>19.615478260869569</c:v>
                </c:pt>
                <c:pt idx="1194">
                  <c:v>19.626173913043484</c:v>
                </c:pt>
                <c:pt idx="1195">
                  <c:v>19.632695652173915</c:v>
                </c:pt>
                <c:pt idx="1196">
                  <c:v>19.642434782608696</c:v>
                </c:pt>
                <c:pt idx="1197">
                  <c:v>19.642130434782608</c:v>
                </c:pt>
                <c:pt idx="1198">
                  <c:v>19.63695652173913</c:v>
                </c:pt>
                <c:pt idx="1199">
                  <c:v>19.637304347826088</c:v>
                </c:pt>
                <c:pt idx="1200">
                  <c:v>19.634913043478264</c:v>
                </c:pt>
                <c:pt idx="1201">
                  <c:v>19.63765217391304</c:v>
                </c:pt>
                <c:pt idx="1202">
                  <c:v>19.643956521739128</c:v>
                </c:pt>
                <c:pt idx="1203">
                  <c:v>19.652782608695649</c:v>
                </c:pt>
                <c:pt idx="1204">
                  <c:v>19.659130434782604</c:v>
                </c:pt>
                <c:pt idx="1205">
                  <c:v>19.660869565217389</c:v>
                </c:pt>
                <c:pt idx="1206">
                  <c:v>19.662652173913042</c:v>
                </c:pt>
                <c:pt idx="1207">
                  <c:v>19.666695652173914</c:v>
                </c:pt>
                <c:pt idx="1208">
                  <c:v>19.66921739130435</c:v>
                </c:pt>
                <c:pt idx="1209">
                  <c:v>19.669130434782605</c:v>
                </c:pt>
                <c:pt idx="1210">
                  <c:v>19.67704347826087</c:v>
                </c:pt>
                <c:pt idx="1211">
                  <c:v>19.688347826086957</c:v>
                </c:pt>
                <c:pt idx="1212">
                  <c:v>19.698217391304347</c:v>
                </c:pt>
                <c:pt idx="1213">
                  <c:v>19.704260869565218</c:v>
                </c:pt>
                <c:pt idx="1214">
                  <c:v>19.708869565217391</c:v>
                </c:pt>
                <c:pt idx="1215">
                  <c:v>19.709391304347829</c:v>
                </c:pt>
                <c:pt idx="1216">
                  <c:v>19.712565217391305</c:v>
                </c:pt>
                <c:pt idx="1217">
                  <c:v>19.714956521739133</c:v>
                </c:pt>
                <c:pt idx="1218">
                  <c:v>19.721000000000007</c:v>
                </c:pt>
                <c:pt idx="1219">
                  <c:v>19.730173913043483</c:v>
                </c:pt>
                <c:pt idx="1220">
                  <c:v>19.74513043478261</c:v>
                </c:pt>
                <c:pt idx="1221">
                  <c:v>19.755869565217395</c:v>
                </c:pt>
                <c:pt idx="1222">
                  <c:v>19.755565217391307</c:v>
                </c:pt>
                <c:pt idx="1223">
                  <c:v>19.760695652173911</c:v>
                </c:pt>
                <c:pt idx="1224">
                  <c:v>19.762260869565218</c:v>
                </c:pt>
                <c:pt idx="1225">
                  <c:v>19.773565217391305</c:v>
                </c:pt>
                <c:pt idx="1226">
                  <c:v>19.77921739130435</c:v>
                </c:pt>
                <c:pt idx="1227">
                  <c:v>19.78591304347826</c:v>
                </c:pt>
                <c:pt idx="1228">
                  <c:v>19.79769565217391</c:v>
                </c:pt>
                <c:pt idx="1229">
                  <c:v>19.809999999999999</c:v>
                </c:pt>
                <c:pt idx="1230">
                  <c:v>19.821999999999999</c:v>
                </c:pt>
                <c:pt idx="1231">
                  <c:v>19.833652173913041</c:v>
                </c:pt>
                <c:pt idx="1232">
                  <c:v>19.849478260869564</c:v>
                </c:pt>
                <c:pt idx="1233">
                  <c:v>19.857391304347829</c:v>
                </c:pt>
                <c:pt idx="1234">
                  <c:v>19.857304347826087</c:v>
                </c:pt>
                <c:pt idx="1235">
                  <c:v>19.858217391304347</c:v>
                </c:pt>
                <c:pt idx="1236">
                  <c:v>19.86578260869565</c:v>
                </c:pt>
                <c:pt idx="1237">
                  <c:v>19.880695652173912</c:v>
                </c:pt>
                <c:pt idx="1238">
                  <c:v>19.888695652173908</c:v>
                </c:pt>
                <c:pt idx="1239">
                  <c:v>19.89160869565217</c:v>
                </c:pt>
                <c:pt idx="1240">
                  <c:v>19.89965217391304</c:v>
                </c:pt>
                <c:pt idx="1241">
                  <c:v>19.907173913043472</c:v>
                </c:pt>
                <c:pt idx="1242">
                  <c:v>19.907043478260867</c:v>
                </c:pt>
                <c:pt idx="1243">
                  <c:v>19.90378260869565</c:v>
                </c:pt>
                <c:pt idx="1244">
                  <c:v>19.902086956521735</c:v>
                </c:pt>
                <c:pt idx="1245">
                  <c:v>19.913521739130434</c:v>
                </c:pt>
                <c:pt idx="1246">
                  <c:v>19.916782608695652</c:v>
                </c:pt>
                <c:pt idx="1247">
                  <c:v>19.920652173913048</c:v>
                </c:pt>
                <c:pt idx="1248">
                  <c:v>19.920043478260872</c:v>
                </c:pt>
                <c:pt idx="1249">
                  <c:v>19.920826086956527</c:v>
                </c:pt>
                <c:pt idx="1250">
                  <c:v>19.921695652173913</c:v>
                </c:pt>
                <c:pt idx="1251">
                  <c:v>19.927695652173917</c:v>
                </c:pt>
                <c:pt idx="1252">
                  <c:v>19.929043478260873</c:v>
                </c:pt>
                <c:pt idx="1253">
                  <c:v>19.92678260869565</c:v>
                </c:pt>
                <c:pt idx="1254">
                  <c:v>19.924478260869567</c:v>
                </c:pt>
                <c:pt idx="1255">
                  <c:v>19.918130434782611</c:v>
                </c:pt>
                <c:pt idx="1256">
                  <c:v>19.916434782608697</c:v>
                </c:pt>
                <c:pt idx="1257">
                  <c:v>19.921652173913042</c:v>
                </c:pt>
                <c:pt idx="1258">
                  <c:v>19.928608695652173</c:v>
                </c:pt>
                <c:pt idx="1259">
                  <c:v>19.934304347826089</c:v>
                </c:pt>
                <c:pt idx="1260">
                  <c:v>19.933565217391305</c:v>
                </c:pt>
                <c:pt idx="1261">
                  <c:v>19.937043478260872</c:v>
                </c:pt>
                <c:pt idx="1262">
                  <c:v>19.937565217391306</c:v>
                </c:pt>
                <c:pt idx="1263">
                  <c:v>19.942391304347826</c:v>
                </c:pt>
                <c:pt idx="1264">
                  <c:v>19.949869565217391</c:v>
                </c:pt>
                <c:pt idx="1265">
                  <c:v>19.956999999999997</c:v>
                </c:pt>
                <c:pt idx="1266">
                  <c:v>19.960521739130435</c:v>
                </c:pt>
                <c:pt idx="1267">
                  <c:v>19.968391304347826</c:v>
                </c:pt>
                <c:pt idx="1268">
                  <c:v>19.977999999999998</c:v>
                </c:pt>
                <c:pt idx="1269">
                  <c:v>19.988478260869563</c:v>
                </c:pt>
                <c:pt idx="1270">
                  <c:v>19.993521739130436</c:v>
                </c:pt>
                <c:pt idx="1271">
                  <c:v>19.996739130434783</c:v>
                </c:pt>
                <c:pt idx="1272">
                  <c:v>20.004478260869568</c:v>
                </c:pt>
                <c:pt idx="1273">
                  <c:v>20.016086956521743</c:v>
                </c:pt>
                <c:pt idx="1274">
                  <c:v>20.016043478260872</c:v>
                </c:pt>
                <c:pt idx="1275">
                  <c:v>20.016260869565219</c:v>
                </c:pt>
                <c:pt idx="1276">
                  <c:v>20.019434782608698</c:v>
                </c:pt>
                <c:pt idx="1277">
                  <c:v>20.023869565217389</c:v>
                </c:pt>
                <c:pt idx="1278">
                  <c:v>20.035130434782612</c:v>
                </c:pt>
                <c:pt idx="1279">
                  <c:v>20.042391304347824</c:v>
                </c:pt>
                <c:pt idx="1280">
                  <c:v>20.047695652173914</c:v>
                </c:pt>
                <c:pt idx="1281">
                  <c:v>20.052521739130434</c:v>
                </c:pt>
                <c:pt idx="1282">
                  <c:v>20.057913043478262</c:v>
                </c:pt>
                <c:pt idx="1283">
                  <c:v>20.061739130434777</c:v>
                </c:pt>
                <c:pt idx="1284">
                  <c:v>20.068565217391303</c:v>
                </c:pt>
                <c:pt idx="1285">
                  <c:v>20.078391304347825</c:v>
                </c:pt>
                <c:pt idx="1286">
                  <c:v>20.073956521739127</c:v>
                </c:pt>
                <c:pt idx="1287">
                  <c:v>20.073391304347826</c:v>
                </c:pt>
                <c:pt idx="1288">
                  <c:v>20.071217391304348</c:v>
                </c:pt>
                <c:pt idx="1289">
                  <c:v>20.078086956521741</c:v>
                </c:pt>
                <c:pt idx="1290">
                  <c:v>20.082347826086959</c:v>
                </c:pt>
                <c:pt idx="1291">
                  <c:v>20.077478260869565</c:v>
                </c:pt>
                <c:pt idx="1292">
                  <c:v>20.074217391304352</c:v>
                </c:pt>
                <c:pt idx="1293">
                  <c:v>20.084478260869567</c:v>
                </c:pt>
                <c:pt idx="1294">
                  <c:v>20.091434782608697</c:v>
                </c:pt>
                <c:pt idx="1295">
                  <c:v>20.094000000000001</c:v>
                </c:pt>
                <c:pt idx="1296">
                  <c:v>20.092173913043482</c:v>
                </c:pt>
                <c:pt idx="1297">
                  <c:v>20.094260869565218</c:v>
                </c:pt>
                <c:pt idx="1298">
                  <c:v>20.098869565217395</c:v>
                </c:pt>
                <c:pt idx="1299">
                  <c:v>20.107130434782611</c:v>
                </c:pt>
                <c:pt idx="1300">
                  <c:v>20.115391304347828</c:v>
                </c:pt>
                <c:pt idx="1301">
                  <c:v>20.120565217391309</c:v>
                </c:pt>
                <c:pt idx="1302">
                  <c:v>20.127782608695657</c:v>
                </c:pt>
                <c:pt idx="1303">
                  <c:v>20.131347826086959</c:v>
                </c:pt>
                <c:pt idx="1304">
                  <c:v>20.137521739130435</c:v>
                </c:pt>
                <c:pt idx="1305">
                  <c:v>20.144478260869565</c:v>
                </c:pt>
                <c:pt idx="1306">
                  <c:v>20.144652173913045</c:v>
                </c:pt>
                <c:pt idx="1307">
                  <c:v>20.146869565217397</c:v>
                </c:pt>
                <c:pt idx="1308">
                  <c:v>20.155434782608697</c:v>
                </c:pt>
                <c:pt idx="1309">
                  <c:v>20.173043478260869</c:v>
                </c:pt>
                <c:pt idx="1310">
                  <c:v>20.179869565217391</c:v>
                </c:pt>
                <c:pt idx="1311">
                  <c:v>20.188434782608699</c:v>
                </c:pt>
                <c:pt idx="1312">
                  <c:v>20.192521739130434</c:v>
                </c:pt>
                <c:pt idx="1313">
                  <c:v>20.197304347826087</c:v>
                </c:pt>
                <c:pt idx="1314">
                  <c:v>20.202391304347824</c:v>
                </c:pt>
                <c:pt idx="1315">
                  <c:v>20.210652173913044</c:v>
                </c:pt>
                <c:pt idx="1316">
                  <c:v>20.208913043478262</c:v>
                </c:pt>
                <c:pt idx="1317">
                  <c:v>20.212739130434777</c:v>
                </c:pt>
                <c:pt idx="1318">
                  <c:v>20.219173913043477</c:v>
                </c:pt>
                <c:pt idx="1319">
                  <c:v>20.226565217391304</c:v>
                </c:pt>
                <c:pt idx="1320">
                  <c:v>20.241565217391305</c:v>
                </c:pt>
                <c:pt idx="1321">
                  <c:v>20.252434782608699</c:v>
                </c:pt>
                <c:pt idx="1322">
                  <c:v>20.25921739130435</c:v>
                </c:pt>
                <c:pt idx="1323">
                  <c:v>20.257782608695653</c:v>
                </c:pt>
                <c:pt idx="1324">
                  <c:v>20.258130434782608</c:v>
                </c:pt>
                <c:pt idx="1325">
                  <c:v>20.262608695652176</c:v>
                </c:pt>
                <c:pt idx="1326">
                  <c:v>20.269739130434782</c:v>
                </c:pt>
                <c:pt idx="1327">
                  <c:v>20.270652173913046</c:v>
                </c:pt>
                <c:pt idx="1328">
                  <c:v>20.266521739130436</c:v>
                </c:pt>
                <c:pt idx="1329">
                  <c:v>20.26613043478261</c:v>
                </c:pt>
                <c:pt idx="1330">
                  <c:v>20.26795652173913</c:v>
                </c:pt>
                <c:pt idx="1331">
                  <c:v>20.254043478260868</c:v>
                </c:pt>
                <c:pt idx="1332">
                  <c:v>20.238260869565217</c:v>
                </c:pt>
                <c:pt idx="1333">
                  <c:v>20.237652173913041</c:v>
                </c:pt>
                <c:pt idx="1334">
                  <c:v>20.245956521739128</c:v>
                </c:pt>
                <c:pt idx="1335">
                  <c:v>20.25</c:v>
                </c:pt>
                <c:pt idx="1336">
                  <c:v>20.252869565217392</c:v>
                </c:pt>
                <c:pt idx="1337">
                  <c:v>20.260217391304344</c:v>
                </c:pt>
                <c:pt idx="1338">
                  <c:v>20.260260869565219</c:v>
                </c:pt>
                <c:pt idx="1339">
                  <c:v>20.267086956521741</c:v>
                </c:pt>
                <c:pt idx="1340">
                  <c:v>20.277304347826089</c:v>
                </c:pt>
                <c:pt idx="1341">
                  <c:v>20.282086956521738</c:v>
                </c:pt>
                <c:pt idx="1342">
                  <c:v>20.285869565217389</c:v>
                </c:pt>
                <c:pt idx="1343">
                  <c:v>20.278217391304349</c:v>
                </c:pt>
                <c:pt idx="1344">
                  <c:v>20.275391304347828</c:v>
                </c:pt>
                <c:pt idx="1345">
                  <c:v>20.277695652173914</c:v>
                </c:pt>
                <c:pt idx="1346">
                  <c:v>20.28108695652174</c:v>
                </c:pt>
                <c:pt idx="1347">
                  <c:v>20.293565217391308</c:v>
                </c:pt>
                <c:pt idx="1348">
                  <c:v>20.304478260869569</c:v>
                </c:pt>
                <c:pt idx="1349">
                  <c:v>20.309217391304351</c:v>
                </c:pt>
                <c:pt idx="1350">
                  <c:v>20.316913043478262</c:v>
                </c:pt>
                <c:pt idx="1351">
                  <c:v>20.331652173913046</c:v>
                </c:pt>
                <c:pt idx="1352">
                  <c:v>20.34365217391305</c:v>
                </c:pt>
                <c:pt idx="1353">
                  <c:v>20.358086956521742</c:v>
                </c:pt>
                <c:pt idx="1354">
                  <c:v>20.375000000000004</c:v>
                </c:pt>
                <c:pt idx="1355">
                  <c:v>20.396000000000001</c:v>
                </c:pt>
                <c:pt idx="1356">
                  <c:v>20.408260869565218</c:v>
                </c:pt>
                <c:pt idx="1357">
                  <c:v>20.418478260869566</c:v>
                </c:pt>
                <c:pt idx="1358">
                  <c:v>20.427434782608692</c:v>
                </c:pt>
                <c:pt idx="1359">
                  <c:v>20.433391304347825</c:v>
                </c:pt>
                <c:pt idx="1360">
                  <c:v>20.443086956521739</c:v>
                </c:pt>
                <c:pt idx="1361">
                  <c:v>20.457478260869564</c:v>
                </c:pt>
                <c:pt idx="1362">
                  <c:v>20.467608695652174</c:v>
                </c:pt>
                <c:pt idx="1363">
                  <c:v>20.479478260869566</c:v>
                </c:pt>
                <c:pt idx="1364">
                  <c:v>20.493913043478258</c:v>
                </c:pt>
                <c:pt idx="1365">
                  <c:v>20.503173913043476</c:v>
                </c:pt>
                <c:pt idx="1366">
                  <c:v>20.511608695652175</c:v>
                </c:pt>
                <c:pt idx="1367">
                  <c:v>20.521260869565218</c:v>
                </c:pt>
                <c:pt idx="1368">
                  <c:v>20.523086956521738</c:v>
                </c:pt>
                <c:pt idx="1369">
                  <c:v>20.534000000000002</c:v>
                </c:pt>
                <c:pt idx="1370">
                  <c:v>20.531913043478262</c:v>
                </c:pt>
                <c:pt idx="1371">
                  <c:v>20.532391304347829</c:v>
                </c:pt>
                <c:pt idx="1372">
                  <c:v>20.541347826086959</c:v>
                </c:pt>
                <c:pt idx="1373">
                  <c:v>20.544565217391302</c:v>
                </c:pt>
                <c:pt idx="1374">
                  <c:v>20.541826086956519</c:v>
                </c:pt>
                <c:pt idx="1375">
                  <c:v>20.550999999999995</c:v>
                </c:pt>
                <c:pt idx="1376">
                  <c:v>20.555652173913039</c:v>
                </c:pt>
                <c:pt idx="1377">
                  <c:v>20.561913043478256</c:v>
                </c:pt>
                <c:pt idx="1378">
                  <c:v>20.567652173913043</c:v>
                </c:pt>
                <c:pt idx="1379">
                  <c:v>20.567086956521738</c:v>
                </c:pt>
                <c:pt idx="1380">
                  <c:v>20.565608695652173</c:v>
                </c:pt>
                <c:pt idx="1381">
                  <c:v>20.570347826086955</c:v>
                </c:pt>
                <c:pt idx="1382">
                  <c:v>20.574434782608694</c:v>
                </c:pt>
                <c:pt idx="1383">
                  <c:v>20.570826086956522</c:v>
                </c:pt>
                <c:pt idx="1384">
                  <c:v>20.565956521739132</c:v>
                </c:pt>
                <c:pt idx="1385">
                  <c:v>20.569782608695654</c:v>
                </c:pt>
                <c:pt idx="1386">
                  <c:v>20.563565217391307</c:v>
                </c:pt>
                <c:pt idx="1387">
                  <c:v>20.558260869565217</c:v>
                </c:pt>
                <c:pt idx="1388">
                  <c:v>20.56286956521739</c:v>
                </c:pt>
                <c:pt idx="1389">
                  <c:v>20.568391304347823</c:v>
                </c:pt>
                <c:pt idx="1390">
                  <c:v>20.569391304347825</c:v>
                </c:pt>
                <c:pt idx="1391">
                  <c:v>20.577086956521736</c:v>
                </c:pt>
                <c:pt idx="1392">
                  <c:v>20.582260869565211</c:v>
                </c:pt>
                <c:pt idx="1393">
                  <c:v>20.587652173913042</c:v>
                </c:pt>
                <c:pt idx="1394">
                  <c:v>20.586086956521736</c:v>
                </c:pt>
                <c:pt idx="1395">
                  <c:v>20.585999999999999</c:v>
                </c:pt>
                <c:pt idx="1396">
                  <c:v>20.597086956521736</c:v>
                </c:pt>
                <c:pt idx="1397">
                  <c:v>20.608434782608693</c:v>
                </c:pt>
                <c:pt idx="1398">
                  <c:v>20.608086956521735</c:v>
                </c:pt>
                <c:pt idx="1399">
                  <c:v>20.607086956521737</c:v>
                </c:pt>
                <c:pt idx="1400">
                  <c:v>20.616826086956518</c:v>
                </c:pt>
                <c:pt idx="1401">
                  <c:v>20.621173913043474</c:v>
                </c:pt>
                <c:pt idx="1402">
                  <c:v>20.628956521739127</c:v>
                </c:pt>
                <c:pt idx="1403">
                  <c:v>20.627826086956521</c:v>
                </c:pt>
                <c:pt idx="1404">
                  <c:v>20.624826086956517</c:v>
                </c:pt>
                <c:pt idx="1405">
                  <c:v>20.62408695652174</c:v>
                </c:pt>
                <c:pt idx="1406">
                  <c:v>20.628043478260867</c:v>
                </c:pt>
                <c:pt idx="1407">
                  <c:v>20.635173913043477</c:v>
                </c:pt>
                <c:pt idx="1408">
                  <c:v>20.643304347826085</c:v>
                </c:pt>
                <c:pt idx="1409">
                  <c:v>20.647782608695653</c:v>
                </c:pt>
                <c:pt idx="1410">
                  <c:v>20.649478260869564</c:v>
                </c:pt>
                <c:pt idx="1411">
                  <c:v>20.649608695652176</c:v>
                </c:pt>
                <c:pt idx="1412">
                  <c:v>20.656782608695654</c:v>
                </c:pt>
                <c:pt idx="1413">
                  <c:v>20.668826086956525</c:v>
                </c:pt>
                <c:pt idx="1414">
                  <c:v>20.677</c:v>
                </c:pt>
                <c:pt idx="1415">
                  <c:v>20.684347826086956</c:v>
                </c:pt>
                <c:pt idx="1416">
                  <c:v>20.693217391304351</c:v>
                </c:pt>
                <c:pt idx="1417">
                  <c:v>20.69778260869565</c:v>
                </c:pt>
                <c:pt idx="1418">
                  <c:v>20.703391304347825</c:v>
                </c:pt>
                <c:pt idx="1419">
                  <c:v>20.703217391304349</c:v>
                </c:pt>
                <c:pt idx="1420">
                  <c:v>20.702608695652174</c:v>
                </c:pt>
                <c:pt idx="1421">
                  <c:v>20.709130434782612</c:v>
                </c:pt>
                <c:pt idx="1422">
                  <c:v>20.717782608695654</c:v>
                </c:pt>
                <c:pt idx="1423">
                  <c:v>20.717521739130433</c:v>
                </c:pt>
                <c:pt idx="1424">
                  <c:v>20.716999999999995</c:v>
                </c:pt>
                <c:pt idx="1425">
                  <c:v>20.716217391304347</c:v>
                </c:pt>
                <c:pt idx="1426">
                  <c:v>20.722260869565215</c:v>
                </c:pt>
                <c:pt idx="1427">
                  <c:v>20.726130434782604</c:v>
                </c:pt>
                <c:pt idx="1428">
                  <c:v>20.733521739130435</c:v>
                </c:pt>
                <c:pt idx="1429">
                  <c:v>20.739434782608697</c:v>
                </c:pt>
                <c:pt idx="1430">
                  <c:v>20.739956521739131</c:v>
                </c:pt>
                <c:pt idx="1431">
                  <c:v>20.730608695652172</c:v>
                </c:pt>
                <c:pt idx="1432">
                  <c:v>20.729434782608699</c:v>
                </c:pt>
                <c:pt idx="1433">
                  <c:v>20.72926086956522</c:v>
                </c:pt>
                <c:pt idx="1434">
                  <c:v>20.734173913043477</c:v>
                </c:pt>
                <c:pt idx="1435">
                  <c:v>20.736782608695655</c:v>
                </c:pt>
                <c:pt idx="1436">
                  <c:v>20.735130434782612</c:v>
                </c:pt>
                <c:pt idx="1437">
                  <c:v>20.732826086956525</c:v>
                </c:pt>
                <c:pt idx="1438">
                  <c:v>20.729782608695654</c:v>
                </c:pt>
                <c:pt idx="1439">
                  <c:v>20.732478260869563</c:v>
                </c:pt>
                <c:pt idx="1440">
                  <c:v>20.742739130434778</c:v>
                </c:pt>
                <c:pt idx="1441">
                  <c:v>20.749652173913045</c:v>
                </c:pt>
                <c:pt idx="1442">
                  <c:v>20.754565217391303</c:v>
                </c:pt>
                <c:pt idx="1443">
                  <c:v>20.760434782608694</c:v>
                </c:pt>
                <c:pt idx="1444">
                  <c:v>20.764173913043475</c:v>
                </c:pt>
                <c:pt idx="1445">
                  <c:v>20.767478260869563</c:v>
                </c:pt>
                <c:pt idx="1446">
                  <c:v>20.775956521739129</c:v>
                </c:pt>
                <c:pt idx="1447">
                  <c:v>20.785565217391301</c:v>
                </c:pt>
                <c:pt idx="1448">
                  <c:v>20.800913043478257</c:v>
                </c:pt>
                <c:pt idx="1449">
                  <c:v>20.803304347826082</c:v>
                </c:pt>
                <c:pt idx="1450">
                  <c:v>20.810391304347821</c:v>
                </c:pt>
                <c:pt idx="1451">
                  <c:v>20.812695652173911</c:v>
                </c:pt>
                <c:pt idx="1452">
                  <c:v>20.815260869565215</c:v>
                </c:pt>
                <c:pt idx="1453">
                  <c:v>20.821565217391299</c:v>
                </c:pt>
                <c:pt idx="1454">
                  <c:v>20.828217391304346</c:v>
                </c:pt>
                <c:pt idx="1455">
                  <c:v>20.83243478260869</c:v>
                </c:pt>
                <c:pt idx="1456">
                  <c:v>20.846565217391305</c:v>
                </c:pt>
                <c:pt idx="1457">
                  <c:v>20.851913043478262</c:v>
                </c:pt>
                <c:pt idx="1458">
                  <c:v>20.855782608695655</c:v>
                </c:pt>
                <c:pt idx="1459">
                  <c:v>20.857782608695654</c:v>
                </c:pt>
                <c:pt idx="1460">
                  <c:v>20.863347826086954</c:v>
                </c:pt>
                <c:pt idx="1461">
                  <c:v>20.868521739130436</c:v>
                </c:pt>
                <c:pt idx="1462">
                  <c:v>20.869434782608693</c:v>
                </c:pt>
                <c:pt idx="1463">
                  <c:v>20.87291304347826</c:v>
                </c:pt>
                <c:pt idx="1464">
                  <c:v>20.876652173913044</c:v>
                </c:pt>
                <c:pt idx="1465">
                  <c:v>20.885260869565215</c:v>
                </c:pt>
                <c:pt idx="1466">
                  <c:v>20.891304347826086</c:v>
                </c:pt>
                <c:pt idx="1467">
                  <c:v>20.89226086956522</c:v>
                </c:pt>
                <c:pt idx="1468">
                  <c:v>20.887826086956522</c:v>
                </c:pt>
                <c:pt idx="1469">
                  <c:v>20.888086956521743</c:v>
                </c:pt>
                <c:pt idx="1470">
                  <c:v>20.890391304347826</c:v>
                </c:pt>
                <c:pt idx="1471">
                  <c:v>20.885608695652174</c:v>
                </c:pt>
                <c:pt idx="1472">
                  <c:v>20.894086956521736</c:v>
                </c:pt>
                <c:pt idx="1473">
                  <c:v>20.89573913043478</c:v>
                </c:pt>
                <c:pt idx="1474">
                  <c:v>20.891695652173908</c:v>
                </c:pt>
                <c:pt idx="1475">
                  <c:v>20.891869565217391</c:v>
                </c:pt>
                <c:pt idx="1476">
                  <c:v>20.895826086956522</c:v>
                </c:pt>
                <c:pt idx="1477">
                  <c:v>20.907260869565217</c:v>
                </c:pt>
                <c:pt idx="1478">
                  <c:v>20.920565217391303</c:v>
                </c:pt>
                <c:pt idx="1479">
                  <c:v>20.923043478260869</c:v>
                </c:pt>
                <c:pt idx="1480">
                  <c:v>20.929739130434783</c:v>
                </c:pt>
                <c:pt idx="1481">
                  <c:v>20.936</c:v>
                </c:pt>
                <c:pt idx="1482">
                  <c:v>20.947347826086961</c:v>
                </c:pt>
                <c:pt idx="1483">
                  <c:v>20.959086956521741</c:v>
                </c:pt>
                <c:pt idx="1484">
                  <c:v>20.964478260869566</c:v>
                </c:pt>
                <c:pt idx="1485">
                  <c:v>20.96917391304348</c:v>
                </c:pt>
                <c:pt idx="1486">
                  <c:v>20.967956521739133</c:v>
                </c:pt>
                <c:pt idx="1487">
                  <c:v>20.965695652173913</c:v>
                </c:pt>
                <c:pt idx="1488">
                  <c:v>20.965304347826088</c:v>
                </c:pt>
                <c:pt idx="1489">
                  <c:v>20.964434782608695</c:v>
                </c:pt>
                <c:pt idx="1490">
                  <c:v>20.953826086956525</c:v>
                </c:pt>
                <c:pt idx="1491">
                  <c:v>20.961652173913045</c:v>
                </c:pt>
                <c:pt idx="1492">
                  <c:v>20.969173913043477</c:v>
                </c:pt>
                <c:pt idx="1493">
                  <c:v>20.972000000000001</c:v>
                </c:pt>
                <c:pt idx="1494">
                  <c:v>20.982173913043475</c:v>
                </c:pt>
                <c:pt idx="1495">
                  <c:v>20.985217391304346</c:v>
                </c:pt>
                <c:pt idx="1496">
                  <c:v>20.993739130434779</c:v>
                </c:pt>
                <c:pt idx="1497">
                  <c:v>21.01</c:v>
                </c:pt>
                <c:pt idx="1498">
                  <c:v>21.021608695652173</c:v>
                </c:pt>
                <c:pt idx="1499">
                  <c:v>21.031695652173916</c:v>
                </c:pt>
                <c:pt idx="1500">
                  <c:v>21.035565217391309</c:v>
                </c:pt>
                <c:pt idx="1501">
                  <c:v>21.039782608695656</c:v>
                </c:pt>
                <c:pt idx="1502">
                  <c:v>21.041826086956522</c:v>
                </c:pt>
                <c:pt idx="1503">
                  <c:v>21.040260869565223</c:v>
                </c:pt>
                <c:pt idx="1504">
                  <c:v>21.043565217391304</c:v>
                </c:pt>
                <c:pt idx="1505">
                  <c:v>21.045043478260876</c:v>
                </c:pt>
                <c:pt idx="1506">
                  <c:v>21.042434782608701</c:v>
                </c:pt>
                <c:pt idx="1507">
                  <c:v>21.049000000000003</c:v>
                </c:pt>
                <c:pt idx="1508">
                  <c:v>21.052347826086958</c:v>
                </c:pt>
                <c:pt idx="1509">
                  <c:v>21.051782608695653</c:v>
                </c:pt>
                <c:pt idx="1510">
                  <c:v>21.05730434782609</c:v>
                </c:pt>
                <c:pt idx="1511">
                  <c:v>21.06421739130435</c:v>
                </c:pt>
                <c:pt idx="1512">
                  <c:v>21.07</c:v>
                </c:pt>
                <c:pt idx="1513">
                  <c:v>21.090173913043479</c:v>
                </c:pt>
                <c:pt idx="1514">
                  <c:v>21.10034782608696</c:v>
                </c:pt>
                <c:pt idx="1515">
                  <c:v>21.107478260869563</c:v>
                </c:pt>
                <c:pt idx="1516">
                  <c:v>21.120217391304347</c:v>
                </c:pt>
                <c:pt idx="1517">
                  <c:v>21.122999999999998</c:v>
                </c:pt>
                <c:pt idx="1518">
                  <c:v>21.124304347826087</c:v>
                </c:pt>
                <c:pt idx="1519">
                  <c:v>21.129521739130436</c:v>
                </c:pt>
                <c:pt idx="1520">
                  <c:v>21.134260869565217</c:v>
                </c:pt>
                <c:pt idx="1521">
                  <c:v>21.130652173913042</c:v>
                </c:pt>
                <c:pt idx="1522">
                  <c:v>21.126304347826085</c:v>
                </c:pt>
                <c:pt idx="1523">
                  <c:v>21.126260869565215</c:v>
                </c:pt>
                <c:pt idx="1524">
                  <c:v>21.121304347826083</c:v>
                </c:pt>
                <c:pt idx="1525">
                  <c:v>21.128565217391298</c:v>
                </c:pt>
                <c:pt idx="1526">
                  <c:v>21.136652173913038</c:v>
                </c:pt>
                <c:pt idx="1527">
                  <c:v>21.143304347826081</c:v>
                </c:pt>
                <c:pt idx="1528">
                  <c:v>21.147608695652167</c:v>
                </c:pt>
                <c:pt idx="1529">
                  <c:v>21.150521739130433</c:v>
                </c:pt>
                <c:pt idx="1530">
                  <c:v>21.153391304347821</c:v>
                </c:pt>
                <c:pt idx="1531">
                  <c:v>21.157826086956522</c:v>
                </c:pt>
                <c:pt idx="1532">
                  <c:v>21.167739130434779</c:v>
                </c:pt>
                <c:pt idx="1533">
                  <c:v>21.179391304347824</c:v>
                </c:pt>
                <c:pt idx="1534">
                  <c:v>21.18352173913043</c:v>
                </c:pt>
                <c:pt idx="1535">
                  <c:v>21.189391304347822</c:v>
                </c:pt>
                <c:pt idx="1536">
                  <c:v>21.188391304347821</c:v>
                </c:pt>
                <c:pt idx="1537">
                  <c:v>21.187434782608694</c:v>
                </c:pt>
                <c:pt idx="1538">
                  <c:v>21.186086956521738</c:v>
                </c:pt>
                <c:pt idx="1539">
                  <c:v>21.185521739130433</c:v>
                </c:pt>
                <c:pt idx="1540">
                  <c:v>21.190521739130432</c:v>
                </c:pt>
                <c:pt idx="1541">
                  <c:v>21.197391304347821</c:v>
                </c:pt>
                <c:pt idx="1542">
                  <c:v>21.197043478260866</c:v>
                </c:pt>
                <c:pt idx="1543">
                  <c:v>21.201782608695652</c:v>
                </c:pt>
                <c:pt idx="1544">
                  <c:v>21.210521739130431</c:v>
                </c:pt>
                <c:pt idx="1545">
                  <c:v>21.214521739130433</c:v>
                </c:pt>
                <c:pt idx="1546">
                  <c:v>21.214521739130433</c:v>
                </c:pt>
                <c:pt idx="1547">
                  <c:v>21.227391304347826</c:v>
                </c:pt>
                <c:pt idx="1548">
                  <c:v>21.239608695652176</c:v>
                </c:pt>
                <c:pt idx="1549">
                  <c:v>21.242565217391306</c:v>
                </c:pt>
                <c:pt idx="1550">
                  <c:v>21.239565217391306</c:v>
                </c:pt>
                <c:pt idx="1551">
                  <c:v>21.237869565217395</c:v>
                </c:pt>
                <c:pt idx="1552">
                  <c:v>21.241695652173913</c:v>
                </c:pt>
                <c:pt idx="1553">
                  <c:v>21.248999999999999</c:v>
                </c:pt>
                <c:pt idx="1554">
                  <c:v>21.251695652173915</c:v>
                </c:pt>
                <c:pt idx="1555">
                  <c:v>21.251304347826089</c:v>
                </c:pt>
                <c:pt idx="1556">
                  <c:v>21.245434782608697</c:v>
                </c:pt>
                <c:pt idx="1557">
                  <c:v>21.240347826086957</c:v>
                </c:pt>
                <c:pt idx="1558">
                  <c:v>21.244173913043479</c:v>
                </c:pt>
                <c:pt idx="1559">
                  <c:v>21.258130434782608</c:v>
                </c:pt>
                <c:pt idx="1560">
                  <c:v>21.264739130434783</c:v>
                </c:pt>
                <c:pt idx="1561">
                  <c:v>21.268173913043476</c:v>
                </c:pt>
                <c:pt idx="1562">
                  <c:v>21.271304347826089</c:v>
                </c:pt>
                <c:pt idx="1563">
                  <c:v>21.273782608695655</c:v>
                </c:pt>
                <c:pt idx="1564">
                  <c:v>21.28408695652174</c:v>
                </c:pt>
                <c:pt idx="1565">
                  <c:v>21.293695652173913</c:v>
                </c:pt>
                <c:pt idx="1566">
                  <c:v>21.296956521739133</c:v>
                </c:pt>
                <c:pt idx="1567">
                  <c:v>21.306652173913044</c:v>
                </c:pt>
                <c:pt idx="1568">
                  <c:v>21.318391304347831</c:v>
                </c:pt>
                <c:pt idx="1569">
                  <c:v>21.328217391304349</c:v>
                </c:pt>
                <c:pt idx="1570">
                  <c:v>21.31813043478261</c:v>
                </c:pt>
                <c:pt idx="1571">
                  <c:v>21.308521739130438</c:v>
                </c:pt>
                <c:pt idx="1572">
                  <c:v>21.313652173913045</c:v>
                </c:pt>
                <c:pt idx="1573">
                  <c:v>21.32065217391305</c:v>
                </c:pt>
                <c:pt idx="1574">
                  <c:v>21.329521739130438</c:v>
                </c:pt>
                <c:pt idx="1575">
                  <c:v>21.334521739130434</c:v>
                </c:pt>
                <c:pt idx="1576">
                  <c:v>21.328000000000003</c:v>
                </c:pt>
                <c:pt idx="1577">
                  <c:v>21.33052173913044</c:v>
                </c:pt>
                <c:pt idx="1578">
                  <c:v>21.338652173913044</c:v>
                </c:pt>
                <c:pt idx="1579">
                  <c:v>21.347304347826089</c:v>
                </c:pt>
                <c:pt idx="1580">
                  <c:v>21.361565217391306</c:v>
                </c:pt>
                <c:pt idx="1581">
                  <c:v>21.368913043478265</c:v>
                </c:pt>
                <c:pt idx="1582">
                  <c:v>21.367956521739135</c:v>
                </c:pt>
                <c:pt idx="1583">
                  <c:v>21.366913043478263</c:v>
                </c:pt>
                <c:pt idx="1584">
                  <c:v>21.367956521739135</c:v>
                </c:pt>
                <c:pt idx="1585">
                  <c:v>21.368565217391303</c:v>
                </c:pt>
                <c:pt idx="1586">
                  <c:v>21.367869565217394</c:v>
                </c:pt>
                <c:pt idx="1587">
                  <c:v>21.362608695652174</c:v>
                </c:pt>
                <c:pt idx="1588">
                  <c:v>21.361304347826088</c:v>
                </c:pt>
                <c:pt idx="1589">
                  <c:v>21.362565217391307</c:v>
                </c:pt>
                <c:pt idx="1590">
                  <c:v>21.364173913043484</c:v>
                </c:pt>
                <c:pt idx="1591">
                  <c:v>21.371913043478266</c:v>
                </c:pt>
                <c:pt idx="1592">
                  <c:v>21.374130434782611</c:v>
                </c:pt>
                <c:pt idx="1593">
                  <c:v>21.386913043478263</c:v>
                </c:pt>
                <c:pt idx="1594">
                  <c:v>21.386130434782611</c:v>
                </c:pt>
                <c:pt idx="1595">
                  <c:v>21.380347826086957</c:v>
                </c:pt>
                <c:pt idx="1596">
                  <c:v>21.382565217391303</c:v>
                </c:pt>
                <c:pt idx="1597">
                  <c:v>21.387086956521738</c:v>
                </c:pt>
                <c:pt idx="1598">
                  <c:v>21.390826086956519</c:v>
                </c:pt>
                <c:pt idx="1599">
                  <c:v>21.401086956521738</c:v>
                </c:pt>
                <c:pt idx="1600">
                  <c:v>21.405173913043477</c:v>
                </c:pt>
                <c:pt idx="1601">
                  <c:v>21.413347826086955</c:v>
                </c:pt>
                <c:pt idx="1602">
                  <c:v>21.414347826086956</c:v>
                </c:pt>
                <c:pt idx="1603">
                  <c:v>21.406913043478262</c:v>
                </c:pt>
                <c:pt idx="1604">
                  <c:v>21.406869565217395</c:v>
                </c:pt>
                <c:pt idx="1605">
                  <c:v>21.413130434782612</c:v>
                </c:pt>
                <c:pt idx="1606">
                  <c:v>21.418695652173916</c:v>
                </c:pt>
                <c:pt idx="1607">
                  <c:v>21.421652173913049</c:v>
                </c:pt>
                <c:pt idx="1608">
                  <c:v>21.420826086956527</c:v>
                </c:pt>
                <c:pt idx="1609">
                  <c:v>21.423304347826093</c:v>
                </c:pt>
                <c:pt idx="1610">
                  <c:v>21.426000000000009</c:v>
                </c:pt>
                <c:pt idx="1611">
                  <c:v>21.439000000000004</c:v>
                </c:pt>
                <c:pt idx="1612">
                  <c:v>21.439304347826088</c:v>
                </c:pt>
                <c:pt idx="1613">
                  <c:v>21.4364347826087</c:v>
                </c:pt>
                <c:pt idx="1614">
                  <c:v>21.428043478260868</c:v>
                </c:pt>
                <c:pt idx="1615">
                  <c:v>21.423652173913041</c:v>
                </c:pt>
                <c:pt idx="1616">
                  <c:v>21.417086956521736</c:v>
                </c:pt>
                <c:pt idx="1617">
                  <c:v>21.425608695652169</c:v>
                </c:pt>
                <c:pt idx="1618">
                  <c:v>21.428521739130428</c:v>
                </c:pt>
                <c:pt idx="1619">
                  <c:v>21.427130434782608</c:v>
                </c:pt>
                <c:pt idx="1620">
                  <c:v>21.426173913043478</c:v>
                </c:pt>
                <c:pt idx="1621">
                  <c:v>21.427565217391301</c:v>
                </c:pt>
                <c:pt idx="1622">
                  <c:v>21.42495652173913</c:v>
                </c:pt>
                <c:pt idx="1623">
                  <c:v>21.427869565217396</c:v>
                </c:pt>
                <c:pt idx="1624">
                  <c:v>21.428782608695649</c:v>
                </c:pt>
                <c:pt idx="1625">
                  <c:v>21.431043478260868</c:v>
                </c:pt>
                <c:pt idx="1626">
                  <c:v>21.441478260869562</c:v>
                </c:pt>
                <c:pt idx="1627">
                  <c:v>21.442999999999998</c:v>
                </c:pt>
                <c:pt idx="1628">
                  <c:v>21.44404347826087</c:v>
                </c:pt>
                <c:pt idx="1629">
                  <c:v>21.449652173913044</c:v>
                </c:pt>
                <c:pt idx="1630">
                  <c:v>21.452782608695653</c:v>
                </c:pt>
                <c:pt idx="1631">
                  <c:v>21.458565217391303</c:v>
                </c:pt>
                <c:pt idx="1632">
                  <c:v>21.459652173913042</c:v>
                </c:pt>
                <c:pt idx="1633">
                  <c:v>21.47</c:v>
                </c:pt>
                <c:pt idx="1634">
                  <c:v>21.468304347826084</c:v>
                </c:pt>
                <c:pt idx="1635">
                  <c:v>21.477304347826088</c:v>
                </c:pt>
                <c:pt idx="1636">
                  <c:v>21.485652173913046</c:v>
                </c:pt>
                <c:pt idx="1637">
                  <c:v>21.498086956521739</c:v>
                </c:pt>
                <c:pt idx="1638">
                  <c:v>21.508695652173916</c:v>
                </c:pt>
                <c:pt idx="1639">
                  <c:v>21.514086956521741</c:v>
                </c:pt>
                <c:pt idx="1640">
                  <c:v>21.51517391304348</c:v>
                </c:pt>
                <c:pt idx="1641">
                  <c:v>21.520782608695654</c:v>
                </c:pt>
                <c:pt idx="1642">
                  <c:v>21.534826086956524</c:v>
                </c:pt>
                <c:pt idx="1643">
                  <c:v>21.546086956521741</c:v>
                </c:pt>
                <c:pt idx="1644">
                  <c:v>21.554782608695653</c:v>
                </c:pt>
                <c:pt idx="1645">
                  <c:v>21.559826086956519</c:v>
                </c:pt>
                <c:pt idx="1646">
                  <c:v>21.565173913043481</c:v>
                </c:pt>
                <c:pt idx="1647">
                  <c:v>21.566956521739126</c:v>
                </c:pt>
                <c:pt idx="1648">
                  <c:v>21.571913043478258</c:v>
                </c:pt>
                <c:pt idx="1649">
                  <c:v>21.57047826086956</c:v>
                </c:pt>
                <c:pt idx="1650">
                  <c:v>21.574391304347827</c:v>
                </c:pt>
                <c:pt idx="1651">
                  <c:v>21.573434782608697</c:v>
                </c:pt>
                <c:pt idx="1652">
                  <c:v>21.569652173913045</c:v>
                </c:pt>
                <c:pt idx="1653">
                  <c:v>21.578391304347829</c:v>
                </c:pt>
                <c:pt idx="1654">
                  <c:v>21.590347826086958</c:v>
                </c:pt>
                <c:pt idx="1655">
                  <c:v>21.596782608695658</c:v>
                </c:pt>
                <c:pt idx="1656">
                  <c:v>21.592086956521744</c:v>
                </c:pt>
                <c:pt idx="1657">
                  <c:v>21.593086956521741</c:v>
                </c:pt>
                <c:pt idx="1658">
                  <c:v>21.596695652173917</c:v>
                </c:pt>
                <c:pt idx="1659">
                  <c:v>21.592956521739136</c:v>
                </c:pt>
                <c:pt idx="1660">
                  <c:v>21.592260869565223</c:v>
                </c:pt>
                <c:pt idx="1661">
                  <c:v>21.595086956521744</c:v>
                </c:pt>
                <c:pt idx="1662">
                  <c:v>21.612217391304352</c:v>
                </c:pt>
                <c:pt idx="1663">
                  <c:v>21.62</c:v>
                </c:pt>
                <c:pt idx="1664">
                  <c:v>21.630130434782611</c:v>
                </c:pt>
                <c:pt idx="1665">
                  <c:v>21.62730434782609</c:v>
                </c:pt>
                <c:pt idx="1666">
                  <c:v>21.625130434782612</c:v>
                </c:pt>
                <c:pt idx="1667">
                  <c:v>21.620304347826089</c:v>
                </c:pt>
                <c:pt idx="1668">
                  <c:v>21.621739130434786</c:v>
                </c:pt>
                <c:pt idx="1669">
                  <c:v>21.624391304347828</c:v>
                </c:pt>
                <c:pt idx="1670">
                  <c:v>21.620086956521739</c:v>
                </c:pt>
                <c:pt idx="1671">
                  <c:v>21.613956521739134</c:v>
                </c:pt>
                <c:pt idx="1672">
                  <c:v>21.616695652173913</c:v>
                </c:pt>
                <c:pt idx="1673">
                  <c:v>21.614478260869564</c:v>
                </c:pt>
                <c:pt idx="1674">
                  <c:v>21.620347826086956</c:v>
                </c:pt>
                <c:pt idx="1675">
                  <c:v>21.631565217391302</c:v>
                </c:pt>
                <c:pt idx="1676">
                  <c:v>21.630695652173912</c:v>
                </c:pt>
                <c:pt idx="1677">
                  <c:v>21.629260869565218</c:v>
                </c:pt>
                <c:pt idx="1678">
                  <c:v>21.6335652173913</c:v>
                </c:pt>
                <c:pt idx="1679">
                  <c:v>21.639695652173913</c:v>
                </c:pt>
                <c:pt idx="1680">
                  <c:v>21.642782608695651</c:v>
                </c:pt>
                <c:pt idx="1681">
                  <c:v>21.642173913043479</c:v>
                </c:pt>
                <c:pt idx="1682">
                  <c:v>21.650826086956521</c:v>
                </c:pt>
                <c:pt idx="1683">
                  <c:v>21.650565217391303</c:v>
                </c:pt>
                <c:pt idx="1684">
                  <c:v>21.649695652173911</c:v>
                </c:pt>
                <c:pt idx="1685">
                  <c:v>21.634826086956526</c:v>
                </c:pt>
                <c:pt idx="1686">
                  <c:v>21.628130434782612</c:v>
                </c:pt>
                <c:pt idx="1687">
                  <c:v>21.623434782608697</c:v>
                </c:pt>
                <c:pt idx="1688">
                  <c:v>21.629695652173915</c:v>
                </c:pt>
                <c:pt idx="1689">
                  <c:v>21.631</c:v>
                </c:pt>
                <c:pt idx="1690">
                  <c:v>21.636652173913046</c:v>
                </c:pt>
                <c:pt idx="1691">
                  <c:v>21.645913043478263</c:v>
                </c:pt>
                <c:pt idx="1692">
                  <c:v>21.651086956521741</c:v>
                </c:pt>
                <c:pt idx="1693">
                  <c:v>21.659608695652178</c:v>
                </c:pt>
                <c:pt idx="1694">
                  <c:v>21.670521739130439</c:v>
                </c:pt>
                <c:pt idx="1695">
                  <c:v>21.673913043478262</c:v>
                </c:pt>
                <c:pt idx="1696">
                  <c:v>21.678956521739131</c:v>
                </c:pt>
                <c:pt idx="1697">
                  <c:v>21.682173913043481</c:v>
                </c:pt>
                <c:pt idx="1698">
                  <c:v>21.677391304347829</c:v>
                </c:pt>
                <c:pt idx="1699">
                  <c:v>21.677869565217392</c:v>
                </c:pt>
                <c:pt idx="1700">
                  <c:v>21.673913043478262</c:v>
                </c:pt>
                <c:pt idx="1701">
                  <c:v>21.682043478260869</c:v>
                </c:pt>
                <c:pt idx="1702">
                  <c:v>21.690434782608694</c:v>
                </c:pt>
                <c:pt idx="1703">
                  <c:v>21.695956521739131</c:v>
                </c:pt>
                <c:pt idx="1704">
                  <c:v>21.702086956521743</c:v>
                </c:pt>
                <c:pt idx="1705">
                  <c:v>21.705956521739132</c:v>
                </c:pt>
                <c:pt idx="1706">
                  <c:v>21.712391304347829</c:v>
                </c:pt>
                <c:pt idx="1707">
                  <c:v>21.712260869565217</c:v>
                </c:pt>
                <c:pt idx="1708">
                  <c:v>21.717434782608695</c:v>
                </c:pt>
                <c:pt idx="1709">
                  <c:v>21.724173913043479</c:v>
                </c:pt>
                <c:pt idx="1710">
                  <c:v>21.733608695652176</c:v>
                </c:pt>
                <c:pt idx="1711">
                  <c:v>21.730434782608693</c:v>
                </c:pt>
                <c:pt idx="1712">
                  <c:v>21.72769565217391</c:v>
                </c:pt>
                <c:pt idx="1713">
                  <c:v>21.726565217391304</c:v>
                </c:pt>
                <c:pt idx="1714">
                  <c:v>21.720000000000002</c:v>
                </c:pt>
                <c:pt idx="1715">
                  <c:v>21.710739130434781</c:v>
                </c:pt>
                <c:pt idx="1716">
                  <c:v>21.706260869565217</c:v>
                </c:pt>
                <c:pt idx="1717">
                  <c:v>21.704826086956519</c:v>
                </c:pt>
                <c:pt idx="1718">
                  <c:v>21.708652173913041</c:v>
                </c:pt>
                <c:pt idx="1719">
                  <c:v>21.71682608695652</c:v>
                </c:pt>
                <c:pt idx="1720">
                  <c:v>21.718869565217393</c:v>
                </c:pt>
                <c:pt idx="1721">
                  <c:v>21.71730434782609</c:v>
                </c:pt>
                <c:pt idx="1722">
                  <c:v>21.713739130434785</c:v>
                </c:pt>
                <c:pt idx="1723">
                  <c:v>21.7184347826087</c:v>
                </c:pt>
                <c:pt idx="1724">
                  <c:v>21.714043478260873</c:v>
                </c:pt>
                <c:pt idx="1725">
                  <c:v>21.710608695652176</c:v>
                </c:pt>
                <c:pt idx="1726">
                  <c:v>21.710260869565221</c:v>
                </c:pt>
                <c:pt idx="1727">
                  <c:v>21.708434782608695</c:v>
                </c:pt>
                <c:pt idx="1728">
                  <c:v>21.706521739130437</c:v>
                </c:pt>
                <c:pt idx="1729">
                  <c:v>21.707695652173914</c:v>
                </c:pt>
                <c:pt idx="1730">
                  <c:v>21.718304347826084</c:v>
                </c:pt>
                <c:pt idx="1731">
                  <c:v>21.724826086956522</c:v>
                </c:pt>
                <c:pt idx="1732">
                  <c:v>21.73086956521739</c:v>
                </c:pt>
                <c:pt idx="1733">
                  <c:v>21.732130434782608</c:v>
                </c:pt>
                <c:pt idx="1734">
                  <c:v>21.739434782608697</c:v>
                </c:pt>
                <c:pt idx="1735">
                  <c:v>21.753913043478256</c:v>
                </c:pt>
                <c:pt idx="1736">
                  <c:v>21.759782608695652</c:v>
                </c:pt>
                <c:pt idx="1737">
                  <c:v>21.768391304347823</c:v>
                </c:pt>
                <c:pt idx="1738">
                  <c:v>21.781869565217388</c:v>
                </c:pt>
                <c:pt idx="1739">
                  <c:v>21.788739130434784</c:v>
                </c:pt>
                <c:pt idx="1740">
                  <c:v>21.787130434782608</c:v>
                </c:pt>
                <c:pt idx="1741">
                  <c:v>21.78104347826087</c:v>
                </c:pt>
                <c:pt idx="1742">
                  <c:v>21.773956521739127</c:v>
                </c:pt>
                <c:pt idx="1743">
                  <c:v>21.782739130434781</c:v>
                </c:pt>
                <c:pt idx="1744">
                  <c:v>21.8</c:v>
                </c:pt>
                <c:pt idx="1745">
                  <c:v>21.812043478260865</c:v>
                </c:pt>
                <c:pt idx="1746">
                  <c:v>21.809826086956519</c:v>
                </c:pt>
                <c:pt idx="1747">
                  <c:v>21.809826086956519</c:v>
                </c:pt>
                <c:pt idx="1748">
                  <c:v>21.811565217391301</c:v>
                </c:pt>
                <c:pt idx="1749">
                  <c:v>21.814391304347826</c:v>
                </c:pt>
                <c:pt idx="1750">
                  <c:v>21.822695652173913</c:v>
                </c:pt>
                <c:pt idx="1751">
                  <c:v>21.830304347826086</c:v>
                </c:pt>
                <c:pt idx="1752">
                  <c:v>21.830217391304348</c:v>
                </c:pt>
                <c:pt idx="1753">
                  <c:v>21.830739130434782</c:v>
                </c:pt>
                <c:pt idx="1754">
                  <c:v>21.840086956521738</c:v>
                </c:pt>
                <c:pt idx="1755">
                  <c:v>21.838956521739131</c:v>
                </c:pt>
                <c:pt idx="1756">
                  <c:v>21.831</c:v>
                </c:pt>
                <c:pt idx="1757">
                  <c:v>21.825173913043479</c:v>
                </c:pt>
                <c:pt idx="1758">
                  <c:v>21.818434782608698</c:v>
                </c:pt>
                <c:pt idx="1759">
                  <c:v>21.827608695652174</c:v>
                </c:pt>
                <c:pt idx="1760">
                  <c:v>21.831391304347825</c:v>
                </c:pt>
                <c:pt idx="1761">
                  <c:v>21.829391304347826</c:v>
                </c:pt>
                <c:pt idx="1762">
                  <c:v>21.835260869565221</c:v>
                </c:pt>
                <c:pt idx="1763">
                  <c:v>21.843565217391308</c:v>
                </c:pt>
                <c:pt idx="1764">
                  <c:v>21.849</c:v>
                </c:pt>
                <c:pt idx="1765">
                  <c:v>21.845000000000002</c:v>
                </c:pt>
                <c:pt idx="1766">
                  <c:v>21.834</c:v>
                </c:pt>
                <c:pt idx="1767">
                  <c:v>21.820086956521742</c:v>
                </c:pt>
                <c:pt idx="1768">
                  <c:v>21.826043478260871</c:v>
                </c:pt>
                <c:pt idx="1769">
                  <c:v>21.838217391304347</c:v>
                </c:pt>
                <c:pt idx="1770">
                  <c:v>21.84826086956522</c:v>
                </c:pt>
                <c:pt idx="1771">
                  <c:v>21.857130434782608</c:v>
                </c:pt>
                <c:pt idx="1772">
                  <c:v>21.861608695652173</c:v>
                </c:pt>
                <c:pt idx="1773">
                  <c:v>21.855652173913043</c:v>
                </c:pt>
                <c:pt idx="1774">
                  <c:v>21.854652173913045</c:v>
                </c:pt>
                <c:pt idx="1775">
                  <c:v>21.865173913043478</c:v>
                </c:pt>
                <c:pt idx="1776">
                  <c:v>21.875347826086955</c:v>
                </c:pt>
                <c:pt idx="1777">
                  <c:v>21.876043478260868</c:v>
                </c:pt>
                <c:pt idx="1778">
                  <c:v>21.885826086956524</c:v>
                </c:pt>
                <c:pt idx="1779">
                  <c:v>21.900782608695653</c:v>
                </c:pt>
                <c:pt idx="1780">
                  <c:v>21.906173913043482</c:v>
                </c:pt>
                <c:pt idx="1781">
                  <c:v>21.908260869565218</c:v>
                </c:pt>
                <c:pt idx="1782">
                  <c:v>21.911608695652177</c:v>
                </c:pt>
                <c:pt idx="1783">
                  <c:v>21.917695652173915</c:v>
                </c:pt>
                <c:pt idx="1784">
                  <c:v>21.916695652173914</c:v>
                </c:pt>
                <c:pt idx="1785">
                  <c:v>21.913869565217393</c:v>
                </c:pt>
                <c:pt idx="1786">
                  <c:v>21.922086956521735</c:v>
                </c:pt>
                <c:pt idx="1787">
                  <c:v>21.932304347826083</c:v>
                </c:pt>
                <c:pt idx="1788">
                  <c:v>21.943434782608694</c:v>
                </c:pt>
                <c:pt idx="1789">
                  <c:v>21.958130434782607</c:v>
                </c:pt>
                <c:pt idx="1790">
                  <c:v>21.980217391304343</c:v>
                </c:pt>
                <c:pt idx="1791">
                  <c:v>21.982739130434776</c:v>
                </c:pt>
                <c:pt idx="1792">
                  <c:v>21.97652173913043</c:v>
                </c:pt>
                <c:pt idx="1793">
                  <c:v>21.973652173913038</c:v>
                </c:pt>
                <c:pt idx="1794">
                  <c:v>21.968043478260867</c:v>
                </c:pt>
                <c:pt idx="1795">
                  <c:v>21.966043478260872</c:v>
                </c:pt>
                <c:pt idx="1796">
                  <c:v>21.96895652173913</c:v>
                </c:pt>
                <c:pt idx="1797">
                  <c:v>21.967521739130436</c:v>
                </c:pt>
                <c:pt idx="1798">
                  <c:v>21.965260869565217</c:v>
                </c:pt>
                <c:pt idx="1799">
                  <c:v>21.969043478260868</c:v>
                </c:pt>
                <c:pt idx="1800">
                  <c:v>21.974</c:v>
                </c:pt>
                <c:pt idx="1801">
                  <c:v>21.969304347826085</c:v>
                </c:pt>
                <c:pt idx="1802">
                  <c:v>21.963000000000001</c:v>
                </c:pt>
                <c:pt idx="1803">
                  <c:v>21.962782608695651</c:v>
                </c:pt>
                <c:pt idx="1804">
                  <c:v>21.967608695652178</c:v>
                </c:pt>
                <c:pt idx="1805">
                  <c:v>21.969217391304348</c:v>
                </c:pt>
                <c:pt idx="1806">
                  <c:v>21.974478260869564</c:v>
                </c:pt>
                <c:pt idx="1807">
                  <c:v>21.976217391304345</c:v>
                </c:pt>
                <c:pt idx="1808">
                  <c:v>21.983956521739128</c:v>
                </c:pt>
                <c:pt idx="1809">
                  <c:v>21.987347826086957</c:v>
                </c:pt>
                <c:pt idx="1810">
                  <c:v>21.993695652173912</c:v>
                </c:pt>
                <c:pt idx="1811">
                  <c:v>22.002999999999997</c:v>
                </c:pt>
                <c:pt idx="1812">
                  <c:v>21.998739130434782</c:v>
                </c:pt>
                <c:pt idx="1813">
                  <c:v>21.995391304347823</c:v>
                </c:pt>
                <c:pt idx="1814">
                  <c:v>21.997130434782608</c:v>
                </c:pt>
                <c:pt idx="1815">
                  <c:v>22.011869565217392</c:v>
                </c:pt>
                <c:pt idx="1816">
                  <c:v>22.019956521739129</c:v>
                </c:pt>
                <c:pt idx="1817">
                  <c:v>22.030217391304351</c:v>
                </c:pt>
                <c:pt idx="1818">
                  <c:v>22.030565217391306</c:v>
                </c:pt>
                <c:pt idx="1819">
                  <c:v>22.035956521739131</c:v>
                </c:pt>
                <c:pt idx="1820">
                  <c:v>22.042217391304348</c:v>
                </c:pt>
                <c:pt idx="1821">
                  <c:v>22.043130434782608</c:v>
                </c:pt>
                <c:pt idx="1822">
                  <c:v>22.032173913043483</c:v>
                </c:pt>
                <c:pt idx="1823">
                  <c:v>22.027434782608701</c:v>
                </c:pt>
                <c:pt idx="1824">
                  <c:v>22.034434782608699</c:v>
                </c:pt>
                <c:pt idx="1825">
                  <c:v>22.043913043478266</c:v>
                </c:pt>
                <c:pt idx="1826">
                  <c:v>22.05408695652174</c:v>
                </c:pt>
                <c:pt idx="1827">
                  <c:v>22.061260869565221</c:v>
                </c:pt>
                <c:pt idx="1828">
                  <c:v>22.063434782608699</c:v>
                </c:pt>
                <c:pt idx="1829">
                  <c:v>22.067000000000004</c:v>
                </c:pt>
                <c:pt idx="1830">
                  <c:v>22.082739130434785</c:v>
                </c:pt>
                <c:pt idx="1831">
                  <c:v>22.075869565217396</c:v>
                </c:pt>
                <c:pt idx="1832">
                  <c:v>22.068130434782613</c:v>
                </c:pt>
                <c:pt idx="1833">
                  <c:v>22.063913043478266</c:v>
                </c:pt>
                <c:pt idx="1834">
                  <c:v>22.065391304347827</c:v>
                </c:pt>
                <c:pt idx="1835">
                  <c:v>22.08030434782609</c:v>
                </c:pt>
                <c:pt idx="1836">
                  <c:v>22.094652173913044</c:v>
                </c:pt>
                <c:pt idx="1837">
                  <c:v>22.096739130434788</c:v>
                </c:pt>
                <c:pt idx="1838">
                  <c:v>22.097608695652177</c:v>
                </c:pt>
                <c:pt idx="1839">
                  <c:v>22.104869565217392</c:v>
                </c:pt>
                <c:pt idx="1840">
                  <c:v>22.106173913043477</c:v>
                </c:pt>
                <c:pt idx="1841">
                  <c:v>22.1054347826087</c:v>
                </c:pt>
                <c:pt idx="1842">
                  <c:v>22.110652173913042</c:v>
                </c:pt>
                <c:pt idx="1843">
                  <c:v>22.111869565217386</c:v>
                </c:pt>
                <c:pt idx="1844">
                  <c:v>22.109043478260865</c:v>
                </c:pt>
                <c:pt idx="1845">
                  <c:v>22.114391304347826</c:v>
                </c:pt>
                <c:pt idx="1846">
                  <c:v>22.120999999999999</c:v>
                </c:pt>
                <c:pt idx="1847">
                  <c:v>22.127826086956521</c:v>
                </c:pt>
                <c:pt idx="1848">
                  <c:v>22.123652173913047</c:v>
                </c:pt>
                <c:pt idx="1849">
                  <c:v>22.115391304347828</c:v>
                </c:pt>
                <c:pt idx="1850">
                  <c:v>22.116391304347825</c:v>
                </c:pt>
                <c:pt idx="1851">
                  <c:v>22.124739130434783</c:v>
                </c:pt>
                <c:pt idx="1852">
                  <c:v>22.117739130434781</c:v>
                </c:pt>
                <c:pt idx="1853">
                  <c:v>22.108652173913043</c:v>
                </c:pt>
                <c:pt idx="1854">
                  <c:v>22.114130434782613</c:v>
                </c:pt>
                <c:pt idx="1855">
                  <c:v>22.119565217391305</c:v>
                </c:pt>
                <c:pt idx="1856">
                  <c:v>22.122956521739134</c:v>
                </c:pt>
                <c:pt idx="1857">
                  <c:v>22.119347826086958</c:v>
                </c:pt>
                <c:pt idx="1858">
                  <c:v>22.105086956521738</c:v>
                </c:pt>
                <c:pt idx="1859">
                  <c:v>22.083913043478258</c:v>
                </c:pt>
                <c:pt idx="1860">
                  <c:v>22.076478260869568</c:v>
                </c:pt>
                <c:pt idx="1861">
                  <c:v>22.076000000000001</c:v>
                </c:pt>
                <c:pt idx="1862">
                  <c:v>22.079521739130431</c:v>
                </c:pt>
                <c:pt idx="1863">
                  <c:v>22.090869565217393</c:v>
                </c:pt>
                <c:pt idx="1864">
                  <c:v>22.097739130434782</c:v>
                </c:pt>
                <c:pt idx="1865">
                  <c:v>22.096043478260871</c:v>
                </c:pt>
                <c:pt idx="1866">
                  <c:v>22.097260869565218</c:v>
                </c:pt>
                <c:pt idx="1867">
                  <c:v>22.103608695652177</c:v>
                </c:pt>
                <c:pt idx="1868">
                  <c:v>22.112913043478258</c:v>
                </c:pt>
                <c:pt idx="1869">
                  <c:v>22.122</c:v>
                </c:pt>
                <c:pt idx="1870">
                  <c:v>22.120434782608697</c:v>
                </c:pt>
                <c:pt idx="1871">
                  <c:v>22.133826086956521</c:v>
                </c:pt>
                <c:pt idx="1872">
                  <c:v>22.159956521739133</c:v>
                </c:pt>
                <c:pt idx="1873">
                  <c:v>22.167869565217394</c:v>
                </c:pt>
                <c:pt idx="1874">
                  <c:v>22.163173913043483</c:v>
                </c:pt>
                <c:pt idx="1875">
                  <c:v>22.165304347826094</c:v>
                </c:pt>
                <c:pt idx="1876">
                  <c:v>22.174173913043482</c:v>
                </c:pt>
                <c:pt idx="1877">
                  <c:v>22.183521739130441</c:v>
                </c:pt>
                <c:pt idx="1878">
                  <c:v>22.178086956521746</c:v>
                </c:pt>
                <c:pt idx="1879">
                  <c:v>22.182608695652178</c:v>
                </c:pt>
                <c:pt idx="1880">
                  <c:v>22.1984347826087</c:v>
                </c:pt>
                <c:pt idx="1881">
                  <c:v>22.207260869565221</c:v>
                </c:pt>
                <c:pt idx="1882">
                  <c:v>22.217434782608695</c:v>
                </c:pt>
                <c:pt idx="1883">
                  <c:v>22.218434782608696</c:v>
                </c:pt>
                <c:pt idx="1884">
                  <c:v>22.217913043478262</c:v>
                </c:pt>
                <c:pt idx="1885">
                  <c:v>22.214739130434783</c:v>
                </c:pt>
                <c:pt idx="1886">
                  <c:v>22.208565217391307</c:v>
                </c:pt>
                <c:pt idx="1887">
                  <c:v>22.20169565217391</c:v>
                </c:pt>
                <c:pt idx="1888">
                  <c:v>22.196086956521736</c:v>
                </c:pt>
                <c:pt idx="1889">
                  <c:v>22.208043478260866</c:v>
                </c:pt>
                <c:pt idx="1890">
                  <c:v>22.218565217391301</c:v>
                </c:pt>
                <c:pt idx="1891">
                  <c:v>22.22330434782608</c:v>
                </c:pt>
                <c:pt idx="1892">
                  <c:v>22.220739130434783</c:v>
                </c:pt>
                <c:pt idx="1893">
                  <c:v>22.221173913043479</c:v>
                </c:pt>
                <c:pt idx="1894">
                  <c:v>22.207000000000001</c:v>
                </c:pt>
                <c:pt idx="1895">
                  <c:v>22.193565217391303</c:v>
                </c:pt>
                <c:pt idx="1896">
                  <c:v>22.195217391304347</c:v>
                </c:pt>
                <c:pt idx="1897">
                  <c:v>22.192999999999998</c:v>
                </c:pt>
                <c:pt idx="1898">
                  <c:v>22.197391304347828</c:v>
                </c:pt>
                <c:pt idx="1899">
                  <c:v>22.193608695652173</c:v>
                </c:pt>
                <c:pt idx="1900">
                  <c:v>22.186130434782605</c:v>
                </c:pt>
                <c:pt idx="1901">
                  <c:v>22.201086956521738</c:v>
                </c:pt>
                <c:pt idx="1902">
                  <c:v>22.203173913043482</c:v>
                </c:pt>
                <c:pt idx="1903">
                  <c:v>22.191956521739133</c:v>
                </c:pt>
                <c:pt idx="1904">
                  <c:v>22.198391304347826</c:v>
                </c:pt>
                <c:pt idx="1905">
                  <c:v>22.203608695652171</c:v>
                </c:pt>
                <c:pt idx="1906">
                  <c:v>22.225999999999999</c:v>
                </c:pt>
                <c:pt idx="1907">
                  <c:v>22.24495652173913</c:v>
                </c:pt>
                <c:pt idx="1908">
                  <c:v>22.249739130434783</c:v>
                </c:pt>
                <c:pt idx="1909">
                  <c:v>22.248217391304344</c:v>
                </c:pt>
                <c:pt idx="1910">
                  <c:v>22.265217391304343</c:v>
                </c:pt>
                <c:pt idx="1911">
                  <c:v>22.283000000000001</c:v>
                </c:pt>
                <c:pt idx="1912">
                  <c:v>22.289043478260872</c:v>
                </c:pt>
                <c:pt idx="1913">
                  <c:v>22.290000000000003</c:v>
                </c:pt>
                <c:pt idx="1914">
                  <c:v>22.297652173913043</c:v>
                </c:pt>
                <c:pt idx="1915">
                  <c:v>22.305478260869563</c:v>
                </c:pt>
                <c:pt idx="1916">
                  <c:v>22.315999999999995</c:v>
                </c:pt>
                <c:pt idx="1917">
                  <c:v>22.339173913043471</c:v>
                </c:pt>
                <c:pt idx="1918">
                  <c:v>22.35039130434782</c:v>
                </c:pt>
                <c:pt idx="1919">
                  <c:v>22.3425652173913</c:v>
                </c:pt>
                <c:pt idx="1920">
                  <c:v>22.340999999999998</c:v>
                </c:pt>
                <c:pt idx="1921">
                  <c:v>22.342826086956521</c:v>
                </c:pt>
                <c:pt idx="1922">
                  <c:v>22.354869565217388</c:v>
                </c:pt>
                <c:pt idx="1923">
                  <c:v>22.370999999999995</c:v>
                </c:pt>
                <c:pt idx="1924">
                  <c:v>22.374999999999996</c:v>
                </c:pt>
                <c:pt idx="1925">
                  <c:v>22.381565217391302</c:v>
                </c:pt>
                <c:pt idx="1926">
                  <c:v>22.39708695652174</c:v>
                </c:pt>
                <c:pt idx="1927">
                  <c:v>22.402304347826089</c:v>
                </c:pt>
                <c:pt idx="1928">
                  <c:v>22.408869565217397</c:v>
                </c:pt>
                <c:pt idx="1929">
                  <c:v>22.401391304347829</c:v>
                </c:pt>
                <c:pt idx="1930">
                  <c:v>22.389913043478263</c:v>
                </c:pt>
                <c:pt idx="1931">
                  <c:v>22.383043478260873</c:v>
                </c:pt>
                <c:pt idx="1932">
                  <c:v>22.384391304347833</c:v>
                </c:pt>
                <c:pt idx="1933">
                  <c:v>22.388347826086957</c:v>
                </c:pt>
                <c:pt idx="1934">
                  <c:v>22.385086956521743</c:v>
                </c:pt>
                <c:pt idx="1935">
                  <c:v>22.373565217391302</c:v>
                </c:pt>
                <c:pt idx="1936">
                  <c:v>22.378999999999998</c:v>
                </c:pt>
                <c:pt idx="1937">
                  <c:v>22.378913043478256</c:v>
                </c:pt>
                <c:pt idx="1938">
                  <c:v>22.385434782608691</c:v>
                </c:pt>
                <c:pt idx="1939">
                  <c:v>22.387391304347826</c:v>
                </c:pt>
                <c:pt idx="1940">
                  <c:v>22.378478260869564</c:v>
                </c:pt>
                <c:pt idx="1941">
                  <c:v>22.37321739130434</c:v>
                </c:pt>
                <c:pt idx="1942">
                  <c:v>22.378913043478256</c:v>
                </c:pt>
                <c:pt idx="1943">
                  <c:v>22.390869565217386</c:v>
                </c:pt>
                <c:pt idx="1944">
                  <c:v>22.394434782608691</c:v>
                </c:pt>
                <c:pt idx="1945">
                  <c:v>22.393086956521735</c:v>
                </c:pt>
                <c:pt idx="1946">
                  <c:v>22.385000000000002</c:v>
                </c:pt>
                <c:pt idx="1947">
                  <c:v>22.381869565217393</c:v>
                </c:pt>
                <c:pt idx="1948">
                  <c:v>22.378913043478263</c:v>
                </c:pt>
                <c:pt idx="1949">
                  <c:v>22.384565217391305</c:v>
                </c:pt>
                <c:pt idx="1950">
                  <c:v>22.386739130434783</c:v>
                </c:pt>
                <c:pt idx="1951">
                  <c:v>22.391391304347827</c:v>
                </c:pt>
                <c:pt idx="1952">
                  <c:v>22.396086956521739</c:v>
                </c:pt>
                <c:pt idx="1953">
                  <c:v>22.396304347826089</c:v>
                </c:pt>
                <c:pt idx="1954">
                  <c:v>22.397391304347824</c:v>
                </c:pt>
                <c:pt idx="1955">
                  <c:v>22.400956521739129</c:v>
                </c:pt>
                <c:pt idx="1956">
                  <c:v>22.399347826086959</c:v>
                </c:pt>
                <c:pt idx="1957">
                  <c:v>22.404086956521738</c:v>
                </c:pt>
                <c:pt idx="1958">
                  <c:v>22.418260869565216</c:v>
                </c:pt>
                <c:pt idx="1959">
                  <c:v>22.42082608695652</c:v>
                </c:pt>
                <c:pt idx="1960">
                  <c:v>22.415347826086961</c:v>
                </c:pt>
                <c:pt idx="1961">
                  <c:v>22.411565217391306</c:v>
                </c:pt>
                <c:pt idx="1962">
                  <c:v>22.413043478260871</c:v>
                </c:pt>
                <c:pt idx="1963">
                  <c:v>22.429260869565216</c:v>
                </c:pt>
                <c:pt idx="1964">
                  <c:v>22.448652173913047</c:v>
                </c:pt>
                <c:pt idx="1965">
                  <c:v>22.45604347826087</c:v>
                </c:pt>
                <c:pt idx="1966">
                  <c:v>22.448695652173914</c:v>
                </c:pt>
                <c:pt idx="1967">
                  <c:v>22.457913043478257</c:v>
                </c:pt>
                <c:pt idx="1968">
                  <c:v>22.460304347826085</c:v>
                </c:pt>
                <c:pt idx="1969">
                  <c:v>22.466999999999999</c:v>
                </c:pt>
                <c:pt idx="1970">
                  <c:v>22.477130434782612</c:v>
                </c:pt>
                <c:pt idx="1971">
                  <c:v>22.483347826086955</c:v>
                </c:pt>
                <c:pt idx="1972">
                  <c:v>22.474826086956519</c:v>
                </c:pt>
                <c:pt idx="1973">
                  <c:v>22.465478260869567</c:v>
                </c:pt>
                <c:pt idx="1974">
                  <c:v>22.464565217391304</c:v>
                </c:pt>
                <c:pt idx="1975">
                  <c:v>22.457869565217393</c:v>
                </c:pt>
                <c:pt idx="1976">
                  <c:v>22.451043478260871</c:v>
                </c:pt>
                <c:pt idx="1977">
                  <c:v>22.45491304347826</c:v>
                </c:pt>
                <c:pt idx="1978">
                  <c:v>22.456130434782608</c:v>
                </c:pt>
                <c:pt idx="1979">
                  <c:v>22.461173913043478</c:v>
                </c:pt>
                <c:pt idx="1980">
                  <c:v>22.456826086956518</c:v>
                </c:pt>
                <c:pt idx="1981">
                  <c:v>22.445695652173914</c:v>
                </c:pt>
                <c:pt idx="1982">
                  <c:v>22.439565217391305</c:v>
                </c:pt>
                <c:pt idx="1983">
                  <c:v>22.442826086956519</c:v>
                </c:pt>
                <c:pt idx="1984">
                  <c:v>22.446956521739128</c:v>
                </c:pt>
                <c:pt idx="1985">
                  <c:v>22.447826086956521</c:v>
                </c:pt>
                <c:pt idx="1986">
                  <c:v>22.439304347826084</c:v>
                </c:pt>
                <c:pt idx="1987">
                  <c:v>22.429217391304345</c:v>
                </c:pt>
                <c:pt idx="1988">
                  <c:v>22.428347826086956</c:v>
                </c:pt>
                <c:pt idx="1989">
                  <c:v>22.43530434782609</c:v>
                </c:pt>
                <c:pt idx="1990">
                  <c:v>22.434347826086956</c:v>
                </c:pt>
                <c:pt idx="1991">
                  <c:v>22.432391304347824</c:v>
                </c:pt>
                <c:pt idx="1992">
                  <c:v>22.430826086956522</c:v>
                </c:pt>
                <c:pt idx="1993">
                  <c:v>22.425608695652173</c:v>
                </c:pt>
                <c:pt idx="1994">
                  <c:v>22.423478260869562</c:v>
                </c:pt>
                <c:pt idx="1995">
                  <c:v>22.429304347826083</c:v>
                </c:pt>
                <c:pt idx="1996">
                  <c:v>22.441956521739129</c:v>
                </c:pt>
                <c:pt idx="1997">
                  <c:v>22.438869565217388</c:v>
                </c:pt>
                <c:pt idx="1998">
                  <c:v>22.445391304347822</c:v>
                </c:pt>
                <c:pt idx="1999">
                  <c:v>22.470217391304345</c:v>
                </c:pt>
                <c:pt idx="2000">
                  <c:v>22.486565217391302</c:v>
                </c:pt>
                <c:pt idx="2001">
                  <c:v>22.492608695652166</c:v>
                </c:pt>
                <c:pt idx="2002">
                  <c:v>22.484478260869562</c:v>
                </c:pt>
                <c:pt idx="2003">
                  <c:v>22.4965652173913</c:v>
                </c:pt>
                <c:pt idx="2004">
                  <c:v>22.503739130434777</c:v>
                </c:pt>
                <c:pt idx="2005">
                  <c:v>22.499999999999996</c:v>
                </c:pt>
                <c:pt idx="2006">
                  <c:v>22.498782608695652</c:v>
                </c:pt>
                <c:pt idx="2007">
                  <c:v>22.495000000000001</c:v>
                </c:pt>
                <c:pt idx="2008">
                  <c:v>22.497565217391301</c:v>
                </c:pt>
                <c:pt idx="2009">
                  <c:v>22.504173913043477</c:v>
                </c:pt>
                <c:pt idx="2010">
                  <c:v>22.505347826086957</c:v>
                </c:pt>
                <c:pt idx="2011">
                  <c:v>22.513739130434782</c:v>
                </c:pt>
                <c:pt idx="2012">
                  <c:v>22.514695652173916</c:v>
                </c:pt>
                <c:pt idx="2013">
                  <c:v>22.503913043478263</c:v>
                </c:pt>
                <c:pt idx="2014">
                  <c:v>22.504652173913041</c:v>
                </c:pt>
                <c:pt idx="2015">
                  <c:v>22.50895652173913</c:v>
                </c:pt>
                <c:pt idx="2016">
                  <c:v>22.507782608695653</c:v>
                </c:pt>
                <c:pt idx="2017">
                  <c:v>22.5</c:v>
                </c:pt>
                <c:pt idx="2018">
                  <c:v>22.496347826086954</c:v>
                </c:pt>
                <c:pt idx="2019">
                  <c:v>22.498999999999999</c:v>
                </c:pt>
                <c:pt idx="2020">
                  <c:v>22.497478260869567</c:v>
                </c:pt>
                <c:pt idx="2021">
                  <c:v>22.484652173913044</c:v>
                </c:pt>
                <c:pt idx="2022">
                  <c:v>22.464260869565223</c:v>
                </c:pt>
                <c:pt idx="2023">
                  <c:v>22.449652173913048</c:v>
                </c:pt>
                <c:pt idx="2024">
                  <c:v>22.448304347826088</c:v>
                </c:pt>
                <c:pt idx="2025">
                  <c:v>22.447347826086961</c:v>
                </c:pt>
                <c:pt idx="2026">
                  <c:v>22.458086956521743</c:v>
                </c:pt>
                <c:pt idx="2027">
                  <c:v>22.482391304347829</c:v>
                </c:pt>
                <c:pt idx="2028">
                  <c:v>22.507608695652177</c:v>
                </c:pt>
                <c:pt idx="2029">
                  <c:v>22.511695652173913</c:v>
                </c:pt>
                <c:pt idx="2030">
                  <c:v>22.50826086956522</c:v>
                </c:pt>
                <c:pt idx="2031">
                  <c:v>22.506043478260871</c:v>
                </c:pt>
                <c:pt idx="2032">
                  <c:v>22.491652173913042</c:v>
                </c:pt>
                <c:pt idx="2033">
                  <c:v>22.48339130434783</c:v>
                </c:pt>
                <c:pt idx="2034">
                  <c:v>22.479565217391304</c:v>
                </c:pt>
                <c:pt idx="2035">
                  <c:v>22.493217391304348</c:v>
                </c:pt>
                <c:pt idx="2036">
                  <c:v>22.517739130434784</c:v>
                </c:pt>
                <c:pt idx="2037">
                  <c:v>22.539652173913044</c:v>
                </c:pt>
                <c:pt idx="2038">
                  <c:v>22.552130434782612</c:v>
                </c:pt>
                <c:pt idx="2039">
                  <c:v>22.551347826086964</c:v>
                </c:pt>
                <c:pt idx="2040">
                  <c:v>22.5554347826087</c:v>
                </c:pt>
                <c:pt idx="2041">
                  <c:v>22.560434782608695</c:v>
                </c:pt>
                <c:pt idx="2042">
                  <c:v>22.569434782608695</c:v>
                </c:pt>
                <c:pt idx="2043">
                  <c:v>22.588739130434782</c:v>
                </c:pt>
                <c:pt idx="2044">
                  <c:v>22.610347826086958</c:v>
                </c:pt>
                <c:pt idx="2045">
                  <c:v>22.620869565217394</c:v>
                </c:pt>
                <c:pt idx="2046">
                  <c:v>22.634956521739131</c:v>
                </c:pt>
                <c:pt idx="2047">
                  <c:v>22.643086956521746</c:v>
                </c:pt>
                <c:pt idx="2048">
                  <c:v>22.650739130434786</c:v>
                </c:pt>
                <c:pt idx="2049">
                  <c:v>22.633782608695658</c:v>
                </c:pt>
                <c:pt idx="2050">
                  <c:v>22.618826086956524</c:v>
                </c:pt>
                <c:pt idx="2051">
                  <c:v>22.609695652173915</c:v>
                </c:pt>
                <c:pt idx="2052">
                  <c:v>22.612260869565223</c:v>
                </c:pt>
                <c:pt idx="2053">
                  <c:v>22.614565217391306</c:v>
                </c:pt>
                <c:pt idx="2054">
                  <c:v>22.611217391304347</c:v>
                </c:pt>
                <c:pt idx="2055">
                  <c:v>22.626347826086953</c:v>
                </c:pt>
                <c:pt idx="2056">
                  <c:v>22.650521739130433</c:v>
                </c:pt>
                <c:pt idx="2057">
                  <c:v>22.645391304347829</c:v>
                </c:pt>
                <c:pt idx="2058">
                  <c:v>22.639434782608692</c:v>
                </c:pt>
                <c:pt idx="2059">
                  <c:v>22.626695652173908</c:v>
                </c:pt>
                <c:pt idx="2060">
                  <c:v>22.613217391304346</c:v>
                </c:pt>
                <c:pt idx="2061">
                  <c:v>22.604173913043475</c:v>
                </c:pt>
                <c:pt idx="2062">
                  <c:v>22.614391304347826</c:v>
                </c:pt>
                <c:pt idx="2063">
                  <c:v>22.624173913043478</c:v>
                </c:pt>
                <c:pt idx="2064">
                  <c:v>22.619347826086958</c:v>
                </c:pt>
                <c:pt idx="2065">
                  <c:v>22.589913043478266</c:v>
                </c:pt>
                <c:pt idx="2066">
                  <c:v>22.571869565217391</c:v>
                </c:pt>
                <c:pt idx="2067">
                  <c:v>22.577434782608698</c:v>
                </c:pt>
                <c:pt idx="2068">
                  <c:v>22.592130434782611</c:v>
                </c:pt>
                <c:pt idx="2069">
                  <c:v>22.596565217391305</c:v>
                </c:pt>
                <c:pt idx="2070">
                  <c:v>22.590913043478267</c:v>
                </c:pt>
                <c:pt idx="2071">
                  <c:v>22.597565217391306</c:v>
                </c:pt>
                <c:pt idx="2072">
                  <c:v>22.617739130434785</c:v>
                </c:pt>
                <c:pt idx="2073">
                  <c:v>22.629913043478265</c:v>
                </c:pt>
                <c:pt idx="2074">
                  <c:v>22.642565217391308</c:v>
                </c:pt>
                <c:pt idx="2075">
                  <c:v>22.646739130434781</c:v>
                </c:pt>
                <c:pt idx="2076">
                  <c:v>22.661565217391299</c:v>
                </c:pt>
                <c:pt idx="2077">
                  <c:v>22.672739130434781</c:v>
                </c:pt>
                <c:pt idx="2078">
                  <c:v>22.68186956521739</c:v>
                </c:pt>
                <c:pt idx="2079">
                  <c:v>22.68073913043478</c:v>
                </c:pt>
                <c:pt idx="2080">
                  <c:v>22.698304347826085</c:v>
                </c:pt>
                <c:pt idx="2081">
                  <c:v>22.699478260869565</c:v>
                </c:pt>
                <c:pt idx="2082">
                  <c:v>22.699869565217387</c:v>
                </c:pt>
                <c:pt idx="2083">
                  <c:v>22.721652173913046</c:v>
                </c:pt>
                <c:pt idx="2084">
                  <c:v>22.746043478260866</c:v>
                </c:pt>
                <c:pt idx="2085">
                  <c:v>22.755695652173916</c:v>
                </c:pt>
                <c:pt idx="2086">
                  <c:v>22.76517391304348</c:v>
                </c:pt>
                <c:pt idx="2087">
                  <c:v>22.777434782608694</c:v>
                </c:pt>
                <c:pt idx="2088">
                  <c:v>22.800739130434785</c:v>
                </c:pt>
                <c:pt idx="2089">
                  <c:v>22.799608695652172</c:v>
                </c:pt>
                <c:pt idx="2090">
                  <c:v>22.794521739130435</c:v>
                </c:pt>
                <c:pt idx="2091">
                  <c:v>22.794434782608697</c:v>
                </c:pt>
                <c:pt idx="2092">
                  <c:v>22.791913043478264</c:v>
                </c:pt>
                <c:pt idx="2093">
                  <c:v>22.798391304347827</c:v>
                </c:pt>
                <c:pt idx="2094">
                  <c:v>22.81217391304348</c:v>
                </c:pt>
                <c:pt idx="2095">
                  <c:v>22.800826086956523</c:v>
                </c:pt>
                <c:pt idx="2096">
                  <c:v>22.786695652173915</c:v>
                </c:pt>
                <c:pt idx="2097">
                  <c:v>22.781391304347824</c:v>
                </c:pt>
                <c:pt idx="2098">
                  <c:v>22.789521739130439</c:v>
                </c:pt>
                <c:pt idx="2099">
                  <c:v>22.788869565217396</c:v>
                </c:pt>
                <c:pt idx="2100">
                  <c:v>22.781478260869573</c:v>
                </c:pt>
                <c:pt idx="2101">
                  <c:v>22.758478260869566</c:v>
                </c:pt>
                <c:pt idx="2102">
                  <c:v>22.736565217391309</c:v>
                </c:pt>
                <c:pt idx="2103">
                  <c:v>22.732782608695658</c:v>
                </c:pt>
                <c:pt idx="2104">
                  <c:v>22.741652173913042</c:v>
                </c:pt>
                <c:pt idx="2105">
                  <c:v>22.756869565217393</c:v>
                </c:pt>
                <c:pt idx="2106">
                  <c:v>22.74008695652174</c:v>
                </c:pt>
                <c:pt idx="2107">
                  <c:v>22.717521739130436</c:v>
                </c:pt>
                <c:pt idx="2108">
                  <c:v>22.707652173913047</c:v>
                </c:pt>
                <c:pt idx="2109">
                  <c:v>22.701434782608697</c:v>
                </c:pt>
                <c:pt idx="2110">
                  <c:v>22.701043478260871</c:v>
                </c:pt>
                <c:pt idx="2111">
                  <c:v>22.703086956521741</c:v>
                </c:pt>
                <c:pt idx="2112">
                  <c:v>22.725999999999999</c:v>
                </c:pt>
                <c:pt idx="2113">
                  <c:v>22.743347826086957</c:v>
                </c:pt>
                <c:pt idx="2114">
                  <c:v>22.73686956521739</c:v>
                </c:pt>
                <c:pt idx="2115">
                  <c:v>22.742695652173914</c:v>
                </c:pt>
                <c:pt idx="2116">
                  <c:v>22.759739130434784</c:v>
                </c:pt>
                <c:pt idx="2117">
                  <c:v>22.763086956521747</c:v>
                </c:pt>
                <c:pt idx="2118">
                  <c:v>22.778956521739133</c:v>
                </c:pt>
                <c:pt idx="2119">
                  <c:v>22.796217391304353</c:v>
                </c:pt>
                <c:pt idx="2120">
                  <c:v>22.796347826086958</c:v>
                </c:pt>
                <c:pt idx="2121">
                  <c:v>22.787000000000006</c:v>
                </c:pt>
                <c:pt idx="2122">
                  <c:v>22.784173913043482</c:v>
                </c:pt>
                <c:pt idx="2123">
                  <c:v>22.800695652173921</c:v>
                </c:pt>
                <c:pt idx="2124">
                  <c:v>22.825260869565223</c:v>
                </c:pt>
                <c:pt idx="2125">
                  <c:v>22.829521739130442</c:v>
                </c:pt>
                <c:pt idx="2126">
                  <c:v>22.829869565217397</c:v>
                </c:pt>
                <c:pt idx="2127">
                  <c:v>22.821304347826093</c:v>
                </c:pt>
                <c:pt idx="2128">
                  <c:v>22.807000000000006</c:v>
                </c:pt>
                <c:pt idx="2129">
                  <c:v>22.809565217391309</c:v>
                </c:pt>
                <c:pt idx="2130">
                  <c:v>22.83447826086957</c:v>
                </c:pt>
                <c:pt idx="2131">
                  <c:v>22.856478260869562</c:v>
                </c:pt>
                <c:pt idx="2132">
                  <c:v>22.870478260869568</c:v>
                </c:pt>
                <c:pt idx="2133">
                  <c:v>22.864652173913047</c:v>
                </c:pt>
                <c:pt idx="2134">
                  <c:v>22.853478260869565</c:v>
                </c:pt>
                <c:pt idx="2135">
                  <c:v>22.848869565217392</c:v>
                </c:pt>
                <c:pt idx="2136">
                  <c:v>22.843826086956522</c:v>
                </c:pt>
                <c:pt idx="2137">
                  <c:v>22.843565217391305</c:v>
                </c:pt>
                <c:pt idx="2138">
                  <c:v>22.845913043478262</c:v>
                </c:pt>
                <c:pt idx="2139">
                  <c:v>22.835695652173914</c:v>
                </c:pt>
                <c:pt idx="2140">
                  <c:v>22.828347826086958</c:v>
                </c:pt>
                <c:pt idx="2141">
                  <c:v>22.824956521739132</c:v>
                </c:pt>
                <c:pt idx="2142">
                  <c:v>22.825304347826087</c:v>
                </c:pt>
                <c:pt idx="2143">
                  <c:v>22.836130434782607</c:v>
                </c:pt>
                <c:pt idx="2144">
                  <c:v>22.848652173913045</c:v>
                </c:pt>
                <c:pt idx="2145">
                  <c:v>22.857782608695651</c:v>
                </c:pt>
                <c:pt idx="2146">
                  <c:v>22.857217391304349</c:v>
                </c:pt>
                <c:pt idx="2147">
                  <c:v>22.857130434782611</c:v>
                </c:pt>
                <c:pt idx="2148">
                  <c:v>22.88191304347826</c:v>
                </c:pt>
                <c:pt idx="2149">
                  <c:v>22.886478260869566</c:v>
                </c:pt>
                <c:pt idx="2150">
                  <c:v>22.890521739130435</c:v>
                </c:pt>
                <c:pt idx="2151">
                  <c:v>22.899739130434785</c:v>
                </c:pt>
                <c:pt idx="2152">
                  <c:v>22.906260869565219</c:v>
                </c:pt>
                <c:pt idx="2153">
                  <c:v>22.899130434782606</c:v>
                </c:pt>
                <c:pt idx="2154">
                  <c:v>22.894434782608695</c:v>
                </c:pt>
                <c:pt idx="2155">
                  <c:v>22.89826086956522</c:v>
                </c:pt>
                <c:pt idx="2156">
                  <c:v>22.909565217391307</c:v>
                </c:pt>
                <c:pt idx="2157">
                  <c:v>22.930043478260874</c:v>
                </c:pt>
                <c:pt idx="2158">
                  <c:v>22.935826086956528</c:v>
                </c:pt>
                <c:pt idx="2159">
                  <c:v>22.932000000000006</c:v>
                </c:pt>
                <c:pt idx="2160">
                  <c:v>22.937130434782617</c:v>
                </c:pt>
                <c:pt idx="2161">
                  <c:v>22.930086956521741</c:v>
                </c:pt>
                <c:pt idx="2162">
                  <c:v>22.921869565217396</c:v>
                </c:pt>
                <c:pt idx="2163">
                  <c:v>22.911173913043484</c:v>
                </c:pt>
                <c:pt idx="2164">
                  <c:v>22.912391304347828</c:v>
                </c:pt>
                <c:pt idx="2165">
                  <c:v>22.917043478260869</c:v>
                </c:pt>
                <c:pt idx="2166">
                  <c:v>22.917217391304352</c:v>
                </c:pt>
                <c:pt idx="2167">
                  <c:v>22.91204347826087</c:v>
                </c:pt>
                <c:pt idx="2168">
                  <c:v>22.91113043478261</c:v>
                </c:pt>
                <c:pt idx="2169">
                  <c:v>22.914521739130436</c:v>
                </c:pt>
                <c:pt idx="2170">
                  <c:v>22.921173913043479</c:v>
                </c:pt>
                <c:pt idx="2171">
                  <c:v>22.912521739130433</c:v>
                </c:pt>
                <c:pt idx="2172">
                  <c:v>22.903913043478259</c:v>
                </c:pt>
                <c:pt idx="2173">
                  <c:v>22.900826086956521</c:v>
                </c:pt>
                <c:pt idx="2174">
                  <c:v>22.900826086956521</c:v>
                </c:pt>
                <c:pt idx="2175">
                  <c:v>22.898521739130434</c:v>
                </c:pt>
                <c:pt idx="2176">
                  <c:v>22.906173913043478</c:v>
                </c:pt>
                <c:pt idx="2177">
                  <c:v>22.885565217391306</c:v>
                </c:pt>
                <c:pt idx="2178">
                  <c:v>22.867695652173914</c:v>
                </c:pt>
                <c:pt idx="2179">
                  <c:v>22.87</c:v>
                </c:pt>
                <c:pt idx="2180">
                  <c:v>22.87591304347826</c:v>
                </c:pt>
                <c:pt idx="2181">
                  <c:v>22.866782608695654</c:v>
                </c:pt>
                <c:pt idx="2182">
                  <c:v>22.866913043478263</c:v>
                </c:pt>
                <c:pt idx="2183">
                  <c:v>22.871521739130433</c:v>
                </c:pt>
                <c:pt idx="2184">
                  <c:v>22.878652173913043</c:v>
                </c:pt>
                <c:pt idx="2185">
                  <c:v>22.883130434782608</c:v>
                </c:pt>
                <c:pt idx="2186">
                  <c:v>22.884521739130431</c:v>
                </c:pt>
                <c:pt idx="2187">
                  <c:v>22.884826086956522</c:v>
                </c:pt>
                <c:pt idx="2188">
                  <c:v>22.891391304347824</c:v>
                </c:pt>
                <c:pt idx="2189">
                  <c:v>22.895565217391301</c:v>
                </c:pt>
                <c:pt idx="2190">
                  <c:v>22.911652173913041</c:v>
                </c:pt>
                <c:pt idx="2191">
                  <c:v>22.922391304347826</c:v>
                </c:pt>
                <c:pt idx="2192">
                  <c:v>22.927521739130434</c:v>
                </c:pt>
                <c:pt idx="2193">
                  <c:v>22.922304347826085</c:v>
                </c:pt>
                <c:pt idx="2194">
                  <c:v>22.92291304347826</c:v>
                </c:pt>
                <c:pt idx="2195">
                  <c:v>22.946739130434782</c:v>
                </c:pt>
                <c:pt idx="2196">
                  <c:v>22.963826086956523</c:v>
                </c:pt>
                <c:pt idx="2197">
                  <c:v>22.964652173913045</c:v>
                </c:pt>
                <c:pt idx="2198">
                  <c:v>22.965434782608696</c:v>
                </c:pt>
                <c:pt idx="2199">
                  <c:v>22.952869565217394</c:v>
                </c:pt>
                <c:pt idx="2200">
                  <c:v>22.981521739130436</c:v>
                </c:pt>
                <c:pt idx="2201">
                  <c:v>23.013434782608698</c:v>
                </c:pt>
                <c:pt idx="2202">
                  <c:v>23.013869565217394</c:v>
                </c:pt>
                <c:pt idx="2203">
                  <c:v>23.0034347826087</c:v>
                </c:pt>
                <c:pt idx="2204">
                  <c:v>23.001565217391306</c:v>
                </c:pt>
                <c:pt idx="2205">
                  <c:v>23.004478260869568</c:v>
                </c:pt>
                <c:pt idx="2206">
                  <c:v>23.003304347826088</c:v>
                </c:pt>
                <c:pt idx="2207">
                  <c:v>23.019739130434786</c:v>
                </c:pt>
                <c:pt idx="2208">
                  <c:v>23.035869565217393</c:v>
                </c:pt>
                <c:pt idx="2209">
                  <c:v>23.060304347826083</c:v>
                </c:pt>
                <c:pt idx="2210">
                  <c:v>23.065913043478258</c:v>
                </c:pt>
                <c:pt idx="2211">
                  <c:v>23.058608695652172</c:v>
                </c:pt>
                <c:pt idx="2212">
                  <c:v>23.049739130434777</c:v>
                </c:pt>
                <c:pt idx="2213">
                  <c:v>23.036043478260861</c:v>
                </c:pt>
                <c:pt idx="2214">
                  <c:v>23.033304347826082</c:v>
                </c:pt>
                <c:pt idx="2215">
                  <c:v>23.031173913043478</c:v>
                </c:pt>
                <c:pt idx="2216">
                  <c:v>23.034695652173909</c:v>
                </c:pt>
                <c:pt idx="2217">
                  <c:v>23.039913043478261</c:v>
                </c:pt>
                <c:pt idx="2218">
                  <c:v>23.019869565217391</c:v>
                </c:pt>
                <c:pt idx="2219">
                  <c:v>23.027260869565215</c:v>
                </c:pt>
                <c:pt idx="2220">
                  <c:v>23.032217391304343</c:v>
                </c:pt>
                <c:pt idx="2221">
                  <c:v>23.028652173913041</c:v>
                </c:pt>
                <c:pt idx="2222">
                  <c:v>23.040826086956521</c:v>
                </c:pt>
                <c:pt idx="2223">
                  <c:v>23.042086956521736</c:v>
                </c:pt>
                <c:pt idx="2224">
                  <c:v>23.045000000000005</c:v>
                </c:pt>
                <c:pt idx="2225">
                  <c:v>23.050782608695652</c:v>
                </c:pt>
                <c:pt idx="2226">
                  <c:v>23.045347826086957</c:v>
                </c:pt>
                <c:pt idx="2227">
                  <c:v>23.073652173913047</c:v>
                </c:pt>
                <c:pt idx="2228">
                  <c:v>23.084869565217392</c:v>
                </c:pt>
                <c:pt idx="2229">
                  <c:v>23.096521739130434</c:v>
                </c:pt>
                <c:pt idx="2230">
                  <c:v>23.083478260869569</c:v>
                </c:pt>
                <c:pt idx="2231">
                  <c:v>23.075826086956521</c:v>
                </c:pt>
                <c:pt idx="2232">
                  <c:v>23.064695652173917</c:v>
                </c:pt>
                <c:pt idx="2233">
                  <c:v>23.051695652173912</c:v>
                </c:pt>
                <c:pt idx="2234">
                  <c:v>23.04117391304348</c:v>
                </c:pt>
                <c:pt idx="2235">
                  <c:v>23.052521739130434</c:v>
                </c:pt>
                <c:pt idx="2236">
                  <c:v>23.073782608695652</c:v>
                </c:pt>
                <c:pt idx="2237">
                  <c:v>23.075391304347828</c:v>
                </c:pt>
                <c:pt idx="2238">
                  <c:v>23.082347826086956</c:v>
                </c:pt>
                <c:pt idx="2239">
                  <c:v>23.069434782608688</c:v>
                </c:pt>
                <c:pt idx="2240">
                  <c:v>23.069913043478262</c:v>
                </c:pt>
                <c:pt idx="2241">
                  <c:v>23.090130434782608</c:v>
                </c:pt>
                <c:pt idx="2242">
                  <c:v>23.078826086956525</c:v>
                </c:pt>
                <c:pt idx="2243">
                  <c:v>23.083391304347828</c:v>
                </c:pt>
                <c:pt idx="2244">
                  <c:v>23.105043478260868</c:v>
                </c:pt>
                <c:pt idx="2245">
                  <c:v>23.11191304347826</c:v>
                </c:pt>
                <c:pt idx="2246">
                  <c:v>23.117086956521739</c:v>
                </c:pt>
                <c:pt idx="2247">
                  <c:v>23.118000000000002</c:v>
                </c:pt>
                <c:pt idx="2248">
                  <c:v>23.131956521739131</c:v>
                </c:pt>
                <c:pt idx="2249">
                  <c:v>23.146478260869568</c:v>
                </c:pt>
                <c:pt idx="2250">
                  <c:v>23.146217391304344</c:v>
                </c:pt>
                <c:pt idx="2251">
                  <c:v>23.163260869565217</c:v>
                </c:pt>
                <c:pt idx="2252">
                  <c:v>23.172478260869564</c:v>
                </c:pt>
                <c:pt idx="2253">
                  <c:v>23.176739130434786</c:v>
                </c:pt>
                <c:pt idx="2254">
                  <c:v>23.169347826086955</c:v>
                </c:pt>
                <c:pt idx="2255">
                  <c:v>23.17773913043478</c:v>
                </c:pt>
                <c:pt idx="2256">
                  <c:v>23.217130434782604</c:v>
                </c:pt>
                <c:pt idx="2257">
                  <c:v>23.254391304347827</c:v>
                </c:pt>
                <c:pt idx="2258">
                  <c:v>23.264956521739133</c:v>
                </c:pt>
                <c:pt idx="2259">
                  <c:v>23.277260869565215</c:v>
                </c:pt>
                <c:pt idx="2260">
                  <c:v>23.288782608695648</c:v>
                </c:pt>
                <c:pt idx="2261">
                  <c:v>23.286782608695653</c:v>
                </c:pt>
                <c:pt idx="2262">
                  <c:v>23.312739130434782</c:v>
                </c:pt>
                <c:pt idx="2263">
                  <c:v>23.316999999999997</c:v>
                </c:pt>
                <c:pt idx="2264">
                  <c:v>23.30869565217391</c:v>
                </c:pt>
                <c:pt idx="2265">
                  <c:v>23.310173913043474</c:v>
                </c:pt>
                <c:pt idx="2266">
                  <c:v>23.310304347826083</c:v>
                </c:pt>
                <c:pt idx="2267">
                  <c:v>23.28982608695652</c:v>
                </c:pt>
                <c:pt idx="2268">
                  <c:v>23.277173913043473</c:v>
                </c:pt>
                <c:pt idx="2269">
                  <c:v>23.256260869565217</c:v>
                </c:pt>
                <c:pt idx="2270">
                  <c:v>23.231913043478258</c:v>
                </c:pt>
                <c:pt idx="2271">
                  <c:v>23.230739130434777</c:v>
                </c:pt>
                <c:pt idx="2272">
                  <c:v>23.235956521739126</c:v>
                </c:pt>
                <c:pt idx="2273">
                  <c:v>23.209782608695651</c:v>
                </c:pt>
                <c:pt idx="2274">
                  <c:v>23.172608695652169</c:v>
                </c:pt>
                <c:pt idx="2275">
                  <c:v>23.170478260869562</c:v>
                </c:pt>
                <c:pt idx="2276">
                  <c:v>23.163347826086948</c:v>
                </c:pt>
                <c:pt idx="2277">
                  <c:v>23.173695652173908</c:v>
                </c:pt>
                <c:pt idx="2278">
                  <c:v>23.182739130434776</c:v>
                </c:pt>
                <c:pt idx="2279">
                  <c:v>23.166956521739127</c:v>
                </c:pt>
                <c:pt idx="2280">
                  <c:v>23.170391304347824</c:v>
                </c:pt>
                <c:pt idx="2281">
                  <c:v>23.171999999999997</c:v>
                </c:pt>
                <c:pt idx="2282">
                  <c:v>23.138739130434779</c:v>
                </c:pt>
                <c:pt idx="2283">
                  <c:v>23.137434782608693</c:v>
                </c:pt>
                <c:pt idx="2284">
                  <c:v>23.149217391304347</c:v>
                </c:pt>
                <c:pt idx="2285">
                  <c:v>23.156391304347824</c:v>
                </c:pt>
                <c:pt idx="2286">
                  <c:v>23.136391304347825</c:v>
                </c:pt>
                <c:pt idx="2287">
                  <c:v>23.143565217391306</c:v>
                </c:pt>
                <c:pt idx="2288">
                  <c:v>23.159304347826087</c:v>
                </c:pt>
                <c:pt idx="2289">
                  <c:v>23.16921739130435</c:v>
                </c:pt>
                <c:pt idx="2290">
                  <c:v>23.163956521739134</c:v>
                </c:pt>
                <c:pt idx="2291">
                  <c:v>23.170521739130439</c:v>
                </c:pt>
                <c:pt idx="2292">
                  <c:v>23.201304347826092</c:v>
                </c:pt>
                <c:pt idx="2293">
                  <c:v>23.224521739130438</c:v>
                </c:pt>
                <c:pt idx="2294">
                  <c:v>23.218869565217396</c:v>
                </c:pt>
                <c:pt idx="2295">
                  <c:v>23.234391304347831</c:v>
                </c:pt>
                <c:pt idx="2296">
                  <c:v>23.274217391304347</c:v>
                </c:pt>
                <c:pt idx="2297">
                  <c:v>23.296913043478263</c:v>
                </c:pt>
                <c:pt idx="2298">
                  <c:v>23.299173913043479</c:v>
                </c:pt>
                <c:pt idx="2299">
                  <c:v>23.308608695652172</c:v>
                </c:pt>
                <c:pt idx="2300">
                  <c:v>23.324695652173911</c:v>
                </c:pt>
                <c:pt idx="2301">
                  <c:v>23.339739130434783</c:v>
                </c:pt>
                <c:pt idx="2302">
                  <c:v>23.346869565217389</c:v>
                </c:pt>
                <c:pt idx="2303">
                  <c:v>23.316869565217388</c:v>
                </c:pt>
                <c:pt idx="2304">
                  <c:v>23.30895652173913</c:v>
                </c:pt>
                <c:pt idx="2305">
                  <c:v>23.33843478260869</c:v>
                </c:pt>
                <c:pt idx="2306">
                  <c:v>23.350999999999999</c:v>
                </c:pt>
                <c:pt idx="2307">
                  <c:v>23.351478260869566</c:v>
                </c:pt>
                <c:pt idx="2308">
                  <c:v>23.370217391304351</c:v>
                </c:pt>
                <c:pt idx="2309">
                  <c:v>23.403217391304352</c:v>
                </c:pt>
                <c:pt idx="2310">
                  <c:v>23.408608695652173</c:v>
                </c:pt>
                <c:pt idx="2311">
                  <c:v>23.405608695652173</c:v>
                </c:pt>
                <c:pt idx="2312">
                  <c:v>23.398260869565217</c:v>
                </c:pt>
                <c:pt idx="2313">
                  <c:v>23.436304347826081</c:v>
                </c:pt>
                <c:pt idx="2314">
                  <c:v>23.441695652173909</c:v>
                </c:pt>
                <c:pt idx="2315">
                  <c:v>23.439130434782605</c:v>
                </c:pt>
                <c:pt idx="2316">
                  <c:v>23.43717391304348</c:v>
                </c:pt>
                <c:pt idx="2317">
                  <c:v>23.437956521739128</c:v>
                </c:pt>
                <c:pt idx="2318">
                  <c:v>23.437478260869565</c:v>
                </c:pt>
                <c:pt idx="2319">
                  <c:v>23.43530434782609</c:v>
                </c:pt>
                <c:pt idx="2320">
                  <c:v>23.453695652173909</c:v>
                </c:pt>
                <c:pt idx="2321">
                  <c:v>23.449260869565215</c:v>
                </c:pt>
                <c:pt idx="2322">
                  <c:v>23.443956521739132</c:v>
                </c:pt>
                <c:pt idx="2323">
                  <c:v>23.450130434782611</c:v>
                </c:pt>
                <c:pt idx="2324">
                  <c:v>23.446086956521739</c:v>
                </c:pt>
                <c:pt idx="2325">
                  <c:v>23.434043478260872</c:v>
                </c:pt>
                <c:pt idx="2326">
                  <c:v>23.421782608695647</c:v>
                </c:pt>
                <c:pt idx="2327">
                  <c:v>23.418913043478256</c:v>
                </c:pt>
                <c:pt idx="2328">
                  <c:v>23.414391304347824</c:v>
                </c:pt>
                <c:pt idx="2329">
                  <c:v>23.387434782608693</c:v>
                </c:pt>
                <c:pt idx="2330">
                  <c:v>23.387173913043483</c:v>
                </c:pt>
                <c:pt idx="2331">
                  <c:v>23.363043478260867</c:v>
                </c:pt>
                <c:pt idx="2332">
                  <c:v>23.354173913043475</c:v>
                </c:pt>
                <c:pt idx="2333">
                  <c:v>23.355608695652169</c:v>
                </c:pt>
                <c:pt idx="2334">
                  <c:v>23.372304347826081</c:v>
                </c:pt>
                <c:pt idx="2335">
                  <c:v>23.373304347826082</c:v>
                </c:pt>
                <c:pt idx="2336">
                  <c:v>23.347086956521736</c:v>
                </c:pt>
                <c:pt idx="2337">
                  <c:v>23.342739130434783</c:v>
                </c:pt>
                <c:pt idx="2338">
                  <c:v>23.334434782608696</c:v>
                </c:pt>
                <c:pt idx="2339">
                  <c:v>23.342782608695654</c:v>
                </c:pt>
                <c:pt idx="2340">
                  <c:v>23.353565217391306</c:v>
                </c:pt>
                <c:pt idx="2341">
                  <c:v>23.350260869565219</c:v>
                </c:pt>
                <c:pt idx="2342">
                  <c:v>23.331739130434784</c:v>
                </c:pt>
                <c:pt idx="2343">
                  <c:v>23.305391304347832</c:v>
                </c:pt>
                <c:pt idx="2344">
                  <c:v>23.307782608695653</c:v>
                </c:pt>
                <c:pt idx="2345">
                  <c:v>23.452049180327855</c:v>
                </c:pt>
                <c:pt idx="2346">
                  <c:v>23.448967213114742</c:v>
                </c:pt>
                <c:pt idx="2347">
                  <c:v>23.452967213114739</c:v>
                </c:pt>
                <c:pt idx="2348">
                  <c:v>23.44645901639343</c:v>
                </c:pt>
                <c:pt idx="2349">
                  <c:v>23.442360655737698</c:v>
                </c:pt>
                <c:pt idx="2350">
                  <c:v>23.434606557377041</c:v>
                </c:pt>
                <c:pt idx="2351">
                  <c:v>23.429278688524587</c:v>
                </c:pt>
                <c:pt idx="2352">
                  <c:v>23.428327868852453</c:v>
                </c:pt>
                <c:pt idx="2353">
                  <c:v>23.431999999999995</c:v>
                </c:pt>
                <c:pt idx="2354">
                  <c:v>23.440721311475411</c:v>
                </c:pt>
                <c:pt idx="2355">
                  <c:v>23.442672131147543</c:v>
                </c:pt>
                <c:pt idx="2356">
                  <c:v>23.444573770491807</c:v>
                </c:pt>
                <c:pt idx="2357">
                  <c:v>23.448459016393446</c:v>
                </c:pt>
                <c:pt idx="2358">
                  <c:v>23.448213114754104</c:v>
                </c:pt>
                <c:pt idx="2359">
                  <c:v>23.449934426229515</c:v>
                </c:pt>
                <c:pt idx="2360">
                  <c:v>23.454754098360659</c:v>
                </c:pt>
                <c:pt idx="2361">
                  <c:v>23.461131147540986</c:v>
                </c:pt>
                <c:pt idx="2362">
                  <c:v>23.455327868852464</c:v>
                </c:pt>
                <c:pt idx="2363">
                  <c:v>23.457836065573773</c:v>
                </c:pt>
                <c:pt idx="2364">
                  <c:v>23.45960655737705</c:v>
                </c:pt>
                <c:pt idx="2365">
                  <c:v>23.453278688524595</c:v>
                </c:pt>
                <c:pt idx="2366">
                  <c:v>23.449229508196723</c:v>
                </c:pt>
                <c:pt idx="2367">
                  <c:v>23.450868852459021</c:v>
                </c:pt>
                <c:pt idx="2368">
                  <c:v>23.469983606557374</c:v>
                </c:pt>
                <c:pt idx="2369">
                  <c:v>23.47652459016393</c:v>
                </c:pt>
                <c:pt idx="2370">
                  <c:v>23.480426229508193</c:v>
                </c:pt>
                <c:pt idx="2371">
                  <c:v>23.497147540983601</c:v>
                </c:pt>
                <c:pt idx="2372">
                  <c:v>23.495295081967214</c:v>
                </c:pt>
                <c:pt idx="2373">
                  <c:v>23.490999999999996</c:v>
                </c:pt>
                <c:pt idx="2374">
                  <c:v>23.501065573770486</c:v>
                </c:pt>
                <c:pt idx="2375">
                  <c:v>23.514131147540976</c:v>
                </c:pt>
                <c:pt idx="2376">
                  <c:v>23.516836065573766</c:v>
                </c:pt>
                <c:pt idx="2377">
                  <c:v>23.530016393442626</c:v>
                </c:pt>
                <c:pt idx="2378">
                  <c:v>23.55093442622951</c:v>
                </c:pt>
                <c:pt idx="2379">
                  <c:v>23.562868852459022</c:v>
                </c:pt>
                <c:pt idx="2380">
                  <c:v>23.554770491803282</c:v>
                </c:pt>
                <c:pt idx="2381">
                  <c:v>23.553655737704926</c:v>
                </c:pt>
                <c:pt idx="2382">
                  <c:v>23.555754098360666</c:v>
                </c:pt>
                <c:pt idx="2383">
                  <c:v>23.558032786885249</c:v>
                </c:pt>
                <c:pt idx="2384">
                  <c:v>23.569311475409844</c:v>
                </c:pt>
                <c:pt idx="2385">
                  <c:v>23.587409836065579</c:v>
                </c:pt>
                <c:pt idx="2386">
                  <c:v>23.597393442622955</c:v>
                </c:pt>
                <c:pt idx="2387">
                  <c:v>23.596360655737708</c:v>
                </c:pt>
                <c:pt idx="2388">
                  <c:v>23.601327868852465</c:v>
                </c:pt>
                <c:pt idx="2389">
                  <c:v>23.60726229508197</c:v>
                </c:pt>
                <c:pt idx="2390">
                  <c:v>23.631049180327867</c:v>
                </c:pt>
                <c:pt idx="2391">
                  <c:v>23.631393442622947</c:v>
                </c:pt>
                <c:pt idx="2392">
                  <c:v>23.637049180327864</c:v>
                </c:pt>
                <c:pt idx="2393">
                  <c:v>23.636196721311471</c:v>
                </c:pt>
                <c:pt idx="2394">
                  <c:v>23.638770491803275</c:v>
                </c:pt>
                <c:pt idx="2395">
                  <c:v>23.650442622950813</c:v>
                </c:pt>
                <c:pt idx="2396">
                  <c:v>23.63952459016393</c:v>
                </c:pt>
                <c:pt idx="2397">
                  <c:v>23.640524590163928</c:v>
                </c:pt>
                <c:pt idx="2398">
                  <c:v>23.652491803278682</c:v>
                </c:pt>
                <c:pt idx="2399">
                  <c:v>23.654491803278685</c:v>
                </c:pt>
                <c:pt idx="2400">
                  <c:v>23.659901639344255</c:v>
                </c:pt>
                <c:pt idx="2401">
                  <c:v>23.671655737704913</c:v>
                </c:pt>
                <c:pt idx="2402">
                  <c:v>23.670098360655732</c:v>
                </c:pt>
                <c:pt idx="2403">
                  <c:v>23.663704918032785</c:v>
                </c:pt>
                <c:pt idx="2404">
                  <c:v>23.666918032786885</c:v>
                </c:pt>
                <c:pt idx="2405">
                  <c:v>23.670606557377049</c:v>
                </c:pt>
                <c:pt idx="2406">
                  <c:v>23.676803278688521</c:v>
                </c:pt>
                <c:pt idx="2407">
                  <c:v>23.688770491803279</c:v>
                </c:pt>
                <c:pt idx="2408">
                  <c:v>23.695000000000004</c:v>
                </c:pt>
                <c:pt idx="2409">
                  <c:v>23.703114754098365</c:v>
                </c:pt>
                <c:pt idx="2410">
                  <c:v>23.713131147540985</c:v>
                </c:pt>
                <c:pt idx="2411">
                  <c:v>23.729016393442624</c:v>
                </c:pt>
                <c:pt idx="2412">
                  <c:v>23.738245901639345</c:v>
                </c:pt>
                <c:pt idx="2413">
                  <c:v>23.73688524590164</c:v>
                </c:pt>
                <c:pt idx="2414">
                  <c:v>23.74254098360656</c:v>
                </c:pt>
                <c:pt idx="2415">
                  <c:v>23.757295081967214</c:v>
                </c:pt>
                <c:pt idx="2416">
                  <c:v>23.762737704918042</c:v>
                </c:pt>
                <c:pt idx="2417">
                  <c:v>23.771721311475414</c:v>
                </c:pt>
                <c:pt idx="2418">
                  <c:v>23.779606557377054</c:v>
                </c:pt>
                <c:pt idx="2419">
                  <c:v>23.781557377049186</c:v>
                </c:pt>
                <c:pt idx="2420">
                  <c:v>23.784540983606561</c:v>
                </c:pt>
                <c:pt idx="2421">
                  <c:v>23.784163934426235</c:v>
                </c:pt>
                <c:pt idx="2422">
                  <c:v>23.784901639344266</c:v>
                </c:pt>
                <c:pt idx="2423">
                  <c:v>23.79549180327869</c:v>
                </c:pt>
                <c:pt idx="2424">
                  <c:v>23.797327868852459</c:v>
                </c:pt>
                <c:pt idx="2425">
                  <c:v>23.795721311475411</c:v>
                </c:pt>
                <c:pt idx="2426">
                  <c:v>23.795131147540982</c:v>
                </c:pt>
                <c:pt idx="2427">
                  <c:v>23.800622950819672</c:v>
                </c:pt>
                <c:pt idx="2428">
                  <c:v>23.807278688524594</c:v>
                </c:pt>
                <c:pt idx="2429">
                  <c:v>23.809114754098363</c:v>
                </c:pt>
                <c:pt idx="2430">
                  <c:v>23.811377049180333</c:v>
                </c:pt>
                <c:pt idx="2431">
                  <c:v>23.805901639344267</c:v>
                </c:pt>
                <c:pt idx="2432">
                  <c:v>23.799688524590167</c:v>
                </c:pt>
                <c:pt idx="2433">
                  <c:v>23.805311475409837</c:v>
                </c:pt>
                <c:pt idx="2434">
                  <c:v>23.820098360655741</c:v>
                </c:pt>
                <c:pt idx="2435">
                  <c:v>23.822721311475416</c:v>
                </c:pt>
                <c:pt idx="2436">
                  <c:v>23.826393442622955</c:v>
                </c:pt>
                <c:pt idx="2437">
                  <c:v>23.842540983606558</c:v>
                </c:pt>
                <c:pt idx="2438">
                  <c:v>23.848426229508203</c:v>
                </c:pt>
                <c:pt idx="2439">
                  <c:v>23.834573770491808</c:v>
                </c:pt>
                <c:pt idx="2440">
                  <c:v>23.833770491803282</c:v>
                </c:pt>
                <c:pt idx="2441">
                  <c:v>23.855540983606563</c:v>
                </c:pt>
                <c:pt idx="2442">
                  <c:v>23.860311475409837</c:v>
                </c:pt>
                <c:pt idx="2443">
                  <c:v>23.862737704918036</c:v>
                </c:pt>
                <c:pt idx="2444">
                  <c:v>23.875770491803287</c:v>
                </c:pt>
                <c:pt idx="2445">
                  <c:v>23.88254098360656</c:v>
                </c:pt>
                <c:pt idx="2446">
                  <c:v>23.874147540983607</c:v>
                </c:pt>
                <c:pt idx="2447">
                  <c:v>23.876983606557374</c:v>
                </c:pt>
                <c:pt idx="2448">
                  <c:v>23.881622950819668</c:v>
                </c:pt>
                <c:pt idx="2449">
                  <c:v>23.878786885245898</c:v>
                </c:pt>
                <c:pt idx="2450">
                  <c:v>23.868967213114747</c:v>
                </c:pt>
                <c:pt idx="2451">
                  <c:v>23.852163934426226</c:v>
                </c:pt>
                <c:pt idx="2452">
                  <c:v>23.845655737704909</c:v>
                </c:pt>
                <c:pt idx="2453">
                  <c:v>23.835999999999995</c:v>
                </c:pt>
                <c:pt idx="2454">
                  <c:v>23.834885245901635</c:v>
                </c:pt>
                <c:pt idx="2455">
                  <c:v>23.832360655737698</c:v>
                </c:pt>
                <c:pt idx="2456">
                  <c:v>23.839213114754092</c:v>
                </c:pt>
                <c:pt idx="2457">
                  <c:v>23.865508196721308</c:v>
                </c:pt>
                <c:pt idx="2458">
                  <c:v>23.876803278688524</c:v>
                </c:pt>
                <c:pt idx="2459">
                  <c:v>23.869918032786881</c:v>
                </c:pt>
                <c:pt idx="2460">
                  <c:v>23.884868852459014</c:v>
                </c:pt>
                <c:pt idx="2461">
                  <c:v>23.900245901639341</c:v>
                </c:pt>
                <c:pt idx="2462">
                  <c:v>23.910737704918031</c:v>
                </c:pt>
                <c:pt idx="2463">
                  <c:v>23.930491803278684</c:v>
                </c:pt>
                <c:pt idx="2464">
                  <c:v>23.946491803278679</c:v>
                </c:pt>
                <c:pt idx="2465">
                  <c:v>23.942016393442618</c:v>
                </c:pt>
                <c:pt idx="2466">
                  <c:v>23.932180327868849</c:v>
                </c:pt>
                <c:pt idx="2467">
                  <c:v>23.939557377049177</c:v>
                </c:pt>
                <c:pt idx="2468">
                  <c:v>23.952459016393441</c:v>
                </c:pt>
                <c:pt idx="2469">
                  <c:v>23.960163934426227</c:v>
                </c:pt>
                <c:pt idx="2470">
                  <c:v>23.97365573770492</c:v>
                </c:pt>
                <c:pt idx="2471">
                  <c:v>23.971590163934422</c:v>
                </c:pt>
                <c:pt idx="2472">
                  <c:v>23.966475409836065</c:v>
                </c:pt>
                <c:pt idx="2473">
                  <c:v>23.978327868852457</c:v>
                </c:pt>
                <c:pt idx="2474">
                  <c:v>23.977147540983601</c:v>
                </c:pt>
                <c:pt idx="2475">
                  <c:v>23.970426229508192</c:v>
                </c:pt>
                <c:pt idx="2476">
                  <c:v>23.947032786885242</c:v>
                </c:pt>
                <c:pt idx="2477">
                  <c:v>23.952426229508195</c:v>
                </c:pt>
                <c:pt idx="2478">
                  <c:v>23.954557377049181</c:v>
                </c:pt>
                <c:pt idx="2479">
                  <c:v>23.954606557377048</c:v>
                </c:pt>
                <c:pt idx="2480">
                  <c:v>23.963590163934427</c:v>
                </c:pt>
                <c:pt idx="2481">
                  <c:v>23.97588524590164</c:v>
                </c:pt>
                <c:pt idx="2482">
                  <c:v>23.985655737704917</c:v>
                </c:pt>
                <c:pt idx="2483">
                  <c:v>23.988409836065575</c:v>
                </c:pt>
                <c:pt idx="2484">
                  <c:v>23.99288524590164</c:v>
                </c:pt>
                <c:pt idx="2485">
                  <c:v>23.996524590163936</c:v>
                </c:pt>
                <c:pt idx="2486">
                  <c:v>24.012459016393439</c:v>
                </c:pt>
                <c:pt idx="2487">
                  <c:v>24.026262295081963</c:v>
                </c:pt>
                <c:pt idx="2488">
                  <c:v>24.025426229508192</c:v>
                </c:pt>
                <c:pt idx="2489">
                  <c:v>24.035049180327864</c:v>
                </c:pt>
                <c:pt idx="2490">
                  <c:v>24.045442622950816</c:v>
                </c:pt>
                <c:pt idx="2491">
                  <c:v>24.04849180327869</c:v>
                </c:pt>
                <c:pt idx="2492">
                  <c:v>24.042950819672132</c:v>
                </c:pt>
                <c:pt idx="2493">
                  <c:v>24.041180327868855</c:v>
                </c:pt>
                <c:pt idx="2494">
                  <c:v>24.053868852459026</c:v>
                </c:pt>
                <c:pt idx="2495">
                  <c:v>24.049950819672141</c:v>
                </c:pt>
                <c:pt idx="2496">
                  <c:v>24.039803278688527</c:v>
                </c:pt>
                <c:pt idx="2497">
                  <c:v>24.028967213114758</c:v>
                </c:pt>
                <c:pt idx="2498">
                  <c:v>24.019196721311477</c:v>
                </c:pt>
                <c:pt idx="2499">
                  <c:v>24.031803278688528</c:v>
                </c:pt>
                <c:pt idx="2500">
                  <c:v>24.059590163934427</c:v>
                </c:pt>
                <c:pt idx="2501">
                  <c:v>24.063508196721315</c:v>
                </c:pt>
                <c:pt idx="2502">
                  <c:v>24.059950819672132</c:v>
                </c:pt>
                <c:pt idx="2503">
                  <c:v>24.080754098360661</c:v>
                </c:pt>
                <c:pt idx="2504">
                  <c:v>24.079131147540984</c:v>
                </c:pt>
                <c:pt idx="2505">
                  <c:v>24.075885245901642</c:v>
                </c:pt>
                <c:pt idx="2506">
                  <c:v>24.071081967213118</c:v>
                </c:pt>
                <c:pt idx="2507">
                  <c:v>24.061967213114762</c:v>
                </c:pt>
                <c:pt idx="2508">
                  <c:v>24.043426229508203</c:v>
                </c:pt>
                <c:pt idx="2509">
                  <c:v>24.04873770491804</c:v>
                </c:pt>
                <c:pt idx="2510">
                  <c:v>24.066770491803279</c:v>
                </c:pt>
                <c:pt idx="2511">
                  <c:v>24.080278688524597</c:v>
                </c:pt>
                <c:pt idx="2512">
                  <c:v>24.088983606557381</c:v>
                </c:pt>
                <c:pt idx="2513">
                  <c:v>24.106737704918036</c:v>
                </c:pt>
                <c:pt idx="2514">
                  <c:v>24.121819672131156</c:v>
                </c:pt>
                <c:pt idx="2515">
                  <c:v>24.106704918032793</c:v>
                </c:pt>
                <c:pt idx="2516">
                  <c:v>24.100901639344272</c:v>
                </c:pt>
                <c:pt idx="2517">
                  <c:v>24.091508196721318</c:v>
                </c:pt>
                <c:pt idx="2518">
                  <c:v>24.079491803278696</c:v>
                </c:pt>
                <c:pt idx="2519">
                  <c:v>24.090180327868858</c:v>
                </c:pt>
                <c:pt idx="2520">
                  <c:v>24.131049180327874</c:v>
                </c:pt>
                <c:pt idx="2521">
                  <c:v>24.147393442622963</c:v>
                </c:pt>
                <c:pt idx="2522">
                  <c:v>24.123557377049188</c:v>
                </c:pt>
                <c:pt idx="2523">
                  <c:v>24.100868852459023</c:v>
                </c:pt>
                <c:pt idx="2524">
                  <c:v>24.082573770491813</c:v>
                </c:pt>
                <c:pt idx="2525">
                  <c:v>24.082655737704926</c:v>
                </c:pt>
                <c:pt idx="2526">
                  <c:v>24.095557377049186</c:v>
                </c:pt>
                <c:pt idx="2527">
                  <c:v>24.124737704918036</c:v>
                </c:pt>
                <c:pt idx="2528">
                  <c:v>24.145868852459017</c:v>
                </c:pt>
                <c:pt idx="2529">
                  <c:v>24.164049180327869</c:v>
                </c:pt>
                <c:pt idx="2530">
                  <c:v>24.177</c:v>
                </c:pt>
                <c:pt idx="2531">
                  <c:v>24.180278688524592</c:v>
                </c:pt>
                <c:pt idx="2532">
                  <c:v>24.169639344262293</c:v>
                </c:pt>
                <c:pt idx="2533">
                  <c:v>24.173901639344262</c:v>
                </c:pt>
                <c:pt idx="2534">
                  <c:v>24.179409836065574</c:v>
                </c:pt>
                <c:pt idx="2535">
                  <c:v>24.193491803278686</c:v>
                </c:pt>
                <c:pt idx="2536">
                  <c:v>24.202557377049182</c:v>
                </c:pt>
                <c:pt idx="2537">
                  <c:v>24.233672131147539</c:v>
                </c:pt>
                <c:pt idx="2538">
                  <c:v>24.237016393442619</c:v>
                </c:pt>
                <c:pt idx="2539">
                  <c:v>24.243967213114754</c:v>
                </c:pt>
                <c:pt idx="2540">
                  <c:v>24.257147540983613</c:v>
                </c:pt>
                <c:pt idx="2541">
                  <c:v>24.258163934426236</c:v>
                </c:pt>
                <c:pt idx="2542">
                  <c:v>24.250786885245898</c:v>
                </c:pt>
                <c:pt idx="2543">
                  <c:v>24.239934426229507</c:v>
                </c:pt>
                <c:pt idx="2544">
                  <c:v>24.249999999999996</c:v>
                </c:pt>
                <c:pt idx="2545">
                  <c:v>24.261016393442628</c:v>
                </c:pt>
                <c:pt idx="2546">
                  <c:v>24.274819672131148</c:v>
                </c:pt>
                <c:pt idx="2547">
                  <c:v>24.28473770491804</c:v>
                </c:pt>
                <c:pt idx="2548">
                  <c:v>24.280770491803278</c:v>
                </c:pt>
                <c:pt idx="2549">
                  <c:v>24.279377049180336</c:v>
                </c:pt>
                <c:pt idx="2550">
                  <c:v>24.28083606557378</c:v>
                </c:pt>
                <c:pt idx="2551">
                  <c:v>24.272311475409836</c:v>
                </c:pt>
                <c:pt idx="2552">
                  <c:v>24.269000000000009</c:v>
                </c:pt>
                <c:pt idx="2553">
                  <c:v>24.283967213114764</c:v>
                </c:pt>
                <c:pt idx="2554">
                  <c:v>24.292311475409843</c:v>
                </c:pt>
                <c:pt idx="2555">
                  <c:v>24.27814754098361</c:v>
                </c:pt>
                <c:pt idx="2556">
                  <c:v>24.274770491803281</c:v>
                </c:pt>
                <c:pt idx="2557">
                  <c:v>24.291</c:v>
                </c:pt>
                <c:pt idx="2558">
                  <c:v>24.299704918032784</c:v>
                </c:pt>
                <c:pt idx="2559">
                  <c:v>24.309426229508201</c:v>
                </c:pt>
                <c:pt idx="2560">
                  <c:v>24.30152459016394</c:v>
                </c:pt>
                <c:pt idx="2561">
                  <c:v>24.281245901639352</c:v>
                </c:pt>
                <c:pt idx="2562">
                  <c:v>24.284459016393452</c:v>
                </c:pt>
                <c:pt idx="2563">
                  <c:v>24.287360655737711</c:v>
                </c:pt>
                <c:pt idx="2564">
                  <c:v>24.278622950819678</c:v>
                </c:pt>
                <c:pt idx="2565">
                  <c:v>24.284622950819678</c:v>
                </c:pt>
                <c:pt idx="2566">
                  <c:v>24.298508196721318</c:v>
                </c:pt>
                <c:pt idx="2567">
                  <c:v>24.3028524590164</c:v>
                </c:pt>
                <c:pt idx="2568">
                  <c:v>24.308918032786888</c:v>
                </c:pt>
                <c:pt idx="2569">
                  <c:v>24.321442622950823</c:v>
                </c:pt>
                <c:pt idx="2570">
                  <c:v>24.321934426229515</c:v>
                </c:pt>
                <c:pt idx="2571">
                  <c:v>24.320868852459022</c:v>
                </c:pt>
                <c:pt idx="2572">
                  <c:v>24.319393442622953</c:v>
                </c:pt>
                <c:pt idx="2573">
                  <c:v>24.32003278688525</c:v>
                </c:pt>
                <c:pt idx="2574">
                  <c:v>24.316229508196727</c:v>
                </c:pt>
                <c:pt idx="2575">
                  <c:v>24.303868852459026</c:v>
                </c:pt>
                <c:pt idx="2576">
                  <c:v>24.314229508196732</c:v>
                </c:pt>
                <c:pt idx="2577">
                  <c:v>24.310983606557386</c:v>
                </c:pt>
                <c:pt idx="2578">
                  <c:v>24.285524590163941</c:v>
                </c:pt>
                <c:pt idx="2579">
                  <c:v>24.254180327868859</c:v>
                </c:pt>
                <c:pt idx="2580">
                  <c:v>24.22918032786886</c:v>
                </c:pt>
                <c:pt idx="2581">
                  <c:v>24.214426229508202</c:v>
                </c:pt>
                <c:pt idx="2582">
                  <c:v>24.223508196721315</c:v>
                </c:pt>
                <c:pt idx="2583">
                  <c:v>24.254672131147547</c:v>
                </c:pt>
                <c:pt idx="2584">
                  <c:v>24.276229508196728</c:v>
                </c:pt>
                <c:pt idx="2585">
                  <c:v>24.298081967213118</c:v>
                </c:pt>
                <c:pt idx="2586">
                  <c:v>24.29249180327869</c:v>
                </c:pt>
                <c:pt idx="2587">
                  <c:v>24.281918032786887</c:v>
                </c:pt>
                <c:pt idx="2588">
                  <c:v>24.256491803278688</c:v>
                </c:pt>
                <c:pt idx="2589">
                  <c:v>24.230885245901639</c:v>
                </c:pt>
                <c:pt idx="2590">
                  <c:v>24.227672131147546</c:v>
                </c:pt>
                <c:pt idx="2591">
                  <c:v>24.213409836065576</c:v>
                </c:pt>
                <c:pt idx="2592">
                  <c:v>24.201819672131151</c:v>
                </c:pt>
                <c:pt idx="2593">
                  <c:v>24.223180327868853</c:v>
                </c:pt>
                <c:pt idx="2594">
                  <c:v>24.212377049180326</c:v>
                </c:pt>
                <c:pt idx="2595">
                  <c:v>24.198360655737698</c:v>
                </c:pt>
                <c:pt idx="2596">
                  <c:v>24.213098360655732</c:v>
                </c:pt>
                <c:pt idx="2597">
                  <c:v>24.219196721311469</c:v>
                </c:pt>
                <c:pt idx="2598">
                  <c:v>24.222426229508184</c:v>
                </c:pt>
                <c:pt idx="2599">
                  <c:v>24.234245901639333</c:v>
                </c:pt>
                <c:pt idx="2600">
                  <c:v>24.249721311475394</c:v>
                </c:pt>
                <c:pt idx="2601">
                  <c:v>24.249999999999986</c:v>
                </c:pt>
                <c:pt idx="2602">
                  <c:v>24.266508196721297</c:v>
                </c:pt>
                <c:pt idx="2603">
                  <c:v>24.271114754098353</c:v>
                </c:pt>
                <c:pt idx="2604">
                  <c:v>24.280836065573766</c:v>
                </c:pt>
                <c:pt idx="2605">
                  <c:v>24.26311475409836</c:v>
                </c:pt>
                <c:pt idx="2606">
                  <c:v>24.239213114754097</c:v>
                </c:pt>
                <c:pt idx="2607">
                  <c:v>24.252868852459017</c:v>
                </c:pt>
                <c:pt idx="2608">
                  <c:v>24.273442622950814</c:v>
                </c:pt>
                <c:pt idx="2609">
                  <c:v>24.302311475409834</c:v>
                </c:pt>
                <c:pt idx="2610">
                  <c:v>24.307770491803275</c:v>
                </c:pt>
                <c:pt idx="2611">
                  <c:v>24.284213114754095</c:v>
                </c:pt>
                <c:pt idx="2612">
                  <c:v>24.293672131147538</c:v>
                </c:pt>
                <c:pt idx="2613">
                  <c:v>24.327655737704916</c:v>
                </c:pt>
                <c:pt idx="2614">
                  <c:v>24.341573770491799</c:v>
                </c:pt>
                <c:pt idx="2615">
                  <c:v>24.359229508196723</c:v>
                </c:pt>
                <c:pt idx="2616">
                  <c:v>24.383918032786884</c:v>
                </c:pt>
                <c:pt idx="2617">
                  <c:v>24.422934426229499</c:v>
                </c:pt>
                <c:pt idx="2618">
                  <c:v>24.432999999999993</c:v>
                </c:pt>
                <c:pt idx="2619">
                  <c:v>24.44773770491803</c:v>
                </c:pt>
                <c:pt idx="2620">
                  <c:v>24.454557377049174</c:v>
                </c:pt>
                <c:pt idx="2621">
                  <c:v>24.474803278688519</c:v>
                </c:pt>
                <c:pt idx="2622">
                  <c:v>24.49444262295081</c:v>
                </c:pt>
                <c:pt idx="2623">
                  <c:v>24.510573770491796</c:v>
                </c:pt>
                <c:pt idx="2624">
                  <c:v>24.539721311475407</c:v>
                </c:pt>
                <c:pt idx="2625">
                  <c:v>24.559311475409832</c:v>
                </c:pt>
                <c:pt idx="2626">
                  <c:v>24.558786885245894</c:v>
                </c:pt>
                <c:pt idx="2627">
                  <c:v>24.552868852459014</c:v>
                </c:pt>
                <c:pt idx="2628">
                  <c:v>24.546540983606551</c:v>
                </c:pt>
                <c:pt idx="2629">
                  <c:v>24.562016393442619</c:v>
                </c:pt>
                <c:pt idx="2630">
                  <c:v>24.572852459016389</c:v>
                </c:pt>
                <c:pt idx="2631">
                  <c:v>24.606901639344262</c:v>
                </c:pt>
                <c:pt idx="2632">
                  <c:v>24.626786885245899</c:v>
                </c:pt>
                <c:pt idx="2633">
                  <c:v>24.667196721311477</c:v>
                </c:pt>
                <c:pt idx="2634">
                  <c:v>24.705868852459016</c:v>
                </c:pt>
                <c:pt idx="2635">
                  <c:v>24.708737704918033</c:v>
                </c:pt>
                <c:pt idx="2636">
                  <c:v>24.733295081967213</c:v>
                </c:pt>
                <c:pt idx="2637">
                  <c:v>24.752081967213115</c:v>
                </c:pt>
                <c:pt idx="2638">
                  <c:v>24.776672131147539</c:v>
                </c:pt>
                <c:pt idx="2639">
                  <c:v>24.811540983606559</c:v>
                </c:pt>
                <c:pt idx="2640">
                  <c:v>24.840983606557376</c:v>
                </c:pt>
                <c:pt idx="2641">
                  <c:v>24.87011475409836</c:v>
                </c:pt>
                <c:pt idx="2642">
                  <c:v>24.857032786885242</c:v>
                </c:pt>
                <c:pt idx="2643">
                  <c:v>24.811885245901639</c:v>
                </c:pt>
                <c:pt idx="2644">
                  <c:v>24.776295081967209</c:v>
                </c:pt>
                <c:pt idx="2645">
                  <c:v>24.779426229508193</c:v>
                </c:pt>
                <c:pt idx="2646">
                  <c:v>24.803131147540984</c:v>
                </c:pt>
                <c:pt idx="2647">
                  <c:v>24.825704918032788</c:v>
                </c:pt>
                <c:pt idx="2648">
                  <c:v>24.805032786885246</c:v>
                </c:pt>
                <c:pt idx="2649">
                  <c:v>24.780672131147544</c:v>
                </c:pt>
                <c:pt idx="2650">
                  <c:v>24.792786885245903</c:v>
                </c:pt>
                <c:pt idx="2651">
                  <c:v>24.804245901639348</c:v>
                </c:pt>
                <c:pt idx="2652">
                  <c:v>24.787459016393445</c:v>
                </c:pt>
                <c:pt idx="2653">
                  <c:v>24.793081967213112</c:v>
                </c:pt>
                <c:pt idx="2654">
                  <c:v>24.80539344262295</c:v>
                </c:pt>
                <c:pt idx="2655">
                  <c:v>24.839377049180325</c:v>
                </c:pt>
                <c:pt idx="2656">
                  <c:v>24.842967213114751</c:v>
                </c:pt>
                <c:pt idx="2657">
                  <c:v>24.858262295081961</c:v>
                </c:pt>
                <c:pt idx="2658">
                  <c:v>24.886409836065567</c:v>
                </c:pt>
                <c:pt idx="2659">
                  <c:v>24.915606557377046</c:v>
                </c:pt>
                <c:pt idx="2660">
                  <c:v>24.954918032786885</c:v>
                </c:pt>
                <c:pt idx="2661">
                  <c:v>24.947983606557376</c:v>
                </c:pt>
                <c:pt idx="2662">
                  <c:v>24.911344262295085</c:v>
                </c:pt>
                <c:pt idx="2663">
                  <c:v>24.9274262295082</c:v>
                </c:pt>
                <c:pt idx="2664">
                  <c:v>24.924688524590163</c:v>
                </c:pt>
                <c:pt idx="2665">
                  <c:v>24.894852459016395</c:v>
                </c:pt>
                <c:pt idx="2666">
                  <c:v>24.928278688524589</c:v>
                </c:pt>
                <c:pt idx="2667">
                  <c:v>24.965901639344263</c:v>
                </c:pt>
                <c:pt idx="2668">
                  <c:v>24.970065573770494</c:v>
                </c:pt>
                <c:pt idx="2669">
                  <c:v>24.950737704918033</c:v>
                </c:pt>
                <c:pt idx="2670">
                  <c:v>24.938754098360661</c:v>
                </c:pt>
                <c:pt idx="2671">
                  <c:v>24.942622950819676</c:v>
                </c:pt>
                <c:pt idx="2672">
                  <c:v>24.976245901639356</c:v>
                </c:pt>
                <c:pt idx="2673">
                  <c:v>24.987852459016402</c:v>
                </c:pt>
                <c:pt idx="2674">
                  <c:v>24.959131147540997</c:v>
                </c:pt>
                <c:pt idx="2675">
                  <c:v>24.979868852459028</c:v>
                </c:pt>
                <c:pt idx="2676">
                  <c:v>24.961918032786894</c:v>
                </c:pt>
                <c:pt idx="2677">
                  <c:v>24.932540983606565</c:v>
                </c:pt>
                <c:pt idx="2678">
                  <c:v>24.909803278688535</c:v>
                </c:pt>
                <c:pt idx="2679">
                  <c:v>24.905131147540995</c:v>
                </c:pt>
                <c:pt idx="2680">
                  <c:v>24.904524590163941</c:v>
                </c:pt>
                <c:pt idx="2681">
                  <c:v>24.909032786885255</c:v>
                </c:pt>
                <c:pt idx="2682">
                  <c:v>24.916032786885257</c:v>
                </c:pt>
                <c:pt idx="2683">
                  <c:v>24.946557377049192</c:v>
                </c:pt>
                <c:pt idx="2684">
                  <c:v>24.903295081967222</c:v>
                </c:pt>
                <c:pt idx="2685">
                  <c:v>24.868819672131156</c:v>
                </c:pt>
                <c:pt idx="2686">
                  <c:v>24.861295081967221</c:v>
                </c:pt>
                <c:pt idx="2687">
                  <c:v>24.891377049180331</c:v>
                </c:pt>
                <c:pt idx="2688">
                  <c:v>24.919262295081971</c:v>
                </c:pt>
                <c:pt idx="2689">
                  <c:v>24.909655737704924</c:v>
                </c:pt>
                <c:pt idx="2690">
                  <c:v>24.90973770491804</c:v>
                </c:pt>
                <c:pt idx="2691">
                  <c:v>24.964672131147545</c:v>
                </c:pt>
                <c:pt idx="2692">
                  <c:v>24.964885245901641</c:v>
                </c:pt>
                <c:pt idx="2693">
                  <c:v>24.946081967213114</c:v>
                </c:pt>
                <c:pt idx="2694">
                  <c:v>24.873590163934427</c:v>
                </c:pt>
                <c:pt idx="2695">
                  <c:v>24.839344262295082</c:v>
                </c:pt>
                <c:pt idx="2696">
                  <c:v>24.859032786885248</c:v>
                </c:pt>
                <c:pt idx="2697">
                  <c:v>24.817262295081964</c:v>
                </c:pt>
                <c:pt idx="2698">
                  <c:v>24.819868852459013</c:v>
                </c:pt>
                <c:pt idx="2699">
                  <c:v>24.832655737704918</c:v>
                </c:pt>
                <c:pt idx="2700">
                  <c:v>24.849426229508193</c:v>
                </c:pt>
                <c:pt idx="2701">
                  <c:v>24.87119672131147</c:v>
                </c:pt>
                <c:pt idx="2702">
                  <c:v>24.899213114754097</c:v>
                </c:pt>
                <c:pt idx="2703">
                  <c:v>24.923754098360654</c:v>
                </c:pt>
                <c:pt idx="2704">
                  <c:v>24.936147540983608</c:v>
                </c:pt>
                <c:pt idx="2705">
                  <c:v>24.955098360655739</c:v>
                </c:pt>
                <c:pt idx="2706">
                  <c:v>24.929524590163936</c:v>
                </c:pt>
                <c:pt idx="2707">
                  <c:v>24.896229508196718</c:v>
                </c:pt>
                <c:pt idx="2708">
                  <c:v>24.896344262295084</c:v>
                </c:pt>
                <c:pt idx="2709">
                  <c:v>24.957278688524589</c:v>
                </c:pt>
                <c:pt idx="2710">
                  <c:v>24.996885245901638</c:v>
                </c:pt>
                <c:pt idx="2711">
                  <c:v>24.987557377049178</c:v>
                </c:pt>
                <c:pt idx="2712">
                  <c:v>24.963426229508197</c:v>
                </c:pt>
                <c:pt idx="2713">
                  <c:v>25.033131147540981</c:v>
                </c:pt>
                <c:pt idx="2714">
                  <c:v>25.10572131147541</c:v>
                </c:pt>
                <c:pt idx="2715">
                  <c:v>25.110196721311475</c:v>
                </c:pt>
                <c:pt idx="2716">
                  <c:v>25.083918032786883</c:v>
                </c:pt>
                <c:pt idx="2717">
                  <c:v>25.051163934426224</c:v>
                </c:pt>
                <c:pt idx="2718">
                  <c:v>25.079491803278689</c:v>
                </c:pt>
                <c:pt idx="2719">
                  <c:v>25.077147540983606</c:v>
                </c:pt>
                <c:pt idx="2720">
                  <c:v>24.979491803278684</c:v>
                </c:pt>
                <c:pt idx="2721">
                  <c:v>24.927655737704914</c:v>
                </c:pt>
                <c:pt idx="2722">
                  <c:v>24.94940983606557</c:v>
                </c:pt>
                <c:pt idx="2723">
                  <c:v>24.99991803278688</c:v>
                </c:pt>
                <c:pt idx="2724">
                  <c:v>24.983967213114749</c:v>
                </c:pt>
                <c:pt idx="2725">
                  <c:v>24.986524590163931</c:v>
                </c:pt>
                <c:pt idx="2726">
                  <c:v>25.035688524590164</c:v>
                </c:pt>
                <c:pt idx="2727">
                  <c:v>24.977081967213113</c:v>
                </c:pt>
                <c:pt idx="2728">
                  <c:v>24.935327868852458</c:v>
                </c:pt>
                <c:pt idx="2729">
                  <c:v>24.86767213114754</c:v>
                </c:pt>
                <c:pt idx="2730">
                  <c:v>24.854114754098358</c:v>
                </c:pt>
                <c:pt idx="2731">
                  <c:v>24.856721311475415</c:v>
                </c:pt>
                <c:pt idx="2732">
                  <c:v>24.863327868852458</c:v>
                </c:pt>
                <c:pt idx="2733">
                  <c:v>24.878557377049177</c:v>
                </c:pt>
                <c:pt idx="2734">
                  <c:v>24.895688524590163</c:v>
                </c:pt>
                <c:pt idx="2735">
                  <c:v>24.914098360655739</c:v>
                </c:pt>
                <c:pt idx="2736">
                  <c:v>24.895540983606558</c:v>
                </c:pt>
                <c:pt idx="2737">
                  <c:v>24.884344262295087</c:v>
                </c:pt>
                <c:pt idx="2738">
                  <c:v>24.92618032786886</c:v>
                </c:pt>
                <c:pt idx="2739">
                  <c:v>24.942524590163941</c:v>
                </c:pt>
                <c:pt idx="2740">
                  <c:v>24.96919672131148</c:v>
                </c:pt>
                <c:pt idx="2741">
                  <c:v>24.961344262295086</c:v>
                </c:pt>
                <c:pt idx="2742">
                  <c:v>25.000016393442628</c:v>
                </c:pt>
                <c:pt idx="2743">
                  <c:v>24.998245901639347</c:v>
                </c:pt>
                <c:pt idx="2744">
                  <c:v>24.974754098360659</c:v>
                </c:pt>
                <c:pt idx="2745">
                  <c:v>25.026245901639349</c:v>
                </c:pt>
                <c:pt idx="2746">
                  <c:v>25.065918032786893</c:v>
                </c:pt>
                <c:pt idx="2747">
                  <c:v>25.064213114754107</c:v>
                </c:pt>
                <c:pt idx="2748">
                  <c:v>25.06467213114755</c:v>
                </c:pt>
                <c:pt idx="2749">
                  <c:v>25.024770491803288</c:v>
                </c:pt>
                <c:pt idx="2750">
                  <c:v>25.027098360655749</c:v>
                </c:pt>
                <c:pt idx="2751">
                  <c:v>25.055918032786895</c:v>
                </c:pt>
                <c:pt idx="2752">
                  <c:v>25.063163934426239</c:v>
                </c:pt>
                <c:pt idx="2753">
                  <c:v>25.060868852459027</c:v>
                </c:pt>
                <c:pt idx="2754">
                  <c:v>25.111590163934437</c:v>
                </c:pt>
                <c:pt idx="2755">
                  <c:v>25.18132786885247</c:v>
                </c:pt>
                <c:pt idx="2756">
                  <c:v>25.175016393442636</c:v>
                </c:pt>
                <c:pt idx="2757">
                  <c:v>25.159459016393448</c:v>
                </c:pt>
                <c:pt idx="2758">
                  <c:v>25.200639344262299</c:v>
                </c:pt>
                <c:pt idx="2759">
                  <c:v>25.165147540983611</c:v>
                </c:pt>
                <c:pt idx="2760">
                  <c:v>25.19654098360656</c:v>
                </c:pt>
                <c:pt idx="2761">
                  <c:v>25.219688524590161</c:v>
                </c:pt>
                <c:pt idx="2762">
                  <c:v>25.270344262295083</c:v>
                </c:pt>
                <c:pt idx="2763">
                  <c:v>25.275540983606557</c:v>
                </c:pt>
                <c:pt idx="2764">
                  <c:v>25.206</c:v>
                </c:pt>
                <c:pt idx="2765">
                  <c:v>25.197819672131146</c:v>
                </c:pt>
                <c:pt idx="2766">
                  <c:v>25.188540983606554</c:v>
                </c:pt>
                <c:pt idx="2767">
                  <c:v>25.251000000000001</c:v>
                </c:pt>
                <c:pt idx="2768">
                  <c:v>25.224754098360656</c:v>
                </c:pt>
                <c:pt idx="2769">
                  <c:v>25.243032786885248</c:v>
                </c:pt>
                <c:pt idx="2770">
                  <c:v>25.278983606557375</c:v>
                </c:pt>
                <c:pt idx="2771">
                  <c:v>25.329983606557377</c:v>
                </c:pt>
                <c:pt idx="2772">
                  <c:v>25.379295081967207</c:v>
                </c:pt>
                <c:pt idx="2773">
                  <c:v>25.354475409836063</c:v>
                </c:pt>
                <c:pt idx="2774">
                  <c:v>25.320819672131147</c:v>
                </c:pt>
                <c:pt idx="2775">
                  <c:v>25.268295081967214</c:v>
                </c:pt>
                <c:pt idx="2776">
                  <c:v>25.266049180327869</c:v>
                </c:pt>
                <c:pt idx="2777">
                  <c:v>25.265327868852463</c:v>
                </c:pt>
                <c:pt idx="2778">
                  <c:v>25.310360655737703</c:v>
                </c:pt>
                <c:pt idx="2779">
                  <c:v>25.274803278688523</c:v>
                </c:pt>
                <c:pt idx="2780">
                  <c:v>25.250245901639342</c:v>
                </c:pt>
                <c:pt idx="2781">
                  <c:v>25.30088524590164</c:v>
                </c:pt>
                <c:pt idx="2782">
                  <c:v>25.287704918032784</c:v>
                </c:pt>
                <c:pt idx="2783">
                  <c:v>25.225049180327868</c:v>
                </c:pt>
                <c:pt idx="2784">
                  <c:v>25.243196721311477</c:v>
                </c:pt>
                <c:pt idx="2785">
                  <c:v>25.257573770491806</c:v>
                </c:pt>
                <c:pt idx="2786">
                  <c:v>25.278131147540986</c:v>
                </c:pt>
                <c:pt idx="2787">
                  <c:v>25.219737704918035</c:v>
                </c:pt>
                <c:pt idx="2788">
                  <c:v>25.215377049180329</c:v>
                </c:pt>
                <c:pt idx="2789">
                  <c:v>25.194704918032791</c:v>
                </c:pt>
                <c:pt idx="2790">
                  <c:v>25.240245901639341</c:v>
                </c:pt>
                <c:pt idx="2791">
                  <c:v>25.259163934426233</c:v>
                </c:pt>
                <c:pt idx="2792">
                  <c:v>25.343491803278692</c:v>
                </c:pt>
                <c:pt idx="2793">
                  <c:v>25.435262295081969</c:v>
                </c:pt>
                <c:pt idx="2794">
                  <c:v>25.43740983606558</c:v>
                </c:pt>
                <c:pt idx="2795">
                  <c:v>25.359737704918036</c:v>
                </c:pt>
                <c:pt idx="2796">
                  <c:v>25.376622950819669</c:v>
                </c:pt>
                <c:pt idx="2797">
                  <c:v>25.468622950819672</c:v>
                </c:pt>
                <c:pt idx="2798">
                  <c:v>25.537770491803276</c:v>
                </c:pt>
                <c:pt idx="2799">
                  <c:v>25.482508196721309</c:v>
                </c:pt>
                <c:pt idx="2800">
                  <c:v>25.418245901639345</c:v>
                </c:pt>
                <c:pt idx="2801">
                  <c:v>25.396868852459018</c:v>
                </c:pt>
                <c:pt idx="2802">
                  <c:v>25.455049180327872</c:v>
                </c:pt>
                <c:pt idx="2803">
                  <c:v>25.428131147540991</c:v>
                </c:pt>
                <c:pt idx="2804">
                  <c:v>25.394459016393448</c:v>
                </c:pt>
                <c:pt idx="2805">
                  <c:v>25.465196721311482</c:v>
                </c:pt>
                <c:pt idx="2806">
                  <c:v>25.440295081967221</c:v>
                </c:pt>
                <c:pt idx="2807">
                  <c:v>25.450344262295086</c:v>
                </c:pt>
                <c:pt idx="2808">
                  <c:v>25.483655737704925</c:v>
                </c:pt>
                <c:pt idx="2809">
                  <c:v>25.368770491803282</c:v>
                </c:pt>
                <c:pt idx="2810">
                  <c:v>25.355262295081967</c:v>
                </c:pt>
                <c:pt idx="2811">
                  <c:v>25.436295081967213</c:v>
                </c:pt>
                <c:pt idx="2812">
                  <c:v>25.525639344262299</c:v>
                </c:pt>
                <c:pt idx="2813">
                  <c:v>25.571950819672132</c:v>
                </c:pt>
                <c:pt idx="2814">
                  <c:v>25.563131147540986</c:v>
                </c:pt>
                <c:pt idx="2815">
                  <c:v>25.46152459016394</c:v>
                </c:pt>
                <c:pt idx="2816">
                  <c:v>25.359655737704923</c:v>
                </c:pt>
                <c:pt idx="2817">
                  <c:v>25.363147540983611</c:v>
                </c:pt>
                <c:pt idx="2818">
                  <c:v>25.369868852459017</c:v>
                </c:pt>
                <c:pt idx="2819">
                  <c:v>25.392721311475409</c:v>
                </c:pt>
                <c:pt idx="2820">
                  <c:v>25.423672131147541</c:v>
                </c:pt>
                <c:pt idx="2821">
                  <c:v>25.305852459016396</c:v>
                </c:pt>
                <c:pt idx="2822">
                  <c:v>25.330016393442619</c:v>
                </c:pt>
                <c:pt idx="2823">
                  <c:v>25.274393442622948</c:v>
                </c:pt>
                <c:pt idx="2824">
                  <c:v>25.18145901639344</c:v>
                </c:pt>
                <c:pt idx="2825">
                  <c:v>25.156688524590155</c:v>
                </c:pt>
                <c:pt idx="2826">
                  <c:v>25.13185245901639</c:v>
                </c:pt>
                <c:pt idx="2827">
                  <c:v>25.113852459016389</c:v>
                </c:pt>
                <c:pt idx="2828">
                  <c:v>25.179327868852454</c:v>
                </c:pt>
                <c:pt idx="2829">
                  <c:v>25.255721311475405</c:v>
                </c:pt>
                <c:pt idx="2830">
                  <c:v>25.233639344262293</c:v>
                </c:pt>
                <c:pt idx="2831">
                  <c:v>25.135803278688524</c:v>
                </c:pt>
                <c:pt idx="2832">
                  <c:v>25.148442622950814</c:v>
                </c:pt>
                <c:pt idx="2833">
                  <c:v>25.129131147540978</c:v>
                </c:pt>
                <c:pt idx="2834">
                  <c:v>25.217737704918026</c:v>
                </c:pt>
                <c:pt idx="2835">
                  <c:v>25.23342622950819</c:v>
                </c:pt>
                <c:pt idx="2836">
                  <c:v>25.399409836065569</c:v>
                </c:pt>
                <c:pt idx="2837">
                  <c:v>25.569655737704917</c:v>
                </c:pt>
                <c:pt idx="2838">
                  <c:v>25.628409836065568</c:v>
                </c:pt>
                <c:pt idx="2839">
                  <c:v>25.619131147540976</c:v>
                </c:pt>
                <c:pt idx="2840">
                  <c:v>25.708803278688517</c:v>
                </c:pt>
                <c:pt idx="2841">
                  <c:v>25.75780327868852</c:v>
                </c:pt>
                <c:pt idx="2842">
                  <c:v>25.814393442622951</c:v>
                </c:pt>
                <c:pt idx="2843">
                  <c:v>25.795557377049182</c:v>
                </c:pt>
                <c:pt idx="2844">
                  <c:v>25.831311475409834</c:v>
                </c:pt>
                <c:pt idx="2845">
                  <c:v>25.83683606557377</c:v>
                </c:pt>
                <c:pt idx="2846">
                  <c:v>25.89804918032787</c:v>
                </c:pt>
                <c:pt idx="2847">
                  <c:v>25.883688524590166</c:v>
                </c:pt>
                <c:pt idx="2848">
                  <c:v>25.931229508196726</c:v>
                </c:pt>
                <c:pt idx="2849">
                  <c:v>26.086639344262295</c:v>
                </c:pt>
                <c:pt idx="2850">
                  <c:v>26.194819672131153</c:v>
                </c:pt>
                <c:pt idx="2851">
                  <c:v>26.224000000000004</c:v>
                </c:pt>
                <c:pt idx="2852">
                  <c:v>26.17652459016394</c:v>
                </c:pt>
                <c:pt idx="2853">
                  <c:v>26.094311475409842</c:v>
                </c:pt>
                <c:pt idx="2854">
                  <c:v>26.078770491803283</c:v>
                </c:pt>
                <c:pt idx="2855">
                  <c:v>26.147672131147537</c:v>
                </c:pt>
                <c:pt idx="2856">
                  <c:v>26.341622950819666</c:v>
                </c:pt>
                <c:pt idx="2857">
                  <c:v>26.382131147540978</c:v>
                </c:pt>
                <c:pt idx="2858">
                  <c:v>26.323721311475403</c:v>
                </c:pt>
                <c:pt idx="2859">
                  <c:v>26.316065573770487</c:v>
                </c:pt>
                <c:pt idx="2860">
                  <c:v>26.307049180327873</c:v>
                </c:pt>
                <c:pt idx="2861">
                  <c:v>26.394754098360657</c:v>
                </c:pt>
                <c:pt idx="2862">
                  <c:v>26.403508196721308</c:v>
                </c:pt>
                <c:pt idx="2863">
                  <c:v>26.402868852459019</c:v>
                </c:pt>
                <c:pt idx="2864">
                  <c:v>26.475196721311477</c:v>
                </c:pt>
                <c:pt idx="2865">
                  <c:v>26.571721311475411</c:v>
                </c:pt>
                <c:pt idx="2866">
                  <c:v>26.519295081967211</c:v>
                </c:pt>
                <c:pt idx="2867">
                  <c:v>26.523065573770495</c:v>
                </c:pt>
                <c:pt idx="2868">
                  <c:v>26.56819672131148</c:v>
                </c:pt>
                <c:pt idx="2869">
                  <c:v>26.576737704918038</c:v>
                </c:pt>
                <c:pt idx="2870">
                  <c:v>26.71616393442623</c:v>
                </c:pt>
                <c:pt idx="2871">
                  <c:v>26.759344262295084</c:v>
                </c:pt>
                <c:pt idx="2872">
                  <c:v>26.843409836065575</c:v>
                </c:pt>
                <c:pt idx="2873">
                  <c:v>26.828918032786891</c:v>
                </c:pt>
                <c:pt idx="2874">
                  <c:v>26.7502131147541</c:v>
                </c:pt>
                <c:pt idx="2875">
                  <c:v>26.712655737704925</c:v>
                </c:pt>
                <c:pt idx="2876">
                  <c:v>26.890721311475417</c:v>
                </c:pt>
                <c:pt idx="2877">
                  <c:v>26.947459016393452</c:v>
                </c:pt>
                <c:pt idx="2878">
                  <c:v>26.879688524590172</c:v>
                </c:pt>
                <c:pt idx="2879">
                  <c:v>26.875459016393449</c:v>
                </c:pt>
                <c:pt idx="2880">
                  <c:v>26.900803278688535</c:v>
                </c:pt>
                <c:pt idx="2881">
                  <c:v>26.965098360655748</c:v>
                </c:pt>
                <c:pt idx="2882">
                  <c:v>27.020524590163941</c:v>
                </c:pt>
                <c:pt idx="2883">
                  <c:v>27.046196721311475</c:v>
                </c:pt>
                <c:pt idx="2884">
                  <c:v>27.029672131147539</c:v>
                </c:pt>
                <c:pt idx="2885">
                  <c:v>27.14</c:v>
                </c:pt>
                <c:pt idx="2886">
                  <c:v>27.051999999999996</c:v>
                </c:pt>
                <c:pt idx="2887">
                  <c:v>27.027377049180327</c:v>
                </c:pt>
                <c:pt idx="2888">
                  <c:v>27.150180327868849</c:v>
                </c:pt>
                <c:pt idx="2889">
                  <c:v>27.100262295081958</c:v>
                </c:pt>
                <c:pt idx="2890">
                  <c:v>27.028770491803272</c:v>
                </c:pt>
                <c:pt idx="2891">
                  <c:v>26.912295081967205</c:v>
                </c:pt>
                <c:pt idx="2892">
                  <c:v>26.998475409836058</c:v>
                </c:pt>
                <c:pt idx="2893">
                  <c:v>27.002180327868842</c:v>
                </c:pt>
                <c:pt idx="2894">
                  <c:v>26.962475409836056</c:v>
                </c:pt>
                <c:pt idx="2895">
                  <c:v>26.868262295081959</c:v>
                </c:pt>
                <c:pt idx="2896">
                  <c:v>26.899901639344254</c:v>
                </c:pt>
                <c:pt idx="2897">
                  <c:v>26.802278688524581</c:v>
                </c:pt>
                <c:pt idx="2898">
                  <c:v>26.839229508196709</c:v>
                </c:pt>
                <c:pt idx="2899">
                  <c:v>26.893245901639329</c:v>
                </c:pt>
                <c:pt idx="2900">
                  <c:v>26.993327868852447</c:v>
                </c:pt>
                <c:pt idx="2901">
                  <c:v>27.040999999999986</c:v>
                </c:pt>
                <c:pt idx="2902">
                  <c:v>27.106721311475397</c:v>
                </c:pt>
                <c:pt idx="2903">
                  <c:v>27.215672131147528</c:v>
                </c:pt>
                <c:pt idx="2904">
                  <c:v>27.356557377049167</c:v>
                </c:pt>
                <c:pt idx="2905">
                  <c:v>27.370262295081961</c:v>
                </c:pt>
                <c:pt idx="2906">
                  <c:v>27.392967213114751</c:v>
                </c:pt>
                <c:pt idx="2907">
                  <c:v>27.451655737704918</c:v>
                </c:pt>
                <c:pt idx="2908">
                  <c:v>27.47888524590164</c:v>
                </c:pt>
                <c:pt idx="2909">
                  <c:v>27.43132786885246</c:v>
                </c:pt>
                <c:pt idx="2910">
                  <c:v>27.277131147540985</c:v>
                </c:pt>
                <c:pt idx="2911">
                  <c:v>27.096114754098362</c:v>
                </c:pt>
                <c:pt idx="2912">
                  <c:v>27.046311475409841</c:v>
                </c:pt>
                <c:pt idx="2913">
                  <c:v>27.127950819672137</c:v>
                </c:pt>
                <c:pt idx="2914">
                  <c:v>27.038524590163945</c:v>
                </c:pt>
                <c:pt idx="2915">
                  <c:v>26.883459016393452</c:v>
                </c:pt>
                <c:pt idx="2916">
                  <c:v>26.738836065573778</c:v>
                </c:pt>
                <c:pt idx="2917">
                  <c:v>26.590606557377058</c:v>
                </c:pt>
                <c:pt idx="2918">
                  <c:v>26.495475409836075</c:v>
                </c:pt>
                <c:pt idx="2919">
                  <c:v>26.323393442622958</c:v>
                </c:pt>
                <c:pt idx="2920">
                  <c:v>26.297852459016408</c:v>
                </c:pt>
                <c:pt idx="2921">
                  <c:v>26.354213114754106</c:v>
                </c:pt>
                <c:pt idx="2922">
                  <c:v>26.377573770491811</c:v>
                </c:pt>
                <c:pt idx="2923">
                  <c:v>26.504950819672139</c:v>
                </c:pt>
                <c:pt idx="2924">
                  <c:v>26.520819672131154</c:v>
                </c:pt>
                <c:pt idx="2925">
                  <c:v>26.433967213114762</c:v>
                </c:pt>
                <c:pt idx="2926">
                  <c:v>26.398524590163941</c:v>
                </c:pt>
                <c:pt idx="2927">
                  <c:v>26.269852459016398</c:v>
                </c:pt>
                <c:pt idx="2928">
                  <c:v>26.177540983606558</c:v>
                </c:pt>
                <c:pt idx="2929">
                  <c:v>26.073327868852466</c:v>
                </c:pt>
                <c:pt idx="2930">
                  <c:v>26.091672131147543</c:v>
                </c:pt>
                <c:pt idx="2931">
                  <c:v>26.184983606557378</c:v>
                </c:pt>
                <c:pt idx="2932">
                  <c:v>26.07613114754098</c:v>
                </c:pt>
                <c:pt idx="2933">
                  <c:v>25.801327868852461</c:v>
                </c:pt>
                <c:pt idx="2934">
                  <c:v>25.59167213114754</c:v>
                </c:pt>
                <c:pt idx="2935">
                  <c:v>25.505459016393438</c:v>
                </c:pt>
                <c:pt idx="2936">
                  <c:v>25.59527868852458</c:v>
                </c:pt>
                <c:pt idx="2937">
                  <c:v>25.554131147540975</c:v>
                </c:pt>
                <c:pt idx="2938">
                  <c:v>25.469983606557367</c:v>
                </c:pt>
                <c:pt idx="2939">
                  <c:v>25.555721311475402</c:v>
                </c:pt>
                <c:pt idx="2940">
                  <c:v>25.539180327868841</c:v>
                </c:pt>
                <c:pt idx="2941">
                  <c:v>25.579885245901632</c:v>
                </c:pt>
                <c:pt idx="2942">
                  <c:v>25.440131147540978</c:v>
                </c:pt>
                <c:pt idx="2943">
                  <c:v>25.490983606557371</c:v>
                </c:pt>
                <c:pt idx="2944">
                  <c:v>25.366098360655734</c:v>
                </c:pt>
                <c:pt idx="2945">
                  <c:v>25.41947540983606</c:v>
                </c:pt>
                <c:pt idx="2946">
                  <c:v>25.552967213114751</c:v>
                </c:pt>
                <c:pt idx="2947">
                  <c:v>25.91140983606557</c:v>
                </c:pt>
                <c:pt idx="2948">
                  <c:v>26.219213114754094</c:v>
                </c:pt>
                <c:pt idx="2949">
                  <c:v>26.355540983606556</c:v>
                </c:pt>
                <c:pt idx="2950">
                  <c:v>26.240180327868849</c:v>
                </c:pt>
                <c:pt idx="2951">
                  <c:v>26.185245901639341</c:v>
                </c:pt>
                <c:pt idx="2952">
                  <c:v>26.244934426229506</c:v>
                </c:pt>
                <c:pt idx="2953">
                  <c:v>25.941442622950817</c:v>
                </c:pt>
                <c:pt idx="2954">
                  <c:v>25.627114754098361</c:v>
                </c:pt>
                <c:pt idx="2955">
                  <c:v>25.687295081967221</c:v>
                </c:pt>
                <c:pt idx="2956">
                  <c:v>25.972704918032797</c:v>
                </c:pt>
                <c:pt idx="2957">
                  <c:v>26.047098360655745</c:v>
                </c:pt>
                <c:pt idx="2958">
                  <c:v>26.093327868852469</c:v>
                </c:pt>
                <c:pt idx="2959">
                  <c:v>26.103606557377059</c:v>
                </c:pt>
                <c:pt idx="2960">
                  <c:v>26.118639344262302</c:v>
                </c:pt>
                <c:pt idx="2961">
                  <c:v>26.119213114754107</c:v>
                </c:pt>
                <c:pt idx="2962">
                  <c:v>26.123180327868862</c:v>
                </c:pt>
                <c:pt idx="2963">
                  <c:v>26.091606557377062</c:v>
                </c:pt>
              </c:numCache>
            </c:numRef>
          </c:yVal>
          <c:smooth val="0"/>
        </c:ser>
        <c:ser>
          <c:idx val="4"/>
          <c:order val="4"/>
          <c:tx>
            <c:strRef>
              <c:f>Sheet1!$N$7</c:f>
              <c:strCache>
                <c:ptCount val="1"/>
                <c:pt idx="0">
                  <c:v>15251.23</c:v>
                </c:pt>
              </c:strCache>
            </c:strRef>
          </c:tx>
          <c:spPr>
            <a:ln w="28575">
              <a:noFill/>
            </a:ln>
          </c:spPr>
          <c:marker>
            <c:symbol val="circle"/>
            <c:size val="2"/>
          </c:marker>
          <c:xVal>
            <c:numRef>
              <c:f>Sheet1!$D$9:$D$2972</c:f>
              <c:numCache>
                <c:formatCode>General</c:formatCode>
                <c:ptCount val="2964"/>
                <c:pt idx="0">
                  <c:v>350.03</c:v>
                </c:pt>
                <c:pt idx="1">
                  <c:v>350.3</c:v>
                </c:pt>
                <c:pt idx="2">
                  <c:v>350.56</c:v>
                </c:pt>
                <c:pt idx="3">
                  <c:v>350.83</c:v>
                </c:pt>
                <c:pt idx="4">
                  <c:v>351.09</c:v>
                </c:pt>
                <c:pt idx="5">
                  <c:v>351.36</c:v>
                </c:pt>
                <c:pt idx="6">
                  <c:v>351.63</c:v>
                </c:pt>
                <c:pt idx="7">
                  <c:v>351.89</c:v>
                </c:pt>
                <c:pt idx="8">
                  <c:v>352.16</c:v>
                </c:pt>
                <c:pt idx="9">
                  <c:v>352.42</c:v>
                </c:pt>
                <c:pt idx="10">
                  <c:v>352.69</c:v>
                </c:pt>
                <c:pt idx="11">
                  <c:v>352.95</c:v>
                </c:pt>
                <c:pt idx="12">
                  <c:v>353.22</c:v>
                </c:pt>
                <c:pt idx="13">
                  <c:v>353.49</c:v>
                </c:pt>
                <c:pt idx="14">
                  <c:v>353.75</c:v>
                </c:pt>
                <c:pt idx="15">
                  <c:v>354.02</c:v>
                </c:pt>
                <c:pt idx="16">
                  <c:v>354.28</c:v>
                </c:pt>
                <c:pt idx="17">
                  <c:v>354.55</c:v>
                </c:pt>
                <c:pt idx="18">
                  <c:v>354.81</c:v>
                </c:pt>
                <c:pt idx="19">
                  <c:v>355.08</c:v>
                </c:pt>
                <c:pt idx="20">
                  <c:v>355.35</c:v>
                </c:pt>
                <c:pt idx="21">
                  <c:v>355.61</c:v>
                </c:pt>
                <c:pt idx="22">
                  <c:v>355.88</c:v>
                </c:pt>
                <c:pt idx="23">
                  <c:v>356.14</c:v>
                </c:pt>
                <c:pt idx="24">
                  <c:v>356.41</c:v>
                </c:pt>
                <c:pt idx="25">
                  <c:v>356.67</c:v>
                </c:pt>
                <c:pt idx="26">
                  <c:v>356.94</c:v>
                </c:pt>
                <c:pt idx="27">
                  <c:v>357.2</c:v>
                </c:pt>
                <c:pt idx="28">
                  <c:v>357.47</c:v>
                </c:pt>
                <c:pt idx="29">
                  <c:v>357.74</c:v>
                </c:pt>
                <c:pt idx="30">
                  <c:v>358</c:v>
                </c:pt>
                <c:pt idx="31">
                  <c:v>358.27</c:v>
                </c:pt>
                <c:pt idx="32">
                  <c:v>358.53</c:v>
                </c:pt>
                <c:pt idx="33">
                  <c:v>358.8</c:v>
                </c:pt>
                <c:pt idx="34">
                  <c:v>359.06</c:v>
                </c:pt>
                <c:pt idx="35">
                  <c:v>359.33</c:v>
                </c:pt>
                <c:pt idx="36">
                  <c:v>359.59</c:v>
                </c:pt>
                <c:pt idx="37">
                  <c:v>359.86</c:v>
                </c:pt>
                <c:pt idx="38">
                  <c:v>360.12</c:v>
                </c:pt>
                <c:pt idx="39">
                  <c:v>360.39</c:v>
                </c:pt>
                <c:pt idx="40">
                  <c:v>360.66</c:v>
                </c:pt>
                <c:pt idx="41">
                  <c:v>360.92</c:v>
                </c:pt>
                <c:pt idx="42">
                  <c:v>361.19</c:v>
                </c:pt>
                <c:pt idx="43">
                  <c:v>361.45</c:v>
                </c:pt>
                <c:pt idx="44">
                  <c:v>361.72</c:v>
                </c:pt>
                <c:pt idx="45">
                  <c:v>361.98</c:v>
                </c:pt>
                <c:pt idx="46">
                  <c:v>362.25</c:v>
                </c:pt>
                <c:pt idx="47">
                  <c:v>362.51</c:v>
                </c:pt>
                <c:pt idx="48">
                  <c:v>362.78</c:v>
                </c:pt>
                <c:pt idx="49">
                  <c:v>363.04</c:v>
                </c:pt>
                <c:pt idx="50">
                  <c:v>363.31</c:v>
                </c:pt>
                <c:pt idx="51">
                  <c:v>363.58</c:v>
                </c:pt>
                <c:pt idx="52">
                  <c:v>363.84</c:v>
                </c:pt>
                <c:pt idx="53">
                  <c:v>364.11</c:v>
                </c:pt>
                <c:pt idx="54">
                  <c:v>364.37</c:v>
                </c:pt>
                <c:pt idx="55">
                  <c:v>364.64</c:v>
                </c:pt>
                <c:pt idx="56">
                  <c:v>364.9</c:v>
                </c:pt>
                <c:pt idx="57">
                  <c:v>365.17</c:v>
                </c:pt>
                <c:pt idx="58">
                  <c:v>365.43</c:v>
                </c:pt>
                <c:pt idx="59">
                  <c:v>365.7</c:v>
                </c:pt>
                <c:pt idx="60">
                  <c:v>365.96</c:v>
                </c:pt>
                <c:pt idx="61">
                  <c:v>366.23</c:v>
                </c:pt>
                <c:pt idx="62">
                  <c:v>366.49</c:v>
                </c:pt>
                <c:pt idx="63">
                  <c:v>366.76</c:v>
                </c:pt>
                <c:pt idx="64">
                  <c:v>367.02</c:v>
                </c:pt>
                <c:pt idx="65">
                  <c:v>367.29</c:v>
                </c:pt>
                <c:pt idx="66">
                  <c:v>367.56</c:v>
                </c:pt>
                <c:pt idx="67">
                  <c:v>367.82</c:v>
                </c:pt>
                <c:pt idx="68">
                  <c:v>368.09</c:v>
                </c:pt>
                <c:pt idx="69">
                  <c:v>368.35</c:v>
                </c:pt>
                <c:pt idx="70">
                  <c:v>368.62</c:v>
                </c:pt>
                <c:pt idx="71">
                  <c:v>368.88</c:v>
                </c:pt>
                <c:pt idx="72">
                  <c:v>369.15</c:v>
                </c:pt>
                <c:pt idx="73">
                  <c:v>369.41</c:v>
                </c:pt>
                <c:pt idx="74">
                  <c:v>369.68</c:v>
                </c:pt>
                <c:pt idx="75">
                  <c:v>369.94</c:v>
                </c:pt>
                <c:pt idx="76">
                  <c:v>370.21</c:v>
                </c:pt>
                <c:pt idx="77">
                  <c:v>370.47</c:v>
                </c:pt>
                <c:pt idx="78">
                  <c:v>370.74</c:v>
                </c:pt>
                <c:pt idx="79">
                  <c:v>371</c:v>
                </c:pt>
                <c:pt idx="80">
                  <c:v>371.27</c:v>
                </c:pt>
                <c:pt idx="81">
                  <c:v>371.53</c:v>
                </c:pt>
                <c:pt idx="82">
                  <c:v>371.8</c:v>
                </c:pt>
                <c:pt idx="83">
                  <c:v>372.06</c:v>
                </c:pt>
                <c:pt idx="84">
                  <c:v>372.33</c:v>
                </c:pt>
                <c:pt idx="85">
                  <c:v>372.59</c:v>
                </c:pt>
                <c:pt idx="86">
                  <c:v>372.86</c:v>
                </c:pt>
                <c:pt idx="87">
                  <c:v>373.12</c:v>
                </c:pt>
                <c:pt idx="88">
                  <c:v>373.39</c:v>
                </c:pt>
                <c:pt idx="89">
                  <c:v>373.65</c:v>
                </c:pt>
                <c:pt idx="90">
                  <c:v>373.92</c:v>
                </c:pt>
                <c:pt idx="91">
                  <c:v>374.18</c:v>
                </c:pt>
                <c:pt idx="92">
                  <c:v>374.45</c:v>
                </c:pt>
                <c:pt idx="93">
                  <c:v>374.71</c:v>
                </c:pt>
                <c:pt idx="94">
                  <c:v>374.98</c:v>
                </c:pt>
                <c:pt idx="95">
                  <c:v>375.24</c:v>
                </c:pt>
                <c:pt idx="96">
                  <c:v>375.51</c:v>
                </c:pt>
                <c:pt idx="97">
                  <c:v>375.77</c:v>
                </c:pt>
                <c:pt idx="98">
                  <c:v>376.04</c:v>
                </c:pt>
                <c:pt idx="99">
                  <c:v>376.3</c:v>
                </c:pt>
                <c:pt idx="100">
                  <c:v>376.57</c:v>
                </c:pt>
                <c:pt idx="101">
                  <c:v>376.83</c:v>
                </c:pt>
                <c:pt idx="102">
                  <c:v>377.1</c:v>
                </c:pt>
                <c:pt idx="103">
                  <c:v>377.36</c:v>
                </c:pt>
                <c:pt idx="104">
                  <c:v>377.63</c:v>
                </c:pt>
                <c:pt idx="105">
                  <c:v>377.89</c:v>
                </c:pt>
                <c:pt idx="106">
                  <c:v>378.16</c:v>
                </c:pt>
                <c:pt idx="107">
                  <c:v>378.42</c:v>
                </c:pt>
                <c:pt idx="108">
                  <c:v>378.69</c:v>
                </c:pt>
                <c:pt idx="109">
                  <c:v>378.95</c:v>
                </c:pt>
                <c:pt idx="110">
                  <c:v>379.22</c:v>
                </c:pt>
                <c:pt idx="111">
                  <c:v>379.48</c:v>
                </c:pt>
                <c:pt idx="112">
                  <c:v>379.75</c:v>
                </c:pt>
                <c:pt idx="113">
                  <c:v>380.01</c:v>
                </c:pt>
                <c:pt idx="114">
                  <c:v>380.28</c:v>
                </c:pt>
                <c:pt idx="115">
                  <c:v>380.54</c:v>
                </c:pt>
                <c:pt idx="116">
                  <c:v>380.81</c:v>
                </c:pt>
                <c:pt idx="117">
                  <c:v>381.07</c:v>
                </c:pt>
                <c:pt idx="118">
                  <c:v>381.34</c:v>
                </c:pt>
                <c:pt idx="119">
                  <c:v>381.6</c:v>
                </c:pt>
                <c:pt idx="120">
                  <c:v>381.87</c:v>
                </c:pt>
                <c:pt idx="121">
                  <c:v>382.13</c:v>
                </c:pt>
                <c:pt idx="122">
                  <c:v>382.4</c:v>
                </c:pt>
                <c:pt idx="123">
                  <c:v>382.66</c:v>
                </c:pt>
                <c:pt idx="124">
                  <c:v>382.93</c:v>
                </c:pt>
                <c:pt idx="125">
                  <c:v>383.19</c:v>
                </c:pt>
                <c:pt idx="126">
                  <c:v>383.46</c:v>
                </c:pt>
                <c:pt idx="127">
                  <c:v>383.72</c:v>
                </c:pt>
                <c:pt idx="128">
                  <c:v>383.99</c:v>
                </c:pt>
                <c:pt idx="129">
                  <c:v>384.25</c:v>
                </c:pt>
                <c:pt idx="130">
                  <c:v>384.52</c:v>
                </c:pt>
                <c:pt idx="131">
                  <c:v>384.78</c:v>
                </c:pt>
                <c:pt idx="132">
                  <c:v>385.05</c:v>
                </c:pt>
                <c:pt idx="133">
                  <c:v>385.31</c:v>
                </c:pt>
                <c:pt idx="134">
                  <c:v>385.57</c:v>
                </c:pt>
                <c:pt idx="135">
                  <c:v>385.84</c:v>
                </c:pt>
                <c:pt idx="136">
                  <c:v>386.1</c:v>
                </c:pt>
                <c:pt idx="137">
                  <c:v>386.37</c:v>
                </c:pt>
                <c:pt idx="138">
                  <c:v>386.63</c:v>
                </c:pt>
                <c:pt idx="139">
                  <c:v>386.9</c:v>
                </c:pt>
                <c:pt idx="140">
                  <c:v>387.16</c:v>
                </c:pt>
                <c:pt idx="141">
                  <c:v>387.43</c:v>
                </c:pt>
                <c:pt idx="142">
                  <c:v>387.69</c:v>
                </c:pt>
                <c:pt idx="143">
                  <c:v>387.96</c:v>
                </c:pt>
                <c:pt idx="144">
                  <c:v>388.22</c:v>
                </c:pt>
                <c:pt idx="145">
                  <c:v>388.49</c:v>
                </c:pt>
                <c:pt idx="146">
                  <c:v>388.75</c:v>
                </c:pt>
                <c:pt idx="147">
                  <c:v>389.02</c:v>
                </c:pt>
                <c:pt idx="148">
                  <c:v>389.28</c:v>
                </c:pt>
                <c:pt idx="149">
                  <c:v>389.54</c:v>
                </c:pt>
                <c:pt idx="150">
                  <c:v>389.81</c:v>
                </c:pt>
                <c:pt idx="151">
                  <c:v>390.07</c:v>
                </c:pt>
                <c:pt idx="152">
                  <c:v>390.34</c:v>
                </c:pt>
                <c:pt idx="153">
                  <c:v>390.6</c:v>
                </c:pt>
                <c:pt idx="154">
                  <c:v>390.87</c:v>
                </c:pt>
                <c:pt idx="155">
                  <c:v>391.13</c:v>
                </c:pt>
                <c:pt idx="156">
                  <c:v>391.4</c:v>
                </c:pt>
                <c:pt idx="157">
                  <c:v>391.66</c:v>
                </c:pt>
                <c:pt idx="158">
                  <c:v>391.93</c:v>
                </c:pt>
                <c:pt idx="159">
                  <c:v>392.19</c:v>
                </c:pt>
                <c:pt idx="160">
                  <c:v>392.45</c:v>
                </c:pt>
                <c:pt idx="161">
                  <c:v>392.72</c:v>
                </c:pt>
                <c:pt idx="162">
                  <c:v>392.98</c:v>
                </c:pt>
                <c:pt idx="163">
                  <c:v>393.25</c:v>
                </c:pt>
                <c:pt idx="164">
                  <c:v>393.51</c:v>
                </c:pt>
                <c:pt idx="165">
                  <c:v>393.78</c:v>
                </c:pt>
                <c:pt idx="166">
                  <c:v>394.04</c:v>
                </c:pt>
                <c:pt idx="167">
                  <c:v>394.31</c:v>
                </c:pt>
                <c:pt idx="168">
                  <c:v>394.57</c:v>
                </c:pt>
                <c:pt idx="169">
                  <c:v>394.84</c:v>
                </c:pt>
                <c:pt idx="170">
                  <c:v>395.1</c:v>
                </c:pt>
                <c:pt idx="171">
                  <c:v>395.36</c:v>
                </c:pt>
                <c:pt idx="172">
                  <c:v>395.63</c:v>
                </c:pt>
                <c:pt idx="173">
                  <c:v>395.89</c:v>
                </c:pt>
                <c:pt idx="174">
                  <c:v>396.16</c:v>
                </c:pt>
                <c:pt idx="175">
                  <c:v>396.42</c:v>
                </c:pt>
                <c:pt idx="176">
                  <c:v>396.69</c:v>
                </c:pt>
                <c:pt idx="177">
                  <c:v>396.95</c:v>
                </c:pt>
                <c:pt idx="178">
                  <c:v>397.21</c:v>
                </c:pt>
                <c:pt idx="179">
                  <c:v>397.48</c:v>
                </c:pt>
                <c:pt idx="180">
                  <c:v>397.74</c:v>
                </c:pt>
                <c:pt idx="181">
                  <c:v>398.01</c:v>
                </c:pt>
                <c:pt idx="182">
                  <c:v>398.27</c:v>
                </c:pt>
                <c:pt idx="183">
                  <c:v>398.54</c:v>
                </c:pt>
                <c:pt idx="184">
                  <c:v>398.8</c:v>
                </c:pt>
                <c:pt idx="185">
                  <c:v>399.07</c:v>
                </c:pt>
                <c:pt idx="186">
                  <c:v>399.33</c:v>
                </c:pt>
                <c:pt idx="187">
                  <c:v>399.59</c:v>
                </c:pt>
                <c:pt idx="188">
                  <c:v>399.86</c:v>
                </c:pt>
                <c:pt idx="189">
                  <c:v>400.12</c:v>
                </c:pt>
                <c:pt idx="190">
                  <c:v>400.39</c:v>
                </c:pt>
                <c:pt idx="191">
                  <c:v>400.65</c:v>
                </c:pt>
                <c:pt idx="192">
                  <c:v>400.92</c:v>
                </c:pt>
                <c:pt idx="193">
                  <c:v>401.18</c:v>
                </c:pt>
                <c:pt idx="194">
                  <c:v>401.44</c:v>
                </c:pt>
                <c:pt idx="195">
                  <c:v>401.71</c:v>
                </c:pt>
                <c:pt idx="196">
                  <c:v>401.97</c:v>
                </c:pt>
                <c:pt idx="197">
                  <c:v>402.24</c:v>
                </c:pt>
                <c:pt idx="198">
                  <c:v>402.5</c:v>
                </c:pt>
                <c:pt idx="199">
                  <c:v>402.76</c:v>
                </c:pt>
                <c:pt idx="200">
                  <c:v>403.03</c:v>
                </c:pt>
                <c:pt idx="201">
                  <c:v>403.29</c:v>
                </c:pt>
                <c:pt idx="202">
                  <c:v>403.56</c:v>
                </c:pt>
                <c:pt idx="203">
                  <c:v>403.82</c:v>
                </c:pt>
                <c:pt idx="204">
                  <c:v>404.09</c:v>
                </c:pt>
                <c:pt idx="205">
                  <c:v>404.35</c:v>
                </c:pt>
                <c:pt idx="206">
                  <c:v>404.61</c:v>
                </c:pt>
                <c:pt idx="207">
                  <c:v>404.88</c:v>
                </c:pt>
                <c:pt idx="208">
                  <c:v>405.14</c:v>
                </c:pt>
                <c:pt idx="209">
                  <c:v>405.41</c:v>
                </c:pt>
                <c:pt idx="210">
                  <c:v>405.67</c:v>
                </c:pt>
                <c:pt idx="211">
                  <c:v>405.93</c:v>
                </c:pt>
                <c:pt idx="212">
                  <c:v>406.2</c:v>
                </c:pt>
                <c:pt idx="213">
                  <c:v>406.46</c:v>
                </c:pt>
                <c:pt idx="214">
                  <c:v>406.73</c:v>
                </c:pt>
                <c:pt idx="215">
                  <c:v>406.99</c:v>
                </c:pt>
                <c:pt idx="216">
                  <c:v>407.26</c:v>
                </c:pt>
                <c:pt idx="217">
                  <c:v>407.52</c:v>
                </c:pt>
                <c:pt idx="218">
                  <c:v>407.78</c:v>
                </c:pt>
                <c:pt idx="219">
                  <c:v>408.05</c:v>
                </c:pt>
                <c:pt idx="220">
                  <c:v>408.31</c:v>
                </c:pt>
                <c:pt idx="221">
                  <c:v>408.58</c:v>
                </c:pt>
                <c:pt idx="222">
                  <c:v>408.84</c:v>
                </c:pt>
                <c:pt idx="223">
                  <c:v>409.1</c:v>
                </c:pt>
                <c:pt idx="224">
                  <c:v>409.37</c:v>
                </c:pt>
                <c:pt idx="225">
                  <c:v>409.63</c:v>
                </c:pt>
                <c:pt idx="226">
                  <c:v>409.9</c:v>
                </c:pt>
                <c:pt idx="227">
                  <c:v>410.16</c:v>
                </c:pt>
                <c:pt idx="228">
                  <c:v>410.42</c:v>
                </c:pt>
                <c:pt idx="229">
                  <c:v>410.69</c:v>
                </c:pt>
                <c:pt idx="230">
                  <c:v>410.95</c:v>
                </c:pt>
                <c:pt idx="231">
                  <c:v>411.22</c:v>
                </c:pt>
                <c:pt idx="232">
                  <c:v>411.48</c:v>
                </c:pt>
                <c:pt idx="233">
                  <c:v>411.74</c:v>
                </c:pt>
                <c:pt idx="234">
                  <c:v>412.01</c:v>
                </c:pt>
                <c:pt idx="235">
                  <c:v>412.27</c:v>
                </c:pt>
                <c:pt idx="236">
                  <c:v>412.54</c:v>
                </c:pt>
                <c:pt idx="237">
                  <c:v>412.8</c:v>
                </c:pt>
                <c:pt idx="238">
                  <c:v>413.06</c:v>
                </c:pt>
                <c:pt idx="239">
                  <c:v>413.33</c:v>
                </c:pt>
                <c:pt idx="240">
                  <c:v>413.59</c:v>
                </c:pt>
                <c:pt idx="241">
                  <c:v>413.85</c:v>
                </c:pt>
                <c:pt idx="242">
                  <c:v>414.12</c:v>
                </c:pt>
                <c:pt idx="243">
                  <c:v>414.38</c:v>
                </c:pt>
                <c:pt idx="244">
                  <c:v>414.65</c:v>
                </c:pt>
                <c:pt idx="245">
                  <c:v>414.91</c:v>
                </c:pt>
                <c:pt idx="246">
                  <c:v>415.17</c:v>
                </c:pt>
                <c:pt idx="247">
                  <c:v>415.44</c:v>
                </c:pt>
                <c:pt idx="248">
                  <c:v>415.7</c:v>
                </c:pt>
                <c:pt idx="249">
                  <c:v>415.97</c:v>
                </c:pt>
                <c:pt idx="250">
                  <c:v>416.23</c:v>
                </c:pt>
                <c:pt idx="251">
                  <c:v>416.49</c:v>
                </c:pt>
                <c:pt idx="252">
                  <c:v>416.76</c:v>
                </c:pt>
                <c:pt idx="253">
                  <c:v>417.02</c:v>
                </c:pt>
                <c:pt idx="254">
                  <c:v>417.28</c:v>
                </c:pt>
                <c:pt idx="255">
                  <c:v>417.55</c:v>
                </c:pt>
                <c:pt idx="256">
                  <c:v>417.81</c:v>
                </c:pt>
                <c:pt idx="257">
                  <c:v>418.08</c:v>
                </c:pt>
                <c:pt idx="258">
                  <c:v>418.34</c:v>
                </c:pt>
                <c:pt idx="259">
                  <c:v>418.6</c:v>
                </c:pt>
                <c:pt idx="260">
                  <c:v>418.87</c:v>
                </c:pt>
                <c:pt idx="261">
                  <c:v>419.13</c:v>
                </c:pt>
                <c:pt idx="262">
                  <c:v>419.39</c:v>
                </c:pt>
                <c:pt idx="263">
                  <c:v>419.66</c:v>
                </c:pt>
                <c:pt idx="264">
                  <c:v>419.92</c:v>
                </c:pt>
                <c:pt idx="265">
                  <c:v>420.19</c:v>
                </c:pt>
                <c:pt idx="266">
                  <c:v>420.45</c:v>
                </c:pt>
                <c:pt idx="267">
                  <c:v>420.71</c:v>
                </c:pt>
                <c:pt idx="268">
                  <c:v>420.98</c:v>
                </c:pt>
                <c:pt idx="269">
                  <c:v>421.24</c:v>
                </c:pt>
                <c:pt idx="270">
                  <c:v>421.5</c:v>
                </c:pt>
                <c:pt idx="271">
                  <c:v>421.77</c:v>
                </c:pt>
                <c:pt idx="272">
                  <c:v>422.03</c:v>
                </c:pt>
                <c:pt idx="273">
                  <c:v>422.29</c:v>
                </c:pt>
                <c:pt idx="274">
                  <c:v>422.56</c:v>
                </c:pt>
                <c:pt idx="275">
                  <c:v>422.82</c:v>
                </c:pt>
                <c:pt idx="276">
                  <c:v>423.09</c:v>
                </c:pt>
                <c:pt idx="277">
                  <c:v>423.35</c:v>
                </c:pt>
                <c:pt idx="278">
                  <c:v>423.61</c:v>
                </c:pt>
                <c:pt idx="279">
                  <c:v>423.88</c:v>
                </c:pt>
                <c:pt idx="280">
                  <c:v>424.14</c:v>
                </c:pt>
                <c:pt idx="281">
                  <c:v>424.4</c:v>
                </c:pt>
                <c:pt idx="282">
                  <c:v>424.67</c:v>
                </c:pt>
                <c:pt idx="283">
                  <c:v>424.93</c:v>
                </c:pt>
                <c:pt idx="284">
                  <c:v>425.19</c:v>
                </c:pt>
                <c:pt idx="285">
                  <c:v>425.46</c:v>
                </c:pt>
                <c:pt idx="286">
                  <c:v>425.72</c:v>
                </c:pt>
                <c:pt idx="287">
                  <c:v>425.98</c:v>
                </c:pt>
                <c:pt idx="288">
                  <c:v>426.25</c:v>
                </c:pt>
                <c:pt idx="289">
                  <c:v>426.51</c:v>
                </c:pt>
                <c:pt idx="290">
                  <c:v>426.78</c:v>
                </c:pt>
                <c:pt idx="291">
                  <c:v>427.04</c:v>
                </c:pt>
                <c:pt idx="292">
                  <c:v>427.3</c:v>
                </c:pt>
                <c:pt idx="293">
                  <c:v>427.57</c:v>
                </c:pt>
                <c:pt idx="294">
                  <c:v>427.83</c:v>
                </c:pt>
                <c:pt idx="295">
                  <c:v>428.09</c:v>
                </c:pt>
                <c:pt idx="296">
                  <c:v>428.36</c:v>
                </c:pt>
                <c:pt idx="297">
                  <c:v>428.62</c:v>
                </c:pt>
                <c:pt idx="298">
                  <c:v>428.88</c:v>
                </c:pt>
                <c:pt idx="299">
                  <c:v>429.15</c:v>
                </c:pt>
                <c:pt idx="300">
                  <c:v>429.41</c:v>
                </c:pt>
                <c:pt idx="301">
                  <c:v>429.67</c:v>
                </c:pt>
                <c:pt idx="302">
                  <c:v>429.94</c:v>
                </c:pt>
                <c:pt idx="303">
                  <c:v>430.2</c:v>
                </c:pt>
                <c:pt idx="304">
                  <c:v>430.46</c:v>
                </c:pt>
                <c:pt idx="305">
                  <c:v>430.73</c:v>
                </c:pt>
                <c:pt idx="306">
                  <c:v>430.99</c:v>
                </c:pt>
                <c:pt idx="307">
                  <c:v>431.25</c:v>
                </c:pt>
                <c:pt idx="308">
                  <c:v>431.52</c:v>
                </c:pt>
                <c:pt idx="309">
                  <c:v>431.78</c:v>
                </c:pt>
                <c:pt idx="310">
                  <c:v>432.04</c:v>
                </c:pt>
                <c:pt idx="311">
                  <c:v>432.31</c:v>
                </c:pt>
                <c:pt idx="312">
                  <c:v>432.57</c:v>
                </c:pt>
                <c:pt idx="313">
                  <c:v>432.83</c:v>
                </c:pt>
                <c:pt idx="314">
                  <c:v>433.1</c:v>
                </c:pt>
                <c:pt idx="315">
                  <c:v>433.36</c:v>
                </c:pt>
                <c:pt idx="316">
                  <c:v>433.62</c:v>
                </c:pt>
                <c:pt idx="317">
                  <c:v>433.89</c:v>
                </c:pt>
                <c:pt idx="318">
                  <c:v>434.15</c:v>
                </c:pt>
                <c:pt idx="319">
                  <c:v>434.41</c:v>
                </c:pt>
                <c:pt idx="320">
                  <c:v>434.68</c:v>
                </c:pt>
                <c:pt idx="321">
                  <c:v>434.94</c:v>
                </c:pt>
                <c:pt idx="322">
                  <c:v>435.2</c:v>
                </c:pt>
                <c:pt idx="323">
                  <c:v>435.47</c:v>
                </c:pt>
                <c:pt idx="324">
                  <c:v>435.73</c:v>
                </c:pt>
                <c:pt idx="325">
                  <c:v>435.99</c:v>
                </c:pt>
                <c:pt idx="326">
                  <c:v>436.26</c:v>
                </c:pt>
                <c:pt idx="327">
                  <c:v>436.52</c:v>
                </c:pt>
                <c:pt idx="328">
                  <c:v>436.78</c:v>
                </c:pt>
                <c:pt idx="329">
                  <c:v>437.05</c:v>
                </c:pt>
                <c:pt idx="330">
                  <c:v>437.31</c:v>
                </c:pt>
                <c:pt idx="331">
                  <c:v>437.57</c:v>
                </c:pt>
                <c:pt idx="332">
                  <c:v>437.83</c:v>
                </c:pt>
                <c:pt idx="333">
                  <c:v>438.1</c:v>
                </c:pt>
                <c:pt idx="334">
                  <c:v>438.36</c:v>
                </c:pt>
                <c:pt idx="335">
                  <c:v>438.62</c:v>
                </c:pt>
                <c:pt idx="336">
                  <c:v>438.89</c:v>
                </c:pt>
                <c:pt idx="337">
                  <c:v>439.15</c:v>
                </c:pt>
                <c:pt idx="338">
                  <c:v>439.41</c:v>
                </c:pt>
                <c:pt idx="339">
                  <c:v>439.68</c:v>
                </c:pt>
                <c:pt idx="340">
                  <c:v>439.94</c:v>
                </c:pt>
                <c:pt idx="341">
                  <c:v>440.2</c:v>
                </c:pt>
                <c:pt idx="342">
                  <c:v>440.47</c:v>
                </c:pt>
                <c:pt idx="343">
                  <c:v>440.73</c:v>
                </c:pt>
                <c:pt idx="344">
                  <c:v>440.99</c:v>
                </c:pt>
                <c:pt idx="345">
                  <c:v>441.25</c:v>
                </c:pt>
                <c:pt idx="346">
                  <c:v>441.52</c:v>
                </c:pt>
                <c:pt idx="347">
                  <c:v>441.78</c:v>
                </c:pt>
                <c:pt idx="348">
                  <c:v>442.04</c:v>
                </c:pt>
                <c:pt idx="349">
                  <c:v>442.31</c:v>
                </c:pt>
                <c:pt idx="350">
                  <c:v>442.57</c:v>
                </c:pt>
                <c:pt idx="351">
                  <c:v>442.83</c:v>
                </c:pt>
                <c:pt idx="352">
                  <c:v>443.1</c:v>
                </c:pt>
                <c:pt idx="353">
                  <c:v>443.36</c:v>
                </c:pt>
                <c:pt idx="354">
                  <c:v>443.62</c:v>
                </c:pt>
                <c:pt idx="355">
                  <c:v>443.89</c:v>
                </c:pt>
                <c:pt idx="356">
                  <c:v>444.15</c:v>
                </c:pt>
                <c:pt idx="357">
                  <c:v>444.41</c:v>
                </c:pt>
                <c:pt idx="358">
                  <c:v>444.67</c:v>
                </c:pt>
                <c:pt idx="359">
                  <c:v>444.94</c:v>
                </c:pt>
                <c:pt idx="360">
                  <c:v>445.2</c:v>
                </c:pt>
                <c:pt idx="361">
                  <c:v>445.46</c:v>
                </c:pt>
                <c:pt idx="362">
                  <c:v>445.73</c:v>
                </c:pt>
                <c:pt idx="363">
                  <c:v>445.99</c:v>
                </c:pt>
                <c:pt idx="364">
                  <c:v>446.25</c:v>
                </c:pt>
                <c:pt idx="365">
                  <c:v>446.51</c:v>
                </c:pt>
                <c:pt idx="366">
                  <c:v>446.78</c:v>
                </c:pt>
                <c:pt idx="367">
                  <c:v>447.04</c:v>
                </c:pt>
                <c:pt idx="368">
                  <c:v>447.3</c:v>
                </c:pt>
                <c:pt idx="369">
                  <c:v>447.57</c:v>
                </c:pt>
                <c:pt idx="370">
                  <c:v>447.83</c:v>
                </c:pt>
                <c:pt idx="371">
                  <c:v>448.09</c:v>
                </c:pt>
                <c:pt idx="372">
                  <c:v>448.35</c:v>
                </c:pt>
                <c:pt idx="373">
                  <c:v>448.62</c:v>
                </c:pt>
                <c:pt idx="374">
                  <c:v>448.88</c:v>
                </c:pt>
                <c:pt idx="375">
                  <c:v>449.14</c:v>
                </c:pt>
                <c:pt idx="376">
                  <c:v>449.41</c:v>
                </c:pt>
                <c:pt idx="377">
                  <c:v>449.67</c:v>
                </c:pt>
                <c:pt idx="378">
                  <c:v>449.93</c:v>
                </c:pt>
                <c:pt idx="379">
                  <c:v>450.19</c:v>
                </c:pt>
                <c:pt idx="380">
                  <c:v>450.46</c:v>
                </c:pt>
                <c:pt idx="381">
                  <c:v>450.72</c:v>
                </c:pt>
                <c:pt idx="382">
                  <c:v>450.98</c:v>
                </c:pt>
                <c:pt idx="383">
                  <c:v>451.24</c:v>
                </c:pt>
                <c:pt idx="384">
                  <c:v>451.51</c:v>
                </c:pt>
                <c:pt idx="385">
                  <c:v>451.77</c:v>
                </c:pt>
                <c:pt idx="386">
                  <c:v>452.03</c:v>
                </c:pt>
                <c:pt idx="387">
                  <c:v>452.3</c:v>
                </c:pt>
                <c:pt idx="388">
                  <c:v>452.56</c:v>
                </c:pt>
                <c:pt idx="389">
                  <c:v>452.82</c:v>
                </c:pt>
                <c:pt idx="390">
                  <c:v>453.08</c:v>
                </c:pt>
                <c:pt idx="391">
                  <c:v>453.35</c:v>
                </c:pt>
                <c:pt idx="392">
                  <c:v>453.61</c:v>
                </c:pt>
                <c:pt idx="393">
                  <c:v>453.87</c:v>
                </c:pt>
                <c:pt idx="394">
                  <c:v>454.13</c:v>
                </c:pt>
                <c:pt idx="395">
                  <c:v>454.4</c:v>
                </c:pt>
                <c:pt idx="396">
                  <c:v>454.66</c:v>
                </c:pt>
                <c:pt idx="397">
                  <c:v>454.92</c:v>
                </c:pt>
                <c:pt idx="398">
                  <c:v>455.19</c:v>
                </c:pt>
                <c:pt idx="399">
                  <c:v>455.45</c:v>
                </c:pt>
                <c:pt idx="400">
                  <c:v>455.71</c:v>
                </c:pt>
                <c:pt idx="401">
                  <c:v>455.97</c:v>
                </c:pt>
                <c:pt idx="402">
                  <c:v>456.24</c:v>
                </c:pt>
                <c:pt idx="403">
                  <c:v>456.5</c:v>
                </c:pt>
                <c:pt idx="404">
                  <c:v>456.76</c:v>
                </c:pt>
                <c:pt idx="405">
                  <c:v>457.02</c:v>
                </c:pt>
                <c:pt idx="406">
                  <c:v>457.29</c:v>
                </c:pt>
                <c:pt idx="407">
                  <c:v>457.55</c:v>
                </c:pt>
                <c:pt idx="408">
                  <c:v>457.81</c:v>
                </c:pt>
                <c:pt idx="409">
                  <c:v>458.07</c:v>
                </c:pt>
                <c:pt idx="410">
                  <c:v>458.34</c:v>
                </c:pt>
                <c:pt idx="411">
                  <c:v>458.6</c:v>
                </c:pt>
                <c:pt idx="412">
                  <c:v>458.86</c:v>
                </c:pt>
                <c:pt idx="413">
                  <c:v>459.12</c:v>
                </c:pt>
                <c:pt idx="414">
                  <c:v>459.39</c:v>
                </c:pt>
                <c:pt idx="415">
                  <c:v>459.65</c:v>
                </c:pt>
                <c:pt idx="416">
                  <c:v>459.91</c:v>
                </c:pt>
                <c:pt idx="417">
                  <c:v>460.17</c:v>
                </c:pt>
                <c:pt idx="418">
                  <c:v>460.44</c:v>
                </c:pt>
                <c:pt idx="419">
                  <c:v>460.7</c:v>
                </c:pt>
                <c:pt idx="420">
                  <c:v>460.96</c:v>
                </c:pt>
                <c:pt idx="421">
                  <c:v>461.22</c:v>
                </c:pt>
                <c:pt idx="422">
                  <c:v>461.49</c:v>
                </c:pt>
                <c:pt idx="423">
                  <c:v>461.75</c:v>
                </c:pt>
                <c:pt idx="424">
                  <c:v>462.01</c:v>
                </c:pt>
                <c:pt idx="425">
                  <c:v>462.27</c:v>
                </c:pt>
                <c:pt idx="426">
                  <c:v>462.54</c:v>
                </c:pt>
                <c:pt idx="427">
                  <c:v>462.8</c:v>
                </c:pt>
                <c:pt idx="428">
                  <c:v>463.06</c:v>
                </c:pt>
                <c:pt idx="429">
                  <c:v>463.32</c:v>
                </c:pt>
                <c:pt idx="430">
                  <c:v>463.58</c:v>
                </c:pt>
                <c:pt idx="431">
                  <c:v>463.85</c:v>
                </c:pt>
                <c:pt idx="432">
                  <c:v>464.11</c:v>
                </c:pt>
                <c:pt idx="433">
                  <c:v>464.37</c:v>
                </c:pt>
                <c:pt idx="434">
                  <c:v>464.63</c:v>
                </c:pt>
                <c:pt idx="435">
                  <c:v>464.9</c:v>
                </c:pt>
                <c:pt idx="436">
                  <c:v>465.16</c:v>
                </c:pt>
                <c:pt idx="437">
                  <c:v>465.42</c:v>
                </c:pt>
                <c:pt idx="438">
                  <c:v>465.68</c:v>
                </c:pt>
                <c:pt idx="439">
                  <c:v>465.95</c:v>
                </c:pt>
                <c:pt idx="440">
                  <c:v>466.21</c:v>
                </c:pt>
                <c:pt idx="441">
                  <c:v>466.47</c:v>
                </c:pt>
                <c:pt idx="442">
                  <c:v>466.73</c:v>
                </c:pt>
                <c:pt idx="443">
                  <c:v>466.99</c:v>
                </c:pt>
                <c:pt idx="444">
                  <c:v>467.26</c:v>
                </c:pt>
                <c:pt idx="445">
                  <c:v>467.52</c:v>
                </c:pt>
                <c:pt idx="446">
                  <c:v>467.78</c:v>
                </c:pt>
                <c:pt idx="447">
                  <c:v>468.04</c:v>
                </c:pt>
                <c:pt idx="448">
                  <c:v>468.31</c:v>
                </c:pt>
                <c:pt idx="449">
                  <c:v>468.57</c:v>
                </c:pt>
                <c:pt idx="450">
                  <c:v>468.83</c:v>
                </c:pt>
                <c:pt idx="451">
                  <c:v>469.09</c:v>
                </c:pt>
                <c:pt idx="452">
                  <c:v>469.35</c:v>
                </c:pt>
                <c:pt idx="453">
                  <c:v>469.62</c:v>
                </c:pt>
                <c:pt idx="454">
                  <c:v>469.88</c:v>
                </c:pt>
                <c:pt idx="455">
                  <c:v>470.14</c:v>
                </c:pt>
                <c:pt idx="456">
                  <c:v>470.4</c:v>
                </c:pt>
                <c:pt idx="457">
                  <c:v>470.67</c:v>
                </c:pt>
                <c:pt idx="458">
                  <c:v>470.93</c:v>
                </c:pt>
                <c:pt idx="459">
                  <c:v>471.19</c:v>
                </c:pt>
                <c:pt idx="460">
                  <c:v>471.45</c:v>
                </c:pt>
                <c:pt idx="461">
                  <c:v>471.71</c:v>
                </c:pt>
                <c:pt idx="462">
                  <c:v>471.98</c:v>
                </c:pt>
                <c:pt idx="463">
                  <c:v>472.24</c:v>
                </c:pt>
                <c:pt idx="464">
                  <c:v>472.5</c:v>
                </c:pt>
                <c:pt idx="465">
                  <c:v>472.76</c:v>
                </c:pt>
                <c:pt idx="466">
                  <c:v>473.02</c:v>
                </c:pt>
                <c:pt idx="467">
                  <c:v>473.29</c:v>
                </c:pt>
                <c:pt idx="468">
                  <c:v>473.55</c:v>
                </c:pt>
                <c:pt idx="469">
                  <c:v>473.81</c:v>
                </c:pt>
                <c:pt idx="470">
                  <c:v>474.07</c:v>
                </c:pt>
                <c:pt idx="471">
                  <c:v>474.33</c:v>
                </c:pt>
                <c:pt idx="472">
                  <c:v>474.6</c:v>
                </c:pt>
                <c:pt idx="473">
                  <c:v>474.86</c:v>
                </c:pt>
                <c:pt idx="474">
                  <c:v>475.12</c:v>
                </c:pt>
                <c:pt idx="475">
                  <c:v>475.38</c:v>
                </c:pt>
                <c:pt idx="476">
                  <c:v>475.64</c:v>
                </c:pt>
                <c:pt idx="477">
                  <c:v>475.91</c:v>
                </c:pt>
                <c:pt idx="478">
                  <c:v>476.17</c:v>
                </c:pt>
                <c:pt idx="479">
                  <c:v>476.43</c:v>
                </c:pt>
                <c:pt idx="480">
                  <c:v>476.69</c:v>
                </c:pt>
                <c:pt idx="481">
                  <c:v>476.95</c:v>
                </c:pt>
                <c:pt idx="482">
                  <c:v>477.22</c:v>
                </c:pt>
                <c:pt idx="483">
                  <c:v>477.48</c:v>
                </c:pt>
                <c:pt idx="484">
                  <c:v>477.74</c:v>
                </c:pt>
                <c:pt idx="485">
                  <c:v>478</c:v>
                </c:pt>
                <c:pt idx="486">
                  <c:v>478.26</c:v>
                </c:pt>
                <c:pt idx="487">
                  <c:v>478.53</c:v>
                </c:pt>
                <c:pt idx="488">
                  <c:v>478.79</c:v>
                </c:pt>
                <c:pt idx="489">
                  <c:v>479.05</c:v>
                </c:pt>
                <c:pt idx="490">
                  <c:v>479.31</c:v>
                </c:pt>
                <c:pt idx="491">
                  <c:v>479.57</c:v>
                </c:pt>
                <c:pt idx="492">
                  <c:v>479.84</c:v>
                </c:pt>
                <c:pt idx="493">
                  <c:v>480.1</c:v>
                </c:pt>
                <c:pt idx="494">
                  <c:v>480.36</c:v>
                </c:pt>
                <c:pt idx="495">
                  <c:v>480.62</c:v>
                </c:pt>
                <c:pt idx="496">
                  <c:v>480.88</c:v>
                </c:pt>
                <c:pt idx="497">
                  <c:v>481.14</c:v>
                </c:pt>
                <c:pt idx="498">
                  <c:v>481.41</c:v>
                </c:pt>
                <c:pt idx="499">
                  <c:v>481.67</c:v>
                </c:pt>
                <c:pt idx="500">
                  <c:v>481.93</c:v>
                </c:pt>
                <c:pt idx="501">
                  <c:v>482.19</c:v>
                </c:pt>
                <c:pt idx="502">
                  <c:v>482.45</c:v>
                </c:pt>
                <c:pt idx="503">
                  <c:v>482.72</c:v>
                </c:pt>
                <c:pt idx="504">
                  <c:v>482.98</c:v>
                </c:pt>
                <c:pt idx="505">
                  <c:v>483.24</c:v>
                </c:pt>
                <c:pt idx="506">
                  <c:v>483.5</c:v>
                </c:pt>
                <c:pt idx="507">
                  <c:v>483.76</c:v>
                </c:pt>
                <c:pt idx="508">
                  <c:v>484.02</c:v>
                </c:pt>
                <c:pt idx="509">
                  <c:v>484.29</c:v>
                </c:pt>
                <c:pt idx="510">
                  <c:v>484.55</c:v>
                </c:pt>
                <c:pt idx="511">
                  <c:v>484.81</c:v>
                </c:pt>
                <c:pt idx="512">
                  <c:v>485.07</c:v>
                </c:pt>
                <c:pt idx="513">
                  <c:v>485.33</c:v>
                </c:pt>
                <c:pt idx="514">
                  <c:v>485.59</c:v>
                </c:pt>
                <c:pt idx="515">
                  <c:v>485.86</c:v>
                </c:pt>
                <c:pt idx="516">
                  <c:v>486.12</c:v>
                </c:pt>
                <c:pt idx="517">
                  <c:v>486.38</c:v>
                </c:pt>
                <c:pt idx="518">
                  <c:v>486.64</c:v>
                </c:pt>
                <c:pt idx="519">
                  <c:v>486.9</c:v>
                </c:pt>
                <c:pt idx="520">
                  <c:v>487.16</c:v>
                </c:pt>
                <c:pt idx="521">
                  <c:v>487.43</c:v>
                </c:pt>
                <c:pt idx="522">
                  <c:v>487.69</c:v>
                </c:pt>
                <c:pt idx="523">
                  <c:v>487.95</c:v>
                </c:pt>
                <c:pt idx="524">
                  <c:v>488.21</c:v>
                </c:pt>
                <c:pt idx="525">
                  <c:v>488.47</c:v>
                </c:pt>
                <c:pt idx="526">
                  <c:v>488.73</c:v>
                </c:pt>
                <c:pt idx="527">
                  <c:v>489</c:v>
                </c:pt>
                <c:pt idx="528">
                  <c:v>489.26</c:v>
                </c:pt>
                <c:pt idx="529">
                  <c:v>489.52</c:v>
                </c:pt>
                <c:pt idx="530">
                  <c:v>489.78</c:v>
                </c:pt>
                <c:pt idx="531">
                  <c:v>490.04</c:v>
                </c:pt>
                <c:pt idx="532">
                  <c:v>490.3</c:v>
                </c:pt>
                <c:pt idx="533">
                  <c:v>490.57</c:v>
                </c:pt>
                <c:pt idx="534">
                  <c:v>490.83</c:v>
                </c:pt>
                <c:pt idx="535">
                  <c:v>491.09</c:v>
                </c:pt>
                <c:pt idx="536">
                  <c:v>491.35</c:v>
                </c:pt>
                <c:pt idx="537">
                  <c:v>491.61</c:v>
                </c:pt>
                <c:pt idx="538">
                  <c:v>491.87</c:v>
                </c:pt>
                <c:pt idx="539">
                  <c:v>492.13</c:v>
                </c:pt>
                <c:pt idx="540">
                  <c:v>492.4</c:v>
                </c:pt>
                <c:pt idx="541">
                  <c:v>492.66</c:v>
                </c:pt>
                <c:pt idx="542">
                  <c:v>492.92</c:v>
                </c:pt>
                <c:pt idx="543">
                  <c:v>493.18</c:v>
                </c:pt>
                <c:pt idx="544">
                  <c:v>493.44</c:v>
                </c:pt>
                <c:pt idx="545">
                  <c:v>493.7</c:v>
                </c:pt>
                <c:pt idx="546">
                  <c:v>493.96</c:v>
                </c:pt>
                <c:pt idx="547">
                  <c:v>494.23</c:v>
                </c:pt>
                <c:pt idx="548">
                  <c:v>494.49</c:v>
                </c:pt>
                <c:pt idx="549">
                  <c:v>494.75</c:v>
                </c:pt>
                <c:pt idx="550">
                  <c:v>495.01</c:v>
                </c:pt>
                <c:pt idx="551">
                  <c:v>495.27</c:v>
                </c:pt>
                <c:pt idx="552">
                  <c:v>495.53</c:v>
                </c:pt>
                <c:pt idx="553">
                  <c:v>495.79</c:v>
                </c:pt>
                <c:pt idx="554">
                  <c:v>496.06</c:v>
                </c:pt>
                <c:pt idx="555">
                  <c:v>496.32</c:v>
                </c:pt>
                <c:pt idx="556">
                  <c:v>496.58</c:v>
                </c:pt>
                <c:pt idx="557">
                  <c:v>496.84</c:v>
                </c:pt>
                <c:pt idx="558">
                  <c:v>497.1</c:v>
                </c:pt>
                <c:pt idx="559">
                  <c:v>497.36</c:v>
                </c:pt>
                <c:pt idx="560">
                  <c:v>497.62</c:v>
                </c:pt>
                <c:pt idx="561">
                  <c:v>497.88</c:v>
                </c:pt>
                <c:pt idx="562">
                  <c:v>498.15</c:v>
                </c:pt>
                <c:pt idx="563">
                  <c:v>498.41</c:v>
                </c:pt>
                <c:pt idx="564">
                  <c:v>498.67</c:v>
                </c:pt>
                <c:pt idx="565">
                  <c:v>498.93</c:v>
                </c:pt>
                <c:pt idx="566">
                  <c:v>499.19</c:v>
                </c:pt>
                <c:pt idx="567">
                  <c:v>499.45</c:v>
                </c:pt>
                <c:pt idx="568">
                  <c:v>499.71</c:v>
                </c:pt>
                <c:pt idx="569">
                  <c:v>499.97</c:v>
                </c:pt>
                <c:pt idx="570">
                  <c:v>500.24</c:v>
                </c:pt>
                <c:pt idx="571">
                  <c:v>500.5</c:v>
                </c:pt>
                <c:pt idx="572">
                  <c:v>500.76</c:v>
                </c:pt>
                <c:pt idx="573">
                  <c:v>501.02</c:v>
                </c:pt>
                <c:pt idx="574">
                  <c:v>501.28</c:v>
                </c:pt>
                <c:pt idx="575">
                  <c:v>501.54</c:v>
                </c:pt>
                <c:pt idx="576">
                  <c:v>501.8</c:v>
                </c:pt>
                <c:pt idx="577">
                  <c:v>502.06</c:v>
                </c:pt>
                <c:pt idx="578">
                  <c:v>502.33</c:v>
                </c:pt>
                <c:pt idx="579">
                  <c:v>502.59</c:v>
                </c:pt>
                <c:pt idx="580">
                  <c:v>502.85</c:v>
                </c:pt>
                <c:pt idx="581">
                  <c:v>503.11</c:v>
                </c:pt>
                <c:pt idx="582">
                  <c:v>503.37</c:v>
                </c:pt>
                <c:pt idx="583">
                  <c:v>503.63</c:v>
                </c:pt>
                <c:pt idx="584">
                  <c:v>503.89</c:v>
                </c:pt>
                <c:pt idx="585">
                  <c:v>504.15</c:v>
                </c:pt>
                <c:pt idx="586">
                  <c:v>504.41</c:v>
                </c:pt>
                <c:pt idx="587">
                  <c:v>504.68</c:v>
                </c:pt>
                <c:pt idx="588">
                  <c:v>504.94</c:v>
                </c:pt>
                <c:pt idx="589">
                  <c:v>505.2</c:v>
                </c:pt>
                <c:pt idx="590">
                  <c:v>505.46</c:v>
                </c:pt>
                <c:pt idx="591">
                  <c:v>505.72</c:v>
                </c:pt>
                <c:pt idx="592">
                  <c:v>505.98</c:v>
                </c:pt>
                <c:pt idx="593">
                  <c:v>506.24</c:v>
                </c:pt>
                <c:pt idx="594">
                  <c:v>506.5</c:v>
                </c:pt>
                <c:pt idx="595">
                  <c:v>506.76</c:v>
                </c:pt>
                <c:pt idx="596">
                  <c:v>507.02</c:v>
                </c:pt>
                <c:pt idx="597">
                  <c:v>507.29</c:v>
                </c:pt>
                <c:pt idx="598">
                  <c:v>507.55</c:v>
                </c:pt>
                <c:pt idx="599">
                  <c:v>507.81</c:v>
                </c:pt>
                <c:pt idx="600">
                  <c:v>508.07</c:v>
                </c:pt>
                <c:pt idx="601">
                  <c:v>508.33</c:v>
                </c:pt>
                <c:pt idx="602">
                  <c:v>508.59</c:v>
                </c:pt>
                <c:pt idx="603">
                  <c:v>508.85</c:v>
                </c:pt>
                <c:pt idx="604">
                  <c:v>509.11</c:v>
                </c:pt>
                <c:pt idx="605">
                  <c:v>509.37</c:v>
                </c:pt>
                <c:pt idx="606">
                  <c:v>509.63</c:v>
                </c:pt>
                <c:pt idx="607">
                  <c:v>509.9</c:v>
                </c:pt>
                <c:pt idx="608">
                  <c:v>510.16</c:v>
                </c:pt>
                <c:pt idx="609">
                  <c:v>510.42</c:v>
                </c:pt>
                <c:pt idx="610">
                  <c:v>510.68</c:v>
                </c:pt>
                <c:pt idx="611">
                  <c:v>510.94</c:v>
                </c:pt>
                <c:pt idx="612">
                  <c:v>511.2</c:v>
                </c:pt>
                <c:pt idx="613">
                  <c:v>511.46</c:v>
                </c:pt>
                <c:pt idx="614">
                  <c:v>511.72</c:v>
                </c:pt>
                <c:pt idx="615">
                  <c:v>511.98</c:v>
                </c:pt>
                <c:pt idx="616">
                  <c:v>512.24</c:v>
                </c:pt>
                <c:pt idx="617">
                  <c:v>512.5</c:v>
                </c:pt>
                <c:pt idx="618">
                  <c:v>512.76</c:v>
                </c:pt>
                <c:pt idx="619">
                  <c:v>513.03</c:v>
                </c:pt>
                <c:pt idx="620">
                  <c:v>513.29</c:v>
                </c:pt>
                <c:pt idx="621">
                  <c:v>513.54999999999995</c:v>
                </c:pt>
                <c:pt idx="622">
                  <c:v>513.80999999999995</c:v>
                </c:pt>
                <c:pt idx="623">
                  <c:v>514.07000000000005</c:v>
                </c:pt>
                <c:pt idx="624">
                  <c:v>514.33000000000004</c:v>
                </c:pt>
                <c:pt idx="625">
                  <c:v>514.59</c:v>
                </c:pt>
                <c:pt idx="626">
                  <c:v>514.85</c:v>
                </c:pt>
                <c:pt idx="627">
                  <c:v>515.11</c:v>
                </c:pt>
                <c:pt idx="628">
                  <c:v>515.37</c:v>
                </c:pt>
                <c:pt idx="629">
                  <c:v>515.63</c:v>
                </c:pt>
                <c:pt idx="630">
                  <c:v>515.89</c:v>
                </c:pt>
                <c:pt idx="631">
                  <c:v>516.15</c:v>
                </c:pt>
                <c:pt idx="632">
                  <c:v>516.41999999999996</c:v>
                </c:pt>
                <c:pt idx="633">
                  <c:v>516.67999999999995</c:v>
                </c:pt>
                <c:pt idx="634">
                  <c:v>516.94000000000005</c:v>
                </c:pt>
                <c:pt idx="635">
                  <c:v>517.20000000000005</c:v>
                </c:pt>
                <c:pt idx="636">
                  <c:v>517.46</c:v>
                </c:pt>
                <c:pt idx="637">
                  <c:v>517.72</c:v>
                </c:pt>
                <c:pt idx="638">
                  <c:v>517.98</c:v>
                </c:pt>
                <c:pt idx="639">
                  <c:v>518.24</c:v>
                </c:pt>
                <c:pt idx="640">
                  <c:v>518.5</c:v>
                </c:pt>
                <c:pt idx="641">
                  <c:v>518.76</c:v>
                </c:pt>
                <c:pt idx="642">
                  <c:v>519.02</c:v>
                </c:pt>
                <c:pt idx="643">
                  <c:v>519.28</c:v>
                </c:pt>
                <c:pt idx="644">
                  <c:v>519.54</c:v>
                </c:pt>
                <c:pt idx="645">
                  <c:v>519.79999999999995</c:v>
                </c:pt>
                <c:pt idx="646">
                  <c:v>520.05999999999995</c:v>
                </c:pt>
                <c:pt idx="647">
                  <c:v>520.33000000000004</c:v>
                </c:pt>
                <c:pt idx="648">
                  <c:v>520.59</c:v>
                </c:pt>
                <c:pt idx="649">
                  <c:v>520.85</c:v>
                </c:pt>
                <c:pt idx="650">
                  <c:v>521.11</c:v>
                </c:pt>
                <c:pt idx="651">
                  <c:v>521.37</c:v>
                </c:pt>
                <c:pt idx="652">
                  <c:v>521.63</c:v>
                </c:pt>
                <c:pt idx="653">
                  <c:v>521.89</c:v>
                </c:pt>
                <c:pt idx="654">
                  <c:v>522.15</c:v>
                </c:pt>
                <c:pt idx="655">
                  <c:v>522.41</c:v>
                </c:pt>
                <c:pt idx="656">
                  <c:v>522.66999999999996</c:v>
                </c:pt>
                <c:pt idx="657">
                  <c:v>522.92999999999995</c:v>
                </c:pt>
                <c:pt idx="658">
                  <c:v>523.19000000000005</c:v>
                </c:pt>
                <c:pt idx="659">
                  <c:v>523.45000000000005</c:v>
                </c:pt>
                <c:pt idx="660">
                  <c:v>523.71</c:v>
                </c:pt>
                <c:pt idx="661">
                  <c:v>523.97</c:v>
                </c:pt>
                <c:pt idx="662">
                  <c:v>524.23</c:v>
                </c:pt>
                <c:pt idx="663">
                  <c:v>524.49</c:v>
                </c:pt>
                <c:pt idx="664">
                  <c:v>524.75</c:v>
                </c:pt>
                <c:pt idx="665">
                  <c:v>525.01</c:v>
                </c:pt>
                <c:pt idx="666">
                  <c:v>525.27</c:v>
                </c:pt>
                <c:pt idx="667">
                  <c:v>525.54</c:v>
                </c:pt>
                <c:pt idx="668">
                  <c:v>525.79999999999995</c:v>
                </c:pt>
                <c:pt idx="669">
                  <c:v>526.05999999999995</c:v>
                </c:pt>
                <c:pt idx="670">
                  <c:v>526.32000000000005</c:v>
                </c:pt>
                <c:pt idx="671">
                  <c:v>526.58000000000004</c:v>
                </c:pt>
                <c:pt idx="672">
                  <c:v>526.84</c:v>
                </c:pt>
                <c:pt idx="673">
                  <c:v>527.1</c:v>
                </c:pt>
                <c:pt idx="674">
                  <c:v>527.36</c:v>
                </c:pt>
                <c:pt idx="675">
                  <c:v>527.62</c:v>
                </c:pt>
                <c:pt idx="676">
                  <c:v>527.88</c:v>
                </c:pt>
                <c:pt idx="677">
                  <c:v>528.14</c:v>
                </c:pt>
                <c:pt idx="678">
                  <c:v>528.4</c:v>
                </c:pt>
                <c:pt idx="679">
                  <c:v>528.66</c:v>
                </c:pt>
                <c:pt idx="680">
                  <c:v>528.91999999999996</c:v>
                </c:pt>
                <c:pt idx="681">
                  <c:v>529.17999999999995</c:v>
                </c:pt>
                <c:pt idx="682">
                  <c:v>529.44000000000005</c:v>
                </c:pt>
                <c:pt idx="683">
                  <c:v>529.70000000000005</c:v>
                </c:pt>
                <c:pt idx="684">
                  <c:v>529.96</c:v>
                </c:pt>
                <c:pt idx="685">
                  <c:v>530.22</c:v>
                </c:pt>
                <c:pt idx="686">
                  <c:v>530.48</c:v>
                </c:pt>
                <c:pt idx="687">
                  <c:v>530.74</c:v>
                </c:pt>
                <c:pt idx="688">
                  <c:v>531</c:v>
                </c:pt>
                <c:pt idx="689">
                  <c:v>531.26</c:v>
                </c:pt>
                <c:pt idx="690">
                  <c:v>531.52</c:v>
                </c:pt>
                <c:pt idx="691">
                  <c:v>531.78</c:v>
                </c:pt>
                <c:pt idx="692">
                  <c:v>532.04</c:v>
                </c:pt>
                <c:pt idx="693">
                  <c:v>532.29999999999995</c:v>
                </c:pt>
                <c:pt idx="694">
                  <c:v>532.55999999999995</c:v>
                </c:pt>
                <c:pt idx="695">
                  <c:v>532.82000000000005</c:v>
                </c:pt>
                <c:pt idx="696">
                  <c:v>533.08000000000004</c:v>
                </c:pt>
                <c:pt idx="697">
                  <c:v>533.34</c:v>
                </c:pt>
                <c:pt idx="698">
                  <c:v>533.6</c:v>
                </c:pt>
                <c:pt idx="699">
                  <c:v>533.86</c:v>
                </c:pt>
                <c:pt idx="700">
                  <c:v>534.12</c:v>
                </c:pt>
                <c:pt idx="701">
                  <c:v>534.38</c:v>
                </c:pt>
                <c:pt idx="702">
                  <c:v>534.65</c:v>
                </c:pt>
                <c:pt idx="703">
                  <c:v>534.91</c:v>
                </c:pt>
                <c:pt idx="704">
                  <c:v>535.16999999999996</c:v>
                </c:pt>
                <c:pt idx="705">
                  <c:v>535.42999999999995</c:v>
                </c:pt>
                <c:pt idx="706">
                  <c:v>535.69000000000005</c:v>
                </c:pt>
                <c:pt idx="707">
                  <c:v>535.95000000000005</c:v>
                </c:pt>
                <c:pt idx="708">
                  <c:v>536.21</c:v>
                </c:pt>
                <c:pt idx="709">
                  <c:v>536.47</c:v>
                </c:pt>
                <c:pt idx="710">
                  <c:v>536.73</c:v>
                </c:pt>
                <c:pt idx="711">
                  <c:v>536.99</c:v>
                </c:pt>
                <c:pt idx="712">
                  <c:v>537.25</c:v>
                </c:pt>
                <c:pt idx="713">
                  <c:v>537.51</c:v>
                </c:pt>
                <c:pt idx="714">
                  <c:v>537.77</c:v>
                </c:pt>
                <c:pt idx="715">
                  <c:v>538.03</c:v>
                </c:pt>
                <c:pt idx="716">
                  <c:v>538.29</c:v>
                </c:pt>
                <c:pt idx="717">
                  <c:v>538.54999999999995</c:v>
                </c:pt>
                <c:pt idx="718">
                  <c:v>538.80999999999995</c:v>
                </c:pt>
                <c:pt idx="719">
                  <c:v>539.07000000000005</c:v>
                </c:pt>
                <c:pt idx="720">
                  <c:v>539.33000000000004</c:v>
                </c:pt>
                <c:pt idx="721">
                  <c:v>539.59</c:v>
                </c:pt>
                <c:pt idx="722">
                  <c:v>539.85</c:v>
                </c:pt>
                <c:pt idx="723">
                  <c:v>540.11</c:v>
                </c:pt>
                <c:pt idx="724">
                  <c:v>540.37</c:v>
                </c:pt>
                <c:pt idx="725">
                  <c:v>540.63</c:v>
                </c:pt>
                <c:pt idx="726">
                  <c:v>540.89</c:v>
                </c:pt>
                <c:pt idx="727">
                  <c:v>541.15</c:v>
                </c:pt>
                <c:pt idx="728">
                  <c:v>541.41</c:v>
                </c:pt>
                <c:pt idx="729">
                  <c:v>541.66999999999996</c:v>
                </c:pt>
                <c:pt idx="730">
                  <c:v>541.92999999999995</c:v>
                </c:pt>
                <c:pt idx="731">
                  <c:v>542.19000000000005</c:v>
                </c:pt>
                <c:pt idx="732">
                  <c:v>542.45000000000005</c:v>
                </c:pt>
                <c:pt idx="733">
                  <c:v>542.71</c:v>
                </c:pt>
                <c:pt idx="734">
                  <c:v>542.96</c:v>
                </c:pt>
                <c:pt idx="735">
                  <c:v>543.22</c:v>
                </c:pt>
                <c:pt idx="736">
                  <c:v>543.48</c:v>
                </c:pt>
                <c:pt idx="737">
                  <c:v>543.74</c:v>
                </c:pt>
                <c:pt idx="738">
                  <c:v>544</c:v>
                </c:pt>
                <c:pt idx="739">
                  <c:v>544.26</c:v>
                </c:pt>
                <c:pt idx="740">
                  <c:v>544.52</c:v>
                </c:pt>
                <c:pt idx="741">
                  <c:v>544.78</c:v>
                </c:pt>
                <c:pt idx="742">
                  <c:v>545.04</c:v>
                </c:pt>
                <c:pt idx="743">
                  <c:v>545.29999999999995</c:v>
                </c:pt>
                <c:pt idx="744">
                  <c:v>545.55999999999995</c:v>
                </c:pt>
                <c:pt idx="745">
                  <c:v>545.82000000000005</c:v>
                </c:pt>
                <c:pt idx="746">
                  <c:v>546.08000000000004</c:v>
                </c:pt>
                <c:pt idx="747">
                  <c:v>546.34</c:v>
                </c:pt>
                <c:pt idx="748">
                  <c:v>546.6</c:v>
                </c:pt>
                <c:pt idx="749">
                  <c:v>546.86</c:v>
                </c:pt>
                <c:pt idx="750">
                  <c:v>547.12</c:v>
                </c:pt>
                <c:pt idx="751">
                  <c:v>547.38</c:v>
                </c:pt>
                <c:pt idx="752">
                  <c:v>547.64</c:v>
                </c:pt>
                <c:pt idx="753">
                  <c:v>547.9</c:v>
                </c:pt>
                <c:pt idx="754">
                  <c:v>548.16</c:v>
                </c:pt>
                <c:pt idx="755">
                  <c:v>548.41999999999996</c:v>
                </c:pt>
                <c:pt idx="756">
                  <c:v>548.67999999999995</c:v>
                </c:pt>
                <c:pt idx="757">
                  <c:v>548.94000000000005</c:v>
                </c:pt>
                <c:pt idx="758">
                  <c:v>549.20000000000005</c:v>
                </c:pt>
                <c:pt idx="759">
                  <c:v>549.46</c:v>
                </c:pt>
                <c:pt idx="760">
                  <c:v>549.72</c:v>
                </c:pt>
                <c:pt idx="761">
                  <c:v>549.98</c:v>
                </c:pt>
                <c:pt idx="762">
                  <c:v>550.24</c:v>
                </c:pt>
                <c:pt idx="763">
                  <c:v>550.5</c:v>
                </c:pt>
                <c:pt idx="764">
                  <c:v>550.76</c:v>
                </c:pt>
                <c:pt idx="765">
                  <c:v>551.02</c:v>
                </c:pt>
                <c:pt idx="766">
                  <c:v>551.28</c:v>
                </c:pt>
                <c:pt idx="767">
                  <c:v>551.54</c:v>
                </c:pt>
                <c:pt idx="768">
                  <c:v>551.79999999999995</c:v>
                </c:pt>
                <c:pt idx="769">
                  <c:v>552.04999999999995</c:v>
                </c:pt>
                <c:pt idx="770">
                  <c:v>552.30999999999995</c:v>
                </c:pt>
                <c:pt idx="771">
                  <c:v>552.57000000000005</c:v>
                </c:pt>
                <c:pt idx="772">
                  <c:v>552.83000000000004</c:v>
                </c:pt>
                <c:pt idx="773">
                  <c:v>553.09</c:v>
                </c:pt>
                <c:pt idx="774">
                  <c:v>553.35</c:v>
                </c:pt>
                <c:pt idx="775">
                  <c:v>553.61</c:v>
                </c:pt>
                <c:pt idx="776">
                  <c:v>553.87</c:v>
                </c:pt>
                <c:pt idx="777">
                  <c:v>554.13</c:v>
                </c:pt>
                <c:pt idx="778">
                  <c:v>554.39</c:v>
                </c:pt>
                <c:pt idx="779">
                  <c:v>554.65</c:v>
                </c:pt>
                <c:pt idx="780">
                  <c:v>554.91</c:v>
                </c:pt>
                <c:pt idx="781">
                  <c:v>555.16999999999996</c:v>
                </c:pt>
                <c:pt idx="782">
                  <c:v>555.42999999999995</c:v>
                </c:pt>
                <c:pt idx="783">
                  <c:v>555.69000000000005</c:v>
                </c:pt>
                <c:pt idx="784">
                  <c:v>555.95000000000005</c:v>
                </c:pt>
                <c:pt idx="785">
                  <c:v>556.21</c:v>
                </c:pt>
                <c:pt idx="786">
                  <c:v>556.47</c:v>
                </c:pt>
                <c:pt idx="787">
                  <c:v>556.73</c:v>
                </c:pt>
                <c:pt idx="788">
                  <c:v>556.99</c:v>
                </c:pt>
                <c:pt idx="789">
                  <c:v>557.24</c:v>
                </c:pt>
                <c:pt idx="790">
                  <c:v>557.5</c:v>
                </c:pt>
                <c:pt idx="791">
                  <c:v>557.76</c:v>
                </c:pt>
                <c:pt idx="792">
                  <c:v>558.02</c:v>
                </c:pt>
                <c:pt idx="793">
                  <c:v>558.28</c:v>
                </c:pt>
                <c:pt idx="794">
                  <c:v>558.54</c:v>
                </c:pt>
                <c:pt idx="795">
                  <c:v>558.79999999999995</c:v>
                </c:pt>
                <c:pt idx="796">
                  <c:v>559.05999999999995</c:v>
                </c:pt>
                <c:pt idx="797">
                  <c:v>559.32000000000005</c:v>
                </c:pt>
                <c:pt idx="798">
                  <c:v>559.58000000000004</c:v>
                </c:pt>
                <c:pt idx="799">
                  <c:v>559.84</c:v>
                </c:pt>
                <c:pt idx="800">
                  <c:v>560.1</c:v>
                </c:pt>
                <c:pt idx="801">
                  <c:v>560.36</c:v>
                </c:pt>
                <c:pt idx="802">
                  <c:v>560.62</c:v>
                </c:pt>
                <c:pt idx="803">
                  <c:v>560.88</c:v>
                </c:pt>
                <c:pt idx="804">
                  <c:v>561.13</c:v>
                </c:pt>
                <c:pt idx="805">
                  <c:v>561.39</c:v>
                </c:pt>
                <c:pt idx="806">
                  <c:v>561.65</c:v>
                </c:pt>
                <c:pt idx="807">
                  <c:v>561.91</c:v>
                </c:pt>
                <c:pt idx="808">
                  <c:v>562.16999999999996</c:v>
                </c:pt>
                <c:pt idx="809">
                  <c:v>562.42999999999995</c:v>
                </c:pt>
                <c:pt idx="810">
                  <c:v>562.69000000000005</c:v>
                </c:pt>
                <c:pt idx="811">
                  <c:v>562.95000000000005</c:v>
                </c:pt>
                <c:pt idx="812">
                  <c:v>563.21</c:v>
                </c:pt>
                <c:pt idx="813">
                  <c:v>563.47</c:v>
                </c:pt>
                <c:pt idx="814">
                  <c:v>563.73</c:v>
                </c:pt>
                <c:pt idx="815">
                  <c:v>563.99</c:v>
                </c:pt>
                <c:pt idx="816">
                  <c:v>564.25</c:v>
                </c:pt>
                <c:pt idx="817">
                  <c:v>564.5</c:v>
                </c:pt>
                <c:pt idx="818">
                  <c:v>564.76</c:v>
                </c:pt>
                <c:pt idx="819">
                  <c:v>565.02</c:v>
                </c:pt>
                <c:pt idx="820">
                  <c:v>565.28</c:v>
                </c:pt>
                <c:pt idx="821">
                  <c:v>565.54</c:v>
                </c:pt>
                <c:pt idx="822">
                  <c:v>565.79999999999995</c:v>
                </c:pt>
                <c:pt idx="823">
                  <c:v>566.05999999999995</c:v>
                </c:pt>
                <c:pt idx="824">
                  <c:v>566.32000000000005</c:v>
                </c:pt>
                <c:pt idx="825">
                  <c:v>566.58000000000004</c:v>
                </c:pt>
                <c:pt idx="826">
                  <c:v>566.84</c:v>
                </c:pt>
                <c:pt idx="827">
                  <c:v>567.1</c:v>
                </c:pt>
                <c:pt idx="828">
                  <c:v>567.36</c:v>
                </c:pt>
                <c:pt idx="829">
                  <c:v>567.61</c:v>
                </c:pt>
                <c:pt idx="830">
                  <c:v>567.87</c:v>
                </c:pt>
                <c:pt idx="831">
                  <c:v>568.13</c:v>
                </c:pt>
                <c:pt idx="832">
                  <c:v>568.39</c:v>
                </c:pt>
                <c:pt idx="833">
                  <c:v>568.65</c:v>
                </c:pt>
                <c:pt idx="834">
                  <c:v>568.91</c:v>
                </c:pt>
                <c:pt idx="835">
                  <c:v>569.16999999999996</c:v>
                </c:pt>
                <c:pt idx="836">
                  <c:v>569.42999999999995</c:v>
                </c:pt>
                <c:pt idx="837">
                  <c:v>569.69000000000005</c:v>
                </c:pt>
                <c:pt idx="838">
                  <c:v>569.95000000000005</c:v>
                </c:pt>
                <c:pt idx="839">
                  <c:v>570.20000000000005</c:v>
                </c:pt>
                <c:pt idx="840">
                  <c:v>570.46</c:v>
                </c:pt>
                <c:pt idx="841">
                  <c:v>570.72</c:v>
                </c:pt>
                <c:pt idx="842">
                  <c:v>570.98</c:v>
                </c:pt>
                <c:pt idx="843">
                  <c:v>571.24</c:v>
                </c:pt>
                <c:pt idx="844">
                  <c:v>571.5</c:v>
                </c:pt>
                <c:pt idx="845">
                  <c:v>571.76</c:v>
                </c:pt>
                <c:pt idx="846">
                  <c:v>572.02</c:v>
                </c:pt>
                <c:pt idx="847">
                  <c:v>572.28</c:v>
                </c:pt>
                <c:pt idx="848">
                  <c:v>572.53</c:v>
                </c:pt>
                <c:pt idx="849">
                  <c:v>572.79</c:v>
                </c:pt>
                <c:pt idx="850">
                  <c:v>573.04999999999995</c:v>
                </c:pt>
                <c:pt idx="851">
                  <c:v>573.30999999999995</c:v>
                </c:pt>
                <c:pt idx="852">
                  <c:v>573.57000000000005</c:v>
                </c:pt>
                <c:pt idx="853">
                  <c:v>573.83000000000004</c:v>
                </c:pt>
                <c:pt idx="854">
                  <c:v>574.09</c:v>
                </c:pt>
                <c:pt idx="855">
                  <c:v>574.35</c:v>
                </c:pt>
                <c:pt idx="856">
                  <c:v>574.61</c:v>
                </c:pt>
                <c:pt idx="857">
                  <c:v>574.86</c:v>
                </c:pt>
                <c:pt idx="858">
                  <c:v>575.12</c:v>
                </c:pt>
                <c:pt idx="859">
                  <c:v>575.38</c:v>
                </c:pt>
                <c:pt idx="860">
                  <c:v>575.64</c:v>
                </c:pt>
                <c:pt idx="861">
                  <c:v>575.9</c:v>
                </c:pt>
                <c:pt idx="862">
                  <c:v>576.16</c:v>
                </c:pt>
                <c:pt idx="863">
                  <c:v>576.41999999999996</c:v>
                </c:pt>
                <c:pt idx="864">
                  <c:v>576.67999999999995</c:v>
                </c:pt>
                <c:pt idx="865">
                  <c:v>576.94000000000005</c:v>
                </c:pt>
                <c:pt idx="866">
                  <c:v>577.19000000000005</c:v>
                </c:pt>
                <c:pt idx="867">
                  <c:v>577.45000000000005</c:v>
                </c:pt>
                <c:pt idx="868">
                  <c:v>577.71</c:v>
                </c:pt>
                <c:pt idx="869">
                  <c:v>577.97</c:v>
                </c:pt>
                <c:pt idx="870">
                  <c:v>578.23</c:v>
                </c:pt>
                <c:pt idx="871">
                  <c:v>578.49</c:v>
                </c:pt>
                <c:pt idx="872">
                  <c:v>578.75</c:v>
                </c:pt>
                <c:pt idx="873">
                  <c:v>579</c:v>
                </c:pt>
                <c:pt idx="874">
                  <c:v>579.26</c:v>
                </c:pt>
                <c:pt idx="875">
                  <c:v>579.52</c:v>
                </c:pt>
                <c:pt idx="876">
                  <c:v>579.78</c:v>
                </c:pt>
                <c:pt idx="877">
                  <c:v>580.04</c:v>
                </c:pt>
                <c:pt idx="878">
                  <c:v>580.29999999999995</c:v>
                </c:pt>
                <c:pt idx="879">
                  <c:v>580.55999999999995</c:v>
                </c:pt>
                <c:pt idx="880">
                  <c:v>580.82000000000005</c:v>
                </c:pt>
                <c:pt idx="881">
                  <c:v>581.07000000000005</c:v>
                </c:pt>
                <c:pt idx="882">
                  <c:v>581.33000000000004</c:v>
                </c:pt>
                <c:pt idx="883">
                  <c:v>581.59</c:v>
                </c:pt>
                <c:pt idx="884">
                  <c:v>581.85</c:v>
                </c:pt>
                <c:pt idx="885">
                  <c:v>582.11</c:v>
                </c:pt>
                <c:pt idx="886">
                  <c:v>582.37</c:v>
                </c:pt>
                <c:pt idx="887">
                  <c:v>582.63</c:v>
                </c:pt>
                <c:pt idx="888">
                  <c:v>582.88</c:v>
                </c:pt>
                <c:pt idx="889">
                  <c:v>583.14</c:v>
                </c:pt>
                <c:pt idx="890">
                  <c:v>583.4</c:v>
                </c:pt>
                <c:pt idx="891">
                  <c:v>583.66</c:v>
                </c:pt>
                <c:pt idx="892">
                  <c:v>583.91999999999996</c:v>
                </c:pt>
                <c:pt idx="893">
                  <c:v>584.17999999999995</c:v>
                </c:pt>
                <c:pt idx="894">
                  <c:v>584.44000000000005</c:v>
                </c:pt>
                <c:pt idx="895">
                  <c:v>584.69000000000005</c:v>
                </c:pt>
                <c:pt idx="896">
                  <c:v>584.95000000000005</c:v>
                </c:pt>
                <c:pt idx="897">
                  <c:v>585.21</c:v>
                </c:pt>
                <c:pt idx="898">
                  <c:v>585.47</c:v>
                </c:pt>
                <c:pt idx="899">
                  <c:v>585.73</c:v>
                </c:pt>
                <c:pt idx="900">
                  <c:v>585.99</c:v>
                </c:pt>
                <c:pt idx="901">
                  <c:v>586.25</c:v>
                </c:pt>
                <c:pt idx="902">
                  <c:v>586.5</c:v>
                </c:pt>
                <c:pt idx="903">
                  <c:v>586.76</c:v>
                </c:pt>
                <c:pt idx="904">
                  <c:v>587.02</c:v>
                </c:pt>
                <c:pt idx="905">
                  <c:v>587.28</c:v>
                </c:pt>
                <c:pt idx="906">
                  <c:v>587.54</c:v>
                </c:pt>
                <c:pt idx="907">
                  <c:v>587.79999999999995</c:v>
                </c:pt>
                <c:pt idx="908">
                  <c:v>588.04999999999995</c:v>
                </c:pt>
                <c:pt idx="909">
                  <c:v>588.30999999999995</c:v>
                </c:pt>
                <c:pt idx="910">
                  <c:v>588.57000000000005</c:v>
                </c:pt>
                <c:pt idx="911">
                  <c:v>588.83000000000004</c:v>
                </c:pt>
                <c:pt idx="912">
                  <c:v>589.09</c:v>
                </c:pt>
                <c:pt idx="913">
                  <c:v>589.35</c:v>
                </c:pt>
                <c:pt idx="914">
                  <c:v>589.6</c:v>
                </c:pt>
                <c:pt idx="915">
                  <c:v>589.86</c:v>
                </c:pt>
                <c:pt idx="916">
                  <c:v>590.12</c:v>
                </c:pt>
                <c:pt idx="917">
                  <c:v>590.38</c:v>
                </c:pt>
                <c:pt idx="918">
                  <c:v>590.64</c:v>
                </c:pt>
                <c:pt idx="919">
                  <c:v>590.9</c:v>
                </c:pt>
                <c:pt idx="920">
                  <c:v>591.15</c:v>
                </c:pt>
                <c:pt idx="921">
                  <c:v>591.41</c:v>
                </c:pt>
                <c:pt idx="922">
                  <c:v>591.66999999999996</c:v>
                </c:pt>
                <c:pt idx="923">
                  <c:v>591.92999999999995</c:v>
                </c:pt>
                <c:pt idx="924">
                  <c:v>592.19000000000005</c:v>
                </c:pt>
                <c:pt idx="925">
                  <c:v>592.45000000000005</c:v>
                </c:pt>
                <c:pt idx="926">
                  <c:v>592.70000000000005</c:v>
                </c:pt>
                <c:pt idx="927">
                  <c:v>592.96</c:v>
                </c:pt>
                <c:pt idx="928">
                  <c:v>593.22</c:v>
                </c:pt>
                <c:pt idx="929">
                  <c:v>593.48</c:v>
                </c:pt>
                <c:pt idx="930">
                  <c:v>593.74</c:v>
                </c:pt>
                <c:pt idx="931">
                  <c:v>594</c:v>
                </c:pt>
                <c:pt idx="932">
                  <c:v>594.25</c:v>
                </c:pt>
                <c:pt idx="933">
                  <c:v>594.51</c:v>
                </c:pt>
                <c:pt idx="934">
                  <c:v>594.77</c:v>
                </c:pt>
                <c:pt idx="935">
                  <c:v>595.03</c:v>
                </c:pt>
                <c:pt idx="936">
                  <c:v>595.29</c:v>
                </c:pt>
                <c:pt idx="937">
                  <c:v>595.54</c:v>
                </c:pt>
                <c:pt idx="938">
                  <c:v>595.79999999999995</c:v>
                </c:pt>
                <c:pt idx="939">
                  <c:v>596.05999999999995</c:v>
                </c:pt>
                <c:pt idx="940">
                  <c:v>596.32000000000005</c:v>
                </c:pt>
                <c:pt idx="941">
                  <c:v>596.58000000000004</c:v>
                </c:pt>
                <c:pt idx="942">
                  <c:v>596.83000000000004</c:v>
                </c:pt>
                <c:pt idx="943">
                  <c:v>597.09</c:v>
                </c:pt>
                <c:pt idx="944">
                  <c:v>597.35</c:v>
                </c:pt>
                <c:pt idx="945">
                  <c:v>597.61</c:v>
                </c:pt>
                <c:pt idx="946">
                  <c:v>597.87</c:v>
                </c:pt>
                <c:pt idx="947">
                  <c:v>598.13</c:v>
                </c:pt>
                <c:pt idx="948">
                  <c:v>598.38</c:v>
                </c:pt>
                <c:pt idx="949">
                  <c:v>598.64</c:v>
                </c:pt>
                <c:pt idx="950">
                  <c:v>598.9</c:v>
                </c:pt>
                <c:pt idx="951">
                  <c:v>599.16</c:v>
                </c:pt>
                <c:pt idx="952">
                  <c:v>599.41999999999996</c:v>
                </c:pt>
                <c:pt idx="953">
                  <c:v>599.66999999999996</c:v>
                </c:pt>
                <c:pt idx="954">
                  <c:v>599.92999999999995</c:v>
                </c:pt>
                <c:pt idx="955">
                  <c:v>600.19000000000005</c:v>
                </c:pt>
                <c:pt idx="956">
                  <c:v>600.45000000000005</c:v>
                </c:pt>
                <c:pt idx="957">
                  <c:v>600.71</c:v>
                </c:pt>
                <c:pt idx="958">
                  <c:v>600.96</c:v>
                </c:pt>
                <c:pt idx="959">
                  <c:v>601.22</c:v>
                </c:pt>
                <c:pt idx="960">
                  <c:v>601.48</c:v>
                </c:pt>
                <c:pt idx="961">
                  <c:v>601.74</c:v>
                </c:pt>
                <c:pt idx="962">
                  <c:v>602</c:v>
                </c:pt>
                <c:pt idx="963">
                  <c:v>602.25</c:v>
                </c:pt>
                <c:pt idx="964">
                  <c:v>602.51</c:v>
                </c:pt>
                <c:pt idx="965">
                  <c:v>602.77</c:v>
                </c:pt>
                <c:pt idx="966">
                  <c:v>603.03</c:v>
                </c:pt>
                <c:pt idx="967">
                  <c:v>603.28</c:v>
                </c:pt>
                <c:pt idx="968">
                  <c:v>603.54</c:v>
                </c:pt>
                <c:pt idx="969">
                  <c:v>603.79999999999995</c:v>
                </c:pt>
                <c:pt idx="970">
                  <c:v>604.05999999999995</c:v>
                </c:pt>
                <c:pt idx="971">
                  <c:v>604.32000000000005</c:v>
                </c:pt>
                <c:pt idx="972">
                  <c:v>604.57000000000005</c:v>
                </c:pt>
                <c:pt idx="973">
                  <c:v>604.83000000000004</c:v>
                </c:pt>
                <c:pt idx="974">
                  <c:v>605.09</c:v>
                </c:pt>
                <c:pt idx="975">
                  <c:v>605.35</c:v>
                </c:pt>
                <c:pt idx="976">
                  <c:v>605.61</c:v>
                </c:pt>
                <c:pt idx="977">
                  <c:v>605.86</c:v>
                </c:pt>
                <c:pt idx="978">
                  <c:v>606.12</c:v>
                </c:pt>
                <c:pt idx="979">
                  <c:v>606.38</c:v>
                </c:pt>
                <c:pt idx="980">
                  <c:v>606.64</c:v>
                </c:pt>
                <c:pt idx="981">
                  <c:v>606.89</c:v>
                </c:pt>
                <c:pt idx="982">
                  <c:v>607.15</c:v>
                </c:pt>
                <c:pt idx="983">
                  <c:v>607.41</c:v>
                </c:pt>
                <c:pt idx="984">
                  <c:v>607.66999999999996</c:v>
                </c:pt>
                <c:pt idx="985">
                  <c:v>607.92999999999995</c:v>
                </c:pt>
                <c:pt idx="986">
                  <c:v>608.17999999999995</c:v>
                </c:pt>
                <c:pt idx="987">
                  <c:v>608.44000000000005</c:v>
                </c:pt>
                <c:pt idx="988">
                  <c:v>608.70000000000005</c:v>
                </c:pt>
                <c:pt idx="989">
                  <c:v>608.96</c:v>
                </c:pt>
                <c:pt idx="990">
                  <c:v>609.21</c:v>
                </c:pt>
                <c:pt idx="991">
                  <c:v>609.47</c:v>
                </c:pt>
                <c:pt idx="992">
                  <c:v>609.73</c:v>
                </c:pt>
                <c:pt idx="993">
                  <c:v>609.99</c:v>
                </c:pt>
                <c:pt idx="994">
                  <c:v>610.24</c:v>
                </c:pt>
                <c:pt idx="995">
                  <c:v>610.5</c:v>
                </c:pt>
                <c:pt idx="996">
                  <c:v>610.76</c:v>
                </c:pt>
                <c:pt idx="997">
                  <c:v>611.02</c:v>
                </c:pt>
                <c:pt idx="998">
                  <c:v>611.28</c:v>
                </c:pt>
                <c:pt idx="999">
                  <c:v>611.53</c:v>
                </c:pt>
                <c:pt idx="1000">
                  <c:v>611.79</c:v>
                </c:pt>
                <c:pt idx="1001">
                  <c:v>612.04999999999995</c:v>
                </c:pt>
                <c:pt idx="1002">
                  <c:v>612.30999999999995</c:v>
                </c:pt>
                <c:pt idx="1003">
                  <c:v>612.55999999999995</c:v>
                </c:pt>
                <c:pt idx="1004">
                  <c:v>612.82000000000005</c:v>
                </c:pt>
                <c:pt idx="1005">
                  <c:v>613.08000000000004</c:v>
                </c:pt>
                <c:pt idx="1006">
                  <c:v>613.34</c:v>
                </c:pt>
                <c:pt idx="1007">
                  <c:v>613.59</c:v>
                </c:pt>
                <c:pt idx="1008">
                  <c:v>613.85</c:v>
                </c:pt>
                <c:pt idx="1009">
                  <c:v>614.11</c:v>
                </c:pt>
                <c:pt idx="1010">
                  <c:v>614.37</c:v>
                </c:pt>
                <c:pt idx="1011">
                  <c:v>614.62</c:v>
                </c:pt>
                <c:pt idx="1012">
                  <c:v>614.88</c:v>
                </c:pt>
                <c:pt idx="1013">
                  <c:v>615.14</c:v>
                </c:pt>
                <c:pt idx="1014">
                  <c:v>615.4</c:v>
                </c:pt>
                <c:pt idx="1015">
                  <c:v>615.65</c:v>
                </c:pt>
                <c:pt idx="1016">
                  <c:v>615.91</c:v>
                </c:pt>
                <c:pt idx="1017">
                  <c:v>616.16999999999996</c:v>
                </c:pt>
                <c:pt idx="1018">
                  <c:v>616.42999999999995</c:v>
                </c:pt>
                <c:pt idx="1019">
                  <c:v>616.67999999999995</c:v>
                </c:pt>
                <c:pt idx="1020">
                  <c:v>616.94000000000005</c:v>
                </c:pt>
                <c:pt idx="1021">
                  <c:v>617.20000000000005</c:v>
                </c:pt>
                <c:pt idx="1022">
                  <c:v>617.46</c:v>
                </c:pt>
                <c:pt idx="1023">
                  <c:v>617.71</c:v>
                </c:pt>
                <c:pt idx="1024">
                  <c:v>617.97</c:v>
                </c:pt>
                <c:pt idx="1025">
                  <c:v>618.23</c:v>
                </c:pt>
                <c:pt idx="1026">
                  <c:v>618.49</c:v>
                </c:pt>
                <c:pt idx="1027">
                  <c:v>618.74</c:v>
                </c:pt>
                <c:pt idx="1028">
                  <c:v>619</c:v>
                </c:pt>
                <c:pt idx="1029">
                  <c:v>619.26</c:v>
                </c:pt>
                <c:pt idx="1030">
                  <c:v>619.52</c:v>
                </c:pt>
                <c:pt idx="1031">
                  <c:v>619.77</c:v>
                </c:pt>
                <c:pt idx="1032">
                  <c:v>620.03</c:v>
                </c:pt>
                <c:pt idx="1033">
                  <c:v>620.29</c:v>
                </c:pt>
                <c:pt idx="1034">
                  <c:v>620.54</c:v>
                </c:pt>
                <c:pt idx="1035">
                  <c:v>620.79999999999995</c:v>
                </c:pt>
                <c:pt idx="1036">
                  <c:v>621.05999999999995</c:v>
                </c:pt>
                <c:pt idx="1037">
                  <c:v>621.32000000000005</c:v>
                </c:pt>
                <c:pt idx="1038">
                  <c:v>621.57000000000005</c:v>
                </c:pt>
                <c:pt idx="1039">
                  <c:v>621.83000000000004</c:v>
                </c:pt>
                <c:pt idx="1040">
                  <c:v>622.09</c:v>
                </c:pt>
                <c:pt idx="1041">
                  <c:v>622.35</c:v>
                </c:pt>
                <c:pt idx="1042">
                  <c:v>622.6</c:v>
                </c:pt>
                <c:pt idx="1043">
                  <c:v>622.86</c:v>
                </c:pt>
                <c:pt idx="1044">
                  <c:v>623.12</c:v>
                </c:pt>
                <c:pt idx="1045">
                  <c:v>623.37</c:v>
                </c:pt>
                <c:pt idx="1046">
                  <c:v>623.63</c:v>
                </c:pt>
                <c:pt idx="1047">
                  <c:v>623.89</c:v>
                </c:pt>
                <c:pt idx="1048">
                  <c:v>624.15</c:v>
                </c:pt>
                <c:pt idx="1049">
                  <c:v>624.4</c:v>
                </c:pt>
                <c:pt idx="1050">
                  <c:v>624.66</c:v>
                </c:pt>
                <c:pt idx="1051">
                  <c:v>624.91999999999996</c:v>
                </c:pt>
                <c:pt idx="1052">
                  <c:v>625.17999999999995</c:v>
                </c:pt>
                <c:pt idx="1053">
                  <c:v>625.42999999999995</c:v>
                </c:pt>
                <c:pt idx="1054">
                  <c:v>625.69000000000005</c:v>
                </c:pt>
                <c:pt idx="1055">
                  <c:v>625.95000000000005</c:v>
                </c:pt>
                <c:pt idx="1056">
                  <c:v>626.20000000000005</c:v>
                </c:pt>
                <c:pt idx="1057">
                  <c:v>626.46</c:v>
                </c:pt>
                <c:pt idx="1058">
                  <c:v>626.72</c:v>
                </c:pt>
                <c:pt idx="1059">
                  <c:v>626.98</c:v>
                </c:pt>
                <c:pt idx="1060">
                  <c:v>627.23</c:v>
                </c:pt>
                <c:pt idx="1061">
                  <c:v>627.49</c:v>
                </c:pt>
                <c:pt idx="1062">
                  <c:v>627.75</c:v>
                </c:pt>
                <c:pt idx="1063">
                  <c:v>628</c:v>
                </c:pt>
                <c:pt idx="1064">
                  <c:v>628.26</c:v>
                </c:pt>
                <c:pt idx="1065">
                  <c:v>628.52</c:v>
                </c:pt>
                <c:pt idx="1066">
                  <c:v>628.77</c:v>
                </c:pt>
                <c:pt idx="1067">
                  <c:v>629.03</c:v>
                </c:pt>
                <c:pt idx="1068">
                  <c:v>629.29</c:v>
                </c:pt>
                <c:pt idx="1069">
                  <c:v>629.54999999999995</c:v>
                </c:pt>
                <c:pt idx="1070">
                  <c:v>629.79999999999995</c:v>
                </c:pt>
                <c:pt idx="1071">
                  <c:v>630.05999999999995</c:v>
                </c:pt>
                <c:pt idx="1072">
                  <c:v>630.32000000000005</c:v>
                </c:pt>
                <c:pt idx="1073">
                  <c:v>630.57000000000005</c:v>
                </c:pt>
                <c:pt idx="1074">
                  <c:v>630.83000000000004</c:v>
                </c:pt>
                <c:pt idx="1075">
                  <c:v>631.09</c:v>
                </c:pt>
                <c:pt idx="1076">
                  <c:v>631.34</c:v>
                </c:pt>
                <c:pt idx="1077">
                  <c:v>631.6</c:v>
                </c:pt>
                <c:pt idx="1078">
                  <c:v>631.86</c:v>
                </c:pt>
                <c:pt idx="1079">
                  <c:v>632.12</c:v>
                </c:pt>
                <c:pt idx="1080">
                  <c:v>632.37</c:v>
                </c:pt>
                <c:pt idx="1081">
                  <c:v>632.63</c:v>
                </c:pt>
                <c:pt idx="1082">
                  <c:v>632.89</c:v>
                </c:pt>
                <c:pt idx="1083">
                  <c:v>633.14</c:v>
                </c:pt>
                <c:pt idx="1084">
                  <c:v>633.4</c:v>
                </c:pt>
                <c:pt idx="1085">
                  <c:v>633.66</c:v>
                </c:pt>
                <c:pt idx="1086">
                  <c:v>633.91</c:v>
                </c:pt>
                <c:pt idx="1087">
                  <c:v>634.16999999999996</c:v>
                </c:pt>
                <c:pt idx="1088">
                  <c:v>634.42999999999995</c:v>
                </c:pt>
                <c:pt idx="1089">
                  <c:v>634.67999999999995</c:v>
                </c:pt>
                <c:pt idx="1090">
                  <c:v>634.94000000000005</c:v>
                </c:pt>
                <c:pt idx="1091">
                  <c:v>635.20000000000005</c:v>
                </c:pt>
                <c:pt idx="1092">
                  <c:v>635.46</c:v>
                </c:pt>
                <c:pt idx="1093">
                  <c:v>635.71</c:v>
                </c:pt>
                <c:pt idx="1094">
                  <c:v>635.97</c:v>
                </c:pt>
                <c:pt idx="1095">
                  <c:v>636.23</c:v>
                </c:pt>
                <c:pt idx="1096">
                  <c:v>636.48</c:v>
                </c:pt>
                <c:pt idx="1097">
                  <c:v>636.74</c:v>
                </c:pt>
                <c:pt idx="1098">
                  <c:v>637</c:v>
                </c:pt>
                <c:pt idx="1099">
                  <c:v>637.25</c:v>
                </c:pt>
                <c:pt idx="1100">
                  <c:v>637.51</c:v>
                </c:pt>
                <c:pt idx="1101">
                  <c:v>637.77</c:v>
                </c:pt>
                <c:pt idx="1102">
                  <c:v>638.02</c:v>
                </c:pt>
                <c:pt idx="1103">
                  <c:v>638.28</c:v>
                </c:pt>
                <c:pt idx="1104">
                  <c:v>638.54</c:v>
                </c:pt>
                <c:pt idx="1105">
                  <c:v>638.79</c:v>
                </c:pt>
                <c:pt idx="1106">
                  <c:v>639.04999999999995</c:v>
                </c:pt>
                <c:pt idx="1107">
                  <c:v>639.30999999999995</c:v>
                </c:pt>
                <c:pt idx="1108">
                  <c:v>639.55999999999995</c:v>
                </c:pt>
                <c:pt idx="1109">
                  <c:v>639.82000000000005</c:v>
                </c:pt>
                <c:pt idx="1110">
                  <c:v>640.08000000000004</c:v>
                </c:pt>
                <c:pt idx="1111">
                  <c:v>640.33000000000004</c:v>
                </c:pt>
                <c:pt idx="1112">
                  <c:v>640.59</c:v>
                </c:pt>
                <c:pt idx="1113">
                  <c:v>640.85</c:v>
                </c:pt>
                <c:pt idx="1114">
                  <c:v>641.1</c:v>
                </c:pt>
                <c:pt idx="1115">
                  <c:v>641.36</c:v>
                </c:pt>
                <c:pt idx="1116">
                  <c:v>641.62</c:v>
                </c:pt>
                <c:pt idx="1117">
                  <c:v>641.87</c:v>
                </c:pt>
                <c:pt idx="1118">
                  <c:v>642.13</c:v>
                </c:pt>
                <c:pt idx="1119">
                  <c:v>642.39</c:v>
                </c:pt>
                <c:pt idx="1120">
                  <c:v>642.64</c:v>
                </c:pt>
                <c:pt idx="1121">
                  <c:v>642.9</c:v>
                </c:pt>
                <c:pt idx="1122">
                  <c:v>643.16</c:v>
                </c:pt>
                <c:pt idx="1123">
                  <c:v>643.41</c:v>
                </c:pt>
                <c:pt idx="1124">
                  <c:v>643.66999999999996</c:v>
                </c:pt>
                <c:pt idx="1125">
                  <c:v>643.92999999999995</c:v>
                </c:pt>
                <c:pt idx="1126">
                  <c:v>644.17999999999995</c:v>
                </c:pt>
                <c:pt idx="1127">
                  <c:v>644.44000000000005</c:v>
                </c:pt>
                <c:pt idx="1128">
                  <c:v>644.70000000000005</c:v>
                </c:pt>
                <c:pt idx="1129">
                  <c:v>644.95000000000005</c:v>
                </c:pt>
                <c:pt idx="1130">
                  <c:v>645.21</c:v>
                </c:pt>
                <c:pt idx="1131">
                  <c:v>645.46</c:v>
                </c:pt>
                <c:pt idx="1132">
                  <c:v>645.72</c:v>
                </c:pt>
                <c:pt idx="1133">
                  <c:v>645.98</c:v>
                </c:pt>
                <c:pt idx="1134">
                  <c:v>646.23</c:v>
                </c:pt>
                <c:pt idx="1135">
                  <c:v>646.49</c:v>
                </c:pt>
                <c:pt idx="1136">
                  <c:v>646.75</c:v>
                </c:pt>
                <c:pt idx="1137">
                  <c:v>647</c:v>
                </c:pt>
                <c:pt idx="1138">
                  <c:v>647.26</c:v>
                </c:pt>
                <c:pt idx="1139">
                  <c:v>647.52</c:v>
                </c:pt>
                <c:pt idx="1140">
                  <c:v>647.77</c:v>
                </c:pt>
                <c:pt idx="1141">
                  <c:v>648.03</c:v>
                </c:pt>
                <c:pt idx="1142">
                  <c:v>648.29</c:v>
                </c:pt>
                <c:pt idx="1143">
                  <c:v>648.54</c:v>
                </c:pt>
                <c:pt idx="1144">
                  <c:v>648.79999999999995</c:v>
                </c:pt>
                <c:pt idx="1145">
                  <c:v>649.04999999999995</c:v>
                </c:pt>
                <c:pt idx="1146">
                  <c:v>649.30999999999995</c:v>
                </c:pt>
                <c:pt idx="1147">
                  <c:v>649.57000000000005</c:v>
                </c:pt>
                <c:pt idx="1148">
                  <c:v>649.82000000000005</c:v>
                </c:pt>
                <c:pt idx="1149">
                  <c:v>650.08000000000004</c:v>
                </c:pt>
                <c:pt idx="1150">
                  <c:v>650.34</c:v>
                </c:pt>
                <c:pt idx="1151">
                  <c:v>650.59</c:v>
                </c:pt>
                <c:pt idx="1152">
                  <c:v>650.85</c:v>
                </c:pt>
                <c:pt idx="1153">
                  <c:v>651.11</c:v>
                </c:pt>
                <c:pt idx="1154">
                  <c:v>651.36</c:v>
                </c:pt>
                <c:pt idx="1155">
                  <c:v>651.62</c:v>
                </c:pt>
                <c:pt idx="1156">
                  <c:v>651.87</c:v>
                </c:pt>
                <c:pt idx="1157">
                  <c:v>652.13</c:v>
                </c:pt>
                <c:pt idx="1158">
                  <c:v>652.39</c:v>
                </c:pt>
                <c:pt idx="1159">
                  <c:v>652.64</c:v>
                </c:pt>
                <c:pt idx="1160">
                  <c:v>652.9</c:v>
                </c:pt>
                <c:pt idx="1161">
                  <c:v>653.16</c:v>
                </c:pt>
                <c:pt idx="1162">
                  <c:v>653.41</c:v>
                </c:pt>
                <c:pt idx="1163">
                  <c:v>653.66999999999996</c:v>
                </c:pt>
                <c:pt idx="1164">
                  <c:v>653.91999999999996</c:v>
                </c:pt>
                <c:pt idx="1165">
                  <c:v>654.17999999999995</c:v>
                </c:pt>
                <c:pt idx="1166">
                  <c:v>654.44000000000005</c:v>
                </c:pt>
                <c:pt idx="1167">
                  <c:v>654.69000000000005</c:v>
                </c:pt>
                <c:pt idx="1168">
                  <c:v>654.95000000000005</c:v>
                </c:pt>
                <c:pt idx="1169">
                  <c:v>655.21</c:v>
                </c:pt>
                <c:pt idx="1170">
                  <c:v>655.46</c:v>
                </c:pt>
                <c:pt idx="1171">
                  <c:v>655.72</c:v>
                </c:pt>
                <c:pt idx="1172">
                  <c:v>655.97</c:v>
                </c:pt>
                <c:pt idx="1173">
                  <c:v>656.23</c:v>
                </c:pt>
                <c:pt idx="1174">
                  <c:v>656.49</c:v>
                </c:pt>
                <c:pt idx="1175">
                  <c:v>656.74</c:v>
                </c:pt>
                <c:pt idx="1176">
                  <c:v>657</c:v>
                </c:pt>
                <c:pt idx="1177">
                  <c:v>657.25</c:v>
                </c:pt>
                <c:pt idx="1178">
                  <c:v>657.51</c:v>
                </c:pt>
                <c:pt idx="1179">
                  <c:v>657.77</c:v>
                </c:pt>
                <c:pt idx="1180">
                  <c:v>658.02</c:v>
                </c:pt>
                <c:pt idx="1181">
                  <c:v>658.28</c:v>
                </c:pt>
                <c:pt idx="1182">
                  <c:v>658.53</c:v>
                </c:pt>
                <c:pt idx="1183">
                  <c:v>658.79</c:v>
                </c:pt>
                <c:pt idx="1184">
                  <c:v>659.05</c:v>
                </c:pt>
                <c:pt idx="1185">
                  <c:v>659.3</c:v>
                </c:pt>
                <c:pt idx="1186">
                  <c:v>659.56</c:v>
                </c:pt>
                <c:pt idx="1187">
                  <c:v>659.81</c:v>
                </c:pt>
                <c:pt idx="1188">
                  <c:v>660.07</c:v>
                </c:pt>
                <c:pt idx="1189">
                  <c:v>660.33</c:v>
                </c:pt>
                <c:pt idx="1190">
                  <c:v>660.58</c:v>
                </c:pt>
                <c:pt idx="1191">
                  <c:v>660.84</c:v>
                </c:pt>
                <c:pt idx="1192">
                  <c:v>661.09</c:v>
                </c:pt>
                <c:pt idx="1193">
                  <c:v>661.35</c:v>
                </c:pt>
                <c:pt idx="1194">
                  <c:v>661.61</c:v>
                </c:pt>
                <c:pt idx="1195">
                  <c:v>661.86</c:v>
                </c:pt>
                <c:pt idx="1196">
                  <c:v>662.12</c:v>
                </c:pt>
                <c:pt idx="1197">
                  <c:v>662.37</c:v>
                </c:pt>
                <c:pt idx="1198">
                  <c:v>662.63</c:v>
                </c:pt>
                <c:pt idx="1199">
                  <c:v>662.89</c:v>
                </c:pt>
                <c:pt idx="1200">
                  <c:v>663.14</c:v>
                </c:pt>
                <c:pt idx="1201">
                  <c:v>663.4</c:v>
                </c:pt>
                <c:pt idx="1202">
                  <c:v>663.65</c:v>
                </c:pt>
                <c:pt idx="1203">
                  <c:v>663.91</c:v>
                </c:pt>
                <c:pt idx="1204">
                  <c:v>664.17</c:v>
                </c:pt>
                <c:pt idx="1205">
                  <c:v>664.42</c:v>
                </c:pt>
                <c:pt idx="1206">
                  <c:v>664.68</c:v>
                </c:pt>
                <c:pt idx="1207">
                  <c:v>664.93</c:v>
                </c:pt>
                <c:pt idx="1208">
                  <c:v>665.19</c:v>
                </c:pt>
                <c:pt idx="1209">
                  <c:v>665.44</c:v>
                </c:pt>
                <c:pt idx="1210">
                  <c:v>665.7</c:v>
                </c:pt>
                <c:pt idx="1211">
                  <c:v>665.96</c:v>
                </c:pt>
                <c:pt idx="1212">
                  <c:v>666.21</c:v>
                </c:pt>
                <c:pt idx="1213">
                  <c:v>666.47</c:v>
                </c:pt>
                <c:pt idx="1214">
                  <c:v>666.72</c:v>
                </c:pt>
                <c:pt idx="1215">
                  <c:v>666.98</c:v>
                </c:pt>
                <c:pt idx="1216">
                  <c:v>667.23</c:v>
                </c:pt>
                <c:pt idx="1217">
                  <c:v>667.49</c:v>
                </c:pt>
                <c:pt idx="1218">
                  <c:v>667.75</c:v>
                </c:pt>
                <c:pt idx="1219">
                  <c:v>668</c:v>
                </c:pt>
                <c:pt idx="1220">
                  <c:v>668.26</c:v>
                </c:pt>
                <c:pt idx="1221">
                  <c:v>668.51</c:v>
                </c:pt>
                <c:pt idx="1222">
                  <c:v>668.77</c:v>
                </c:pt>
                <c:pt idx="1223">
                  <c:v>669.02</c:v>
                </c:pt>
                <c:pt idx="1224">
                  <c:v>669.28</c:v>
                </c:pt>
                <c:pt idx="1225">
                  <c:v>669.54</c:v>
                </c:pt>
                <c:pt idx="1226">
                  <c:v>669.79</c:v>
                </c:pt>
                <c:pt idx="1227">
                  <c:v>670.05</c:v>
                </c:pt>
                <c:pt idx="1228">
                  <c:v>670.3</c:v>
                </c:pt>
                <c:pt idx="1229">
                  <c:v>670.56</c:v>
                </c:pt>
                <c:pt idx="1230">
                  <c:v>670.81</c:v>
                </c:pt>
                <c:pt idx="1231">
                  <c:v>671.07</c:v>
                </c:pt>
                <c:pt idx="1232">
                  <c:v>671.33</c:v>
                </c:pt>
                <c:pt idx="1233">
                  <c:v>671.58</c:v>
                </c:pt>
                <c:pt idx="1234">
                  <c:v>671.84</c:v>
                </c:pt>
                <c:pt idx="1235">
                  <c:v>672.09</c:v>
                </c:pt>
                <c:pt idx="1236">
                  <c:v>672.35</c:v>
                </c:pt>
                <c:pt idx="1237">
                  <c:v>672.6</c:v>
                </c:pt>
                <c:pt idx="1238">
                  <c:v>672.86</c:v>
                </c:pt>
                <c:pt idx="1239">
                  <c:v>673.11</c:v>
                </c:pt>
                <c:pt idx="1240">
                  <c:v>673.37</c:v>
                </c:pt>
                <c:pt idx="1241">
                  <c:v>673.63</c:v>
                </c:pt>
                <c:pt idx="1242">
                  <c:v>673.88</c:v>
                </c:pt>
                <c:pt idx="1243">
                  <c:v>674.14</c:v>
                </c:pt>
                <c:pt idx="1244">
                  <c:v>674.39</c:v>
                </c:pt>
                <c:pt idx="1245">
                  <c:v>674.65</c:v>
                </c:pt>
                <c:pt idx="1246">
                  <c:v>674.9</c:v>
                </c:pt>
                <c:pt idx="1247">
                  <c:v>675.16</c:v>
                </c:pt>
                <c:pt idx="1248">
                  <c:v>675.41</c:v>
                </c:pt>
                <c:pt idx="1249">
                  <c:v>675.67</c:v>
                </c:pt>
                <c:pt idx="1250">
                  <c:v>675.93</c:v>
                </c:pt>
                <c:pt idx="1251">
                  <c:v>676.18</c:v>
                </c:pt>
                <c:pt idx="1252">
                  <c:v>676.44</c:v>
                </c:pt>
                <c:pt idx="1253">
                  <c:v>676.69</c:v>
                </c:pt>
                <c:pt idx="1254">
                  <c:v>676.95</c:v>
                </c:pt>
                <c:pt idx="1255">
                  <c:v>677.2</c:v>
                </c:pt>
                <c:pt idx="1256">
                  <c:v>677.46</c:v>
                </c:pt>
                <c:pt idx="1257">
                  <c:v>677.71</c:v>
                </c:pt>
                <c:pt idx="1258">
                  <c:v>677.97</c:v>
                </c:pt>
                <c:pt idx="1259">
                  <c:v>678.22</c:v>
                </c:pt>
                <c:pt idx="1260">
                  <c:v>678.48</c:v>
                </c:pt>
                <c:pt idx="1261">
                  <c:v>678.73</c:v>
                </c:pt>
                <c:pt idx="1262">
                  <c:v>678.99</c:v>
                </c:pt>
                <c:pt idx="1263">
                  <c:v>679.25</c:v>
                </c:pt>
                <c:pt idx="1264">
                  <c:v>679.5</c:v>
                </c:pt>
                <c:pt idx="1265">
                  <c:v>679.76</c:v>
                </c:pt>
                <c:pt idx="1266">
                  <c:v>680.01</c:v>
                </c:pt>
                <c:pt idx="1267">
                  <c:v>680.27</c:v>
                </c:pt>
                <c:pt idx="1268">
                  <c:v>680.52</c:v>
                </c:pt>
                <c:pt idx="1269">
                  <c:v>680.78</c:v>
                </c:pt>
                <c:pt idx="1270">
                  <c:v>681.03</c:v>
                </c:pt>
                <c:pt idx="1271">
                  <c:v>681.29</c:v>
                </c:pt>
                <c:pt idx="1272">
                  <c:v>681.54</c:v>
                </c:pt>
                <c:pt idx="1273">
                  <c:v>681.8</c:v>
                </c:pt>
                <c:pt idx="1274">
                  <c:v>682.05</c:v>
                </c:pt>
                <c:pt idx="1275">
                  <c:v>682.31</c:v>
                </c:pt>
                <c:pt idx="1276">
                  <c:v>682.56</c:v>
                </c:pt>
                <c:pt idx="1277">
                  <c:v>682.82</c:v>
                </c:pt>
                <c:pt idx="1278">
                  <c:v>683.07</c:v>
                </c:pt>
                <c:pt idx="1279">
                  <c:v>683.33</c:v>
                </c:pt>
                <c:pt idx="1280">
                  <c:v>683.58</c:v>
                </c:pt>
                <c:pt idx="1281">
                  <c:v>683.84</c:v>
                </c:pt>
                <c:pt idx="1282">
                  <c:v>684.1</c:v>
                </c:pt>
                <c:pt idx="1283">
                  <c:v>684.35</c:v>
                </c:pt>
                <c:pt idx="1284">
                  <c:v>684.61</c:v>
                </c:pt>
                <c:pt idx="1285">
                  <c:v>684.86</c:v>
                </c:pt>
                <c:pt idx="1286">
                  <c:v>685.12</c:v>
                </c:pt>
                <c:pt idx="1287">
                  <c:v>685.37</c:v>
                </c:pt>
                <c:pt idx="1288">
                  <c:v>685.63</c:v>
                </c:pt>
                <c:pt idx="1289">
                  <c:v>685.88</c:v>
                </c:pt>
                <c:pt idx="1290">
                  <c:v>686.14</c:v>
                </c:pt>
                <c:pt idx="1291">
                  <c:v>686.39</c:v>
                </c:pt>
                <c:pt idx="1292">
                  <c:v>686.65</c:v>
                </c:pt>
                <c:pt idx="1293">
                  <c:v>686.9</c:v>
                </c:pt>
                <c:pt idx="1294">
                  <c:v>687.16</c:v>
                </c:pt>
                <c:pt idx="1295">
                  <c:v>687.41</c:v>
                </c:pt>
                <c:pt idx="1296">
                  <c:v>687.67</c:v>
                </c:pt>
                <c:pt idx="1297">
                  <c:v>687.92</c:v>
                </c:pt>
                <c:pt idx="1298">
                  <c:v>688.18</c:v>
                </c:pt>
                <c:pt idx="1299">
                  <c:v>688.43</c:v>
                </c:pt>
                <c:pt idx="1300">
                  <c:v>688.69</c:v>
                </c:pt>
                <c:pt idx="1301">
                  <c:v>688.94</c:v>
                </c:pt>
                <c:pt idx="1302">
                  <c:v>689.2</c:v>
                </c:pt>
                <c:pt idx="1303">
                  <c:v>689.45</c:v>
                </c:pt>
                <c:pt idx="1304">
                  <c:v>689.71</c:v>
                </c:pt>
                <c:pt idx="1305">
                  <c:v>689.96</c:v>
                </c:pt>
                <c:pt idx="1306">
                  <c:v>690.22</c:v>
                </c:pt>
                <c:pt idx="1307">
                  <c:v>690.47</c:v>
                </c:pt>
                <c:pt idx="1308">
                  <c:v>690.73</c:v>
                </c:pt>
                <c:pt idx="1309">
                  <c:v>690.98</c:v>
                </c:pt>
                <c:pt idx="1310">
                  <c:v>691.24</c:v>
                </c:pt>
                <c:pt idx="1311">
                  <c:v>691.49</c:v>
                </c:pt>
                <c:pt idx="1312">
                  <c:v>691.75</c:v>
                </c:pt>
                <c:pt idx="1313">
                  <c:v>692</c:v>
                </c:pt>
                <c:pt idx="1314">
                  <c:v>692.26</c:v>
                </c:pt>
                <c:pt idx="1315">
                  <c:v>692.51</c:v>
                </c:pt>
                <c:pt idx="1316">
                  <c:v>692.77</c:v>
                </c:pt>
                <c:pt idx="1317">
                  <c:v>693.02</c:v>
                </c:pt>
                <c:pt idx="1318">
                  <c:v>693.28</c:v>
                </c:pt>
                <c:pt idx="1319">
                  <c:v>693.53</c:v>
                </c:pt>
                <c:pt idx="1320">
                  <c:v>693.79</c:v>
                </c:pt>
                <c:pt idx="1321">
                  <c:v>694.04</c:v>
                </c:pt>
                <c:pt idx="1322">
                  <c:v>694.3</c:v>
                </c:pt>
                <c:pt idx="1323">
                  <c:v>694.55</c:v>
                </c:pt>
                <c:pt idx="1324">
                  <c:v>694.8</c:v>
                </c:pt>
                <c:pt idx="1325">
                  <c:v>695.06</c:v>
                </c:pt>
                <c:pt idx="1326">
                  <c:v>695.31</c:v>
                </c:pt>
                <c:pt idx="1327">
                  <c:v>695.57</c:v>
                </c:pt>
                <c:pt idx="1328">
                  <c:v>695.82</c:v>
                </c:pt>
                <c:pt idx="1329">
                  <c:v>696.08</c:v>
                </c:pt>
                <c:pt idx="1330">
                  <c:v>696.33</c:v>
                </c:pt>
                <c:pt idx="1331">
                  <c:v>696.59</c:v>
                </c:pt>
                <c:pt idx="1332">
                  <c:v>696.84</c:v>
                </c:pt>
                <c:pt idx="1333">
                  <c:v>697.1</c:v>
                </c:pt>
                <c:pt idx="1334">
                  <c:v>697.35</c:v>
                </c:pt>
                <c:pt idx="1335">
                  <c:v>697.61</c:v>
                </c:pt>
                <c:pt idx="1336">
                  <c:v>697.86</c:v>
                </c:pt>
                <c:pt idx="1337">
                  <c:v>698.12</c:v>
                </c:pt>
                <c:pt idx="1338">
                  <c:v>698.37</c:v>
                </c:pt>
                <c:pt idx="1339">
                  <c:v>698.63</c:v>
                </c:pt>
                <c:pt idx="1340">
                  <c:v>698.88</c:v>
                </c:pt>
                <c:pt idx="1341">
                  <c:v>699.13</c:v>
                </c:pt>
                <c:pt idx="1342">
                  <c:v>699.39</c:v>
                </c:pt>
                <c:pt idx="1343">
                  <c:v>699.64</c:v>
                </c:pt>
                <c:pt idx="1344">
                  <c:v>699.9</c:v>
                </c:pt>
                <c:pt idx="1345">
                  <c:v>700.15</c:v>
                </c:pt>
                <c:pt idx="1346">
                  <c:v>700.41</c:v>
                </c:pt>
                <c:pt idx="1347">
                  <c:v>700.66</c:v>
                </c:pt>
                <c:pt idx="1348">
                  <c:v>700.92</c:v>
                </c:pt>
                <c:pt idx="1349">
                  <c:v>701.17</c:v>
                </c:pt>
                <c:pt idx="1350">
                  <c:v>701.43</c:v>
                </c:pt>
                <c:pt idx="1351">
                  <c:v>701.68</c:v>
                </c:pt>
                <c:pt idx="1352">
                  <c:v>701.94</c:v>
                </c:pt>
                <c:pt idx="1353">
                  <c:v>702.19</c:v>
                </c:pt>
                <c:pt idx="1354">
                  <c:v>702.44</c:v>
                </c:pt>
                <c:pt idx="1355">
                  <c:v>702.7</c:v>
                </c:pt>
                <c:pt idx="1356">
                  <c:v>702.95</c:v>
                </c:pt>
                <c:pt idx="1357">
                  <c:v>703.21</c:v>
                </c:pt>
                <c:pt idx="1358">
                  <c:v>703.46</c:v>
                </c:pt>
                <c:pt idx="1359">
                  <c:v>703.72</c:v>
                </c:pt>
                <c:pt idx="1360">
                  <c:v>703.97</c:v>
                </c:pt>
                <c:pt idx="1361">
                  <c:v>704.23</c:v>
                </c:pt>
                <c:pt idx="1362">
                  <c:v>704.48</c:v>
                </c:pt>
                <c:pt idx="1363">
                  <c:v>704.74</c:v>
                </c:pt>
                <c:pt idx="1364">
                  <c:v>704.99</c:v>
                </c:pt>
                <c:pt idx="1365">
                  <c:v>705.24</c:v>
                </c:pt>
                <c:pt idx="1366">
                  <c:v>705.5</c:v>
                </c:pt>
                <c:pt idx="1367">
                  <c:v>705.75</c:v>
                </c:pt>
                <c:pt idx="1368">
                  <c:v>706.01</c:v>
                </c:pt>
                <c:pt idx="1369">
                  <c:v>706.26</c:v>
                </c:pt>
                <c:pt idx="1370">
                  <c:v>706.52</c:v>
                </c:pt>
                <c:pt idx="1371">
                  <c:v>706.77</c:v>
                </c:pt>
                <c:pt idx="1372">
                  <c:v>707.02</c:v>
                </c:pt>
                <c:pt idx="1373">
                  <c:v>707.28</c:v>
                </c:pt>
                <c:pt idx="1374">
                  <c:v>707.53</c:v>
                </c:pt>
                <c:pt idx="1375">
                  <c:v>707.79</c:v>
                </c:pt>
                <c:pt idx="1376">
                  <c:v>708.04</c:v>
                </c:pt>
                <c:pt idx="1377">
                  <c:v>708.3</c:v>
                </c:pt>
                <c:pt idx="1378">
                  <c:v>708.55</c:v>
                </c:pt>
                <c:pt idx="1379">
                  <c:v>708.81</c:v>
                </c:pt>
                <c:pt idx="1380">
                  <c:v>709.06</c:v>
                </c:pt>
                <c:pt idx="1381">
                  <c:v>709.31</c:v>
                </c:pt>
                <c:pt idx="1382">
                  <c:v>709.57</c:v>
                </c:pt>
                <c:pt idx="1383">
                  <c:v>709.82</c:v>
                </c:pt>
                <c:pt idx="1384">
                  <c:v>710.08</c:v>
                </c:pt>
                <c:pt idx="1385">
                  <c:v>710.33</c:v>
                </c:pt>
                <c:pt idx="1386">
                  <c:v>710.59</c:v>
                </c:pt>
                <c:pt idx="1387">
                  <c:v>710.84</c:v>
                </c:pt>
                <c:pt idx="1388">
                  <c:v>711.09</c:v>
                </c:pt>
                <c:pt idx="1389">
                  <c:v>711.35</c:v>
                </c:pt>
                <c:pt idx="1390">
                  <c:v>711.6</c:v>
                </c:pt>
                <c:pt idx="1391">
                  <c:v>711.86</c:v>
                </c:pt>
                <c:pt idx="1392">
                  <c:v>712.11</c:v>
                </c:pt>
                <c:pt idx="1393">
                  <c:v>712.36</c:v>
                </c:pt>
                <c:pt idx="1394">
                  <c:v>712.62</c:v>
                </c:pt>
                <c:pt idx="1395">
                  <c:v>712.87</c:v>
                </c:pt>
                <c:pt idx="1396">
                  <c:v>713.13</c:v>
                </c:pt>
                <c:pt idx="1397">
                  <c:v>713.38</c:v>
                </c:pt>
                <c:pt idx="1398">
                  <c:v>713.64</c:v>
                </c:pt>
                <c:pt idx="1399">
                  <c:v>713.89</c:v>
                </c:pt>
                <c:pt idx="1400">
                  <c:v>714.14</c:v>
                </c:pt>
                <c:pt idx="1401">
                  <c:v>714.4</c:v>
                </c:pt>
                <c:pt idx="1402">
                  <c:v>714.65</c:v>
                </c:pt>
                <c:pt idx="1403">
                  <c:v>714.91</c:v>
                </c:pt>
                <c:pt idx="1404">
                  <c:v>715.16</c:v>
                </c:pt>
                <c:pt idx="1405">
                  <c:v>715.41</c:v>
                </c:pt>
                <c:pt idx="1406">
                  <c:v>715.67</c:v>
                </c:pt>
                <c:pt idx="1407">
                  <c:v>715.92</c:v>
                </c:pt>
                <c:pt idx="1408">
                  <c:v>716.18</c:v>
                </c:pt>
                <c:pt idx="1409">
                  <c:v>716.43</c:v>
                </c:pt>
                <c:pt idx="1410">
                  <c:v>716.68</c:v>
                </c:pt>
                <c:pt idx="1411">
                  <c:v>716.94</c:v>
                </c:pt>
                <c:pt idx="1412">
                  <c:v>717.19</c:v>
                </c:pt>
                <c:pt idx="1413">
                  <c:v>717.45</c:v>
                </c:pt>
                <c:pt idx="1414">
                  <c:v>717.7</c:v>
                </c:pt>
                <c:pt idx="1415">
                  <c:v>717.95</c:v>
                </c:pt>
                <c:pt idx="1416">
                  <c:v>718.21</c:v>
                </c:pt>
                <c:pt idx="1417">
                  <c:v>718.46</c:v>
                </c:pt>
                <c:pt idx="1418">
                  <c:v>718.72</c:v>
                </c:pt>
                <c:pt idx="1419">
                  <c:v>718.97</c:v>
                </c:pt>
                <c:pt idx="1420">
                  <c:v>719.22</c:v>
                </c:pt>
                <c:pt idx="1421">
                  <c:v>719.48</c:v>
                </c:pt>
                <c:pt idx="1422">
                  <c:v>719.73</c:v>
                </c:pt>
                <c:pt idx="1423">
                  <c:v>719.99</c:v>
                </c:pt>
                <c:pt idx="1424">
                  <c:v>720.24</c:v>
                </c:pt>
                <c:pt idx="1425">
                  <c:v>720.49</c:v>
                </c:pt>
                <c:pt idx="1426">
                  <c:v>720.75</c:v>
                </c:pt>
                <c:pt idx="1427">
                  <c:v>721</c:v>
                </c:pt>
                <c:pt idx="1428">
                  <c:v>721.26</c:v>
                </c:pt>
                <c:pt idx="1429">
                  <c:v>721.51</c:v>
                </c:pt>
                <c:pt idx="1430">
                  <c:v>721.76</c:v>
                </c:pt>
                <c:pt idx="1431">
                  <c:v>722.02</c:v>
                </c:pt>
                <c:pt idx="1432">
                  <c:v>722.27</c:v>
                </c:pt>
                <c:pt idx="1433">
                  <c:v>722.53</c:v>
                </c:pt>
                <c:pt idx="1434">
                  <c:v>722.78</c:v>
                </c:pt>
                <c:pt idx="1435">
                  <c:v>723.03</c:v>
                </c:pt>
                <c:pt idx="1436">
                  <c:v>723.29</c:v>
                </c:pt>
                <c:pt idx="1437">
                  <c:v>723.54</c:v>
                </c:pt>
                <c:pt idx="1438">
                  <c:v>723.79</c:v>
                </c:pt>
                <c:pt idx="1439">
                  <c:v>724.05</c:v>
                </c:pt>
                <c:pt idx="1440">
                  <c:v>724.3</c:v>
                </c:pt>
                <c:pt idx="1441">
                  <c:v>724.56</c:v>
                </c:pt>
                <c:pt idx="1442">
                  <c:v>724.81</c:v>
                </c:pt>
                <c:pt idx="1443">
                  <c:v>725.06</c:v>
                </c:pt>
                <c:pt idx="1444">
                  <c:v>725.32</c:v>
                </c:pt>
                <c:pt idx="1445">
                  <c:v>725.57</c:v>
                </c:pt>
                <c:pt idx="1446">
                  <c:v>725.82</c:v>
                </c:pt>
                <c:pt idx="1447">
                  <c:v>726.08</c:v>
                </c:pt>
                <c:pt idx="1448">
                  <c:v>726.33</c:v>
                </c:pt>
                <c:pt idx="1449">
                  <c:v>726.59</c:v>
                </c:pt>
                <c:pt idx="1450">
                  <c:v>726.84</c:v>
                </c:pt>
                <c:pt idx="1451">
                  <c:v>727.09</c:v>
                </c:pt>
                <c:pt idx="1452">
                  <c:v>727.35</c:v>
                </c:pt>
                <c:pt idx="1453">
                  <c:v>727.6</c:v>
                </c:pt>
                <c:pt idx="1454">
                  <c:v>727.85</c:v>
                </c:pt>
                <c:pt idx="1455">
                  <c:v>728.11</c:v>
                </c:pt>
                <c:pt idx="1456">
                  <c:v>728.36</c:v>
                </c:pt>
                <c:pt idx="1457">
                  <c:v>728.61</c:v>
                </c:pt>
                <c:pt idx="1458">
                  <c:v>728.87</c:v>
                </c:pt>
                <c:pt idx="1459">
                  <c:v>729.12</c:v>
                </c:pt>
                <c:pt idx="1460">
                  <c:v>729.38</c:v>
                </c:pt>
                <c:pt idx="1461">
                  <c:v>729.63</c:v>
                </c:pt>
                <c:pt idx="1462">
                  <c:v>729.88</c:v>
                </c:pt>
                <c:pt idx="1463">
                  <c:v>730.14</c:v>
                </c:pt>
                <c:pt idx="1464">
                  <c:v>730.39</c:v>
                </c:pt>
                <c:pt idx="1465">
                  <c:v>730.64</c:v>
                </c:pt>
                <c:pt idx="1466">
                  <c:v>730.9</c:v>
                </c:pt>
                <c:pt idx="1467">
                  <c:v>731.15</c:v>
                </c:pt>
                <c:pt idx="1468">
                  <c:v>731.4</c:v>
                </c:pt>
                <c:pt idx="1469">
                  <c:v>731.66</c:v>
                </c:pt>
                <c:pt idx="1470">
                  <c:v>731.91</c:v>
                </c:pt>
                <c:pt idx="1471">
                  <c:v>732.16</c:v>
                </c:pt>
                <c:pt idx="1472">
                  <c:v>732.42</c:v>
                </c:pt>
                <c:pt idx="1473">
                  <c:v>732.67</c:v>
                </c:pt>
                <c:pt idx="1474">
                  <c:v>732.93</c:v>
                </c:pt>
                <c:pt idx="1475">
                  <c:v>733.18</c:v>
                </c:pt>
                <c:pt idx="1476">
                  <c:v>733.43</c:v>
                </c:pt>
                <c:pt idx="1477">
                  <c:v>733.69</c:v>
                </c:pt>
                <c:pt idx="1478">
                  <c:v>733.94</c:v>
                </c:pt>
                <c:pt idx="1479">
                  <c:v>734.19</c:v>
                </c:pt>
                <c:pt idx="1480">
                  <c:v>734.45</c:v>
                </c:pt>
                <c:pt idx="1481">
                  <c:v>734.7</c:v>
                </c:pt>
                <c:pt idx="1482">
                  <c:v>734.95</c:v>
                </c:pt>
                <c:pt idx="1483">
                  <c:v>735.21</c:v>
                </c:pt>
                <c:pt idx="1484">
                  <c:v>735.46</c:v>
                </c:pt>
                <c:pt idx="1485">
                  <c:v>735.71</c:v>
                </c:pt>
                <c:pt idx="1486">
                  <c:v>735.97</c:v>
                </c:pt>
                <c:pt idx="1487">
                  <c:v>736.22</c:v>
                </c:pt>
                <c:pt idx="1488">
                  <c:v>736.47</c:v>
                </c:pt>
                <c:pt idx="1489">
                  <c:v>736.73</c:v>
                </c:pt>
                <c:pt idx="1490">
                  <c:v>736.98</c:v>
                </c:pt>
                <c:pt idx="1491">
                  <c:v>737.23</c:v>
                </c:pt>
                <c:pt idx="1492">
                  <c:v>737.49</c:v>
                </c:pt>
                <c:pt idx="1493">
                  <c:v>737.74</c:v>
                </c:pt>
                <c:pt idx="1494">
                  <c:v>737.99</c:v>
                </c:pt>
                <c:pt idx="1495">
                  <c:v>738.25</c:v>
                </c:pt>
                <c:pt idx="1496">
                  <c:v>738.5</c:v>
                </c:pt>
                <c:pt idx="1497">
                  <c:v>738.75</c:v>
                </c:pt>
                <c:pt idx="1498">
                  <c:v>739.01</c:v>
                </c:pt>
                <c:pt idx="1499">
                  <c:v>739.26</c:v>
                </c:pt>
                <c:pt idx="1500">
                  <c:v>739.51</c:v>
                </c:pt>
                <c:pt idx="1501">
                  <c:v>739.77</c:v>
                </c:pt>
                <c:pt idx="1502">
                  <c:v>740.02</c:v>
                </c:pt>
                <c:pt idx="1503">
                  <c:v>740.27</c:v>
                </c:pt>
                <c:pt idx="1504">
                  <c:v>740.53</c:v>
                </c:pt>
                <c:pt idx="1505">
                  <c:v>740.78</c:v>
                </c:pt>
                <c:pt idx="1506">
                  <c:v>741.03</c:v>
                </c:pt>
                <c:pt idx="1507">
                  <c:v>741.28</c:v>
                </c:pt>
                <c:pt idx="1508">
                  <c:v>741.54</c:v>
                </c:pt>
                <c:pt idx="1509">
                  <c:v>741.79</c:v>
                </c:pt>
                <c:pt idx="1510">
                  <c:v>742.04</c:v>
                </c:pt>
                <c:pt idx="1511">
                  <c:v>742.3</c:v>
                </c:pt>
                <c:pt idx="1512">
                  <c:v>742.55</c:v>
                </c:pt>
                <c:pt idx="1513">
                  <c:v>742.8</c:v>
                </c:pt>
                <c:pt idx="1514">
                  <c:v>743.06</c:v>
                </c:pt>
                <c:pt idx="1515">
                  <c:v>743.31</c:v>
                </c:pt>
                <c:pt idx="1516">
                  <c:v>743.56</c:v>
                </c:pt>
                <c:pt idx="1517">
                  <c:v>743.82</c:v>
                </c:pt>
                <c:pt idx="1518">
                  <c:v>744.07</c:v>
                </c:pt>
                <c:pt idx="1519">
                  <c:v>744.32</c:v>
                </c:pt>
                <c:pt idx="1520">
                  <c:v>744.58</c:v>
                </c:pt>
                <c:pt idx="1521">
                  <c:v>744.83</c:v>
                </c:pt>
                <c:pt idx="1522">
                  <c:v>745.08</c:v>
                </c:pt>
                <c:pt idx="1523">
                  <c:v>745.33</c:v>
                </c:pt>
                <c:pt idx="1524">
                  <c:v>745.59</c:v>
                </c:pt>
                <c:pt idx="1525">
                  <c:v>745.84</c:v>
                </c:pt>
                <c:pt idx="1526">
                  <c:v>746.09</c:v>
                </c:pt>
                <c:pt idx="1527">
                  <c:v>746.35</c:v>
                </c:pt>
                <c:pt idx="1528">
                  <c:v>746.6</c:v>
                </c:pt>
                <c:pt idx="1529">
                  <c:v>746.85</c:v>
                </c:pt>
                <c:pt idx="1530">
                  <c:v>747.11</c:v>
                </c:pt>
                <c:pt idx="1531">
                  <c:v>747.36</c:v>
                </c:pt>
                <c:pt idx="1532">
                  <c:v>747.61</c:v>
                </c:pt>
                <c:pt idx="1533">
                  <c:v>747.86</c:v>
                </c:pt>
                <c:pt idx="1534">
                  <c:v>748.12</c:v>
                </c:pt>
                <c:pt idx="1535">
                  <c:v>748.37</c:v>
                </c:pt>
                <c:pt idx="1536">
                  <c:v>748.62</c:v>
                </c:pt>
                <c:pt idx="1537">
                  <c:v>748.88</c:v>
                </c:pt>
                <c:pt idx="1538">
                  <c:v>749.13</c:v>
                </c:pt>
                <c:pt idx="1539">
                  <c:v>749.38</c:v>
                </c:pt>
                <c:pt idx="1540">
                  <c:v>749.63</c:v>
                </c:pt>
                <c:pt idx="1541">
                  <c:v>749.89</c:v>
                </c:pt>
                <c:pt idx="1542">
                  <c:v>750.14</c:v>
                </c:pt>
                <c:pt idx="1543">
                  <c:v>750.39</c:v>
                </c:pt>
                <c:pt idx="1544">
                  <c:v>750.65</c:v>
                </c:pt>
                <c:pt idx="1545">
                  <c:v>750.9</c:v>
                </c:pt>
                <c:pt idx="1546">
                  <c:v>751.15</c:v>
                </c:pt>
                <c:pt idx="1547">
                  <c:v>751.4</c:v>
                </c:pt>
                <c:pt idx="1548">
                  <c:v>751.66</c:v>
                </c:pt>
                <c:pt idx="1549">
                  <c:v>751.91</c:v>
                </c:pt>
                <c:pt idx="1550">
                  <c:v>752.16</c:v>
                </c:pt>
                <c:pt idx="1551">
                  <c:v>752.42</c:v>
                </c:pt>
                <c:pt idx="1552">
                  <c:v>752.67</c:v>
                </c:pt>
                <c:pt idx="1553">
                  <c:v>752.92</c:v>
                </c:pt>
                <c:pt idx="1554">
                  <c:v>753.17</c:v>
                </c:pt>
                <c:pt idx="1555">
                  <c:v>753.43</c:v>
                </c:pt>
                <c:pt idx="1556">
                  <c:v>753.68</c:v>
                </c:pt>
                <c:pt idx="1557">
                  <c:v>753.93</c:v>
                </c:pt>
                <c:pt idx="1558">
                  <c:v>754.19</c:v>
                </c:pt>
                <c:pt idx="1559">
                  <c:v>754.44</c:v>
                </c:pt>
                <c:pt idx="1560">
                  <c:v>754.69</c:v>
                </c:pt>
                <c:pt idx="1561">
                  <c:v>754.94</c:v>
                </c:pt>
                <c:pt idx="1562">
                  <c:v>755.2</c:v>
                </c:pt>
                <c:pt idx="1563">
                  <c:v>755.45</c:v>
                </c:pt>
                <c:pt idx="1564">
                  <c:v>755.7</c:v>
                </c:pt>
                <c:pt idx="1565">
                  <c:v>755.95</c:v>
                </c:pt>
                <c:pt idx="1566">
                  <c:v>756.21</c:v>
                </c:pt>
                <c:pt idx="1567">
                  <c:v>756.46</c:v>
                </c:pt>
                <c:pt idx="1568">
                  <c:v>756.71</c:v>
                </c:pt>
                <c:pt idx="1569">
                  <c:v>756.96</c:v>
                </c:pt>
                <c:pt idx="1570">
                  <c:v>757.22</c:v>
                </c:pt>
                <c:pt idx="1571">
                  <c:v>757.47</c:v>
                </c:pt>
                <c:pt idx="1572">
                  <c:v>757.72</c:v>
                </c:pt>
                <c:pt idx="1573">
                  <c:v>757.97</c:v>
                </c:pt>
                <c:pt idx="1574">
                  <c:v>758.23</c:v>
                </c:pt>
                <c:pt idx="1575">
                  <c:v>758.48</c:v>
                </c:pt>
                <c:pt idx="1576">
                  <c:v>758.73</c:v>
                </c:pt>
                <c:pt idx="1577">
                  <c:v>758.99</c:v>
                </c:pt>
                <c:pt idx="1578">
                  <c:v>759.24</c:v>
                </c:pt>
                <c:pt idx="1579">
                  <c:v>759.49</c:v>
                </c:pt>
                <c:pt idx="1580">
                  <c:v>759.74</c:v>
                </c:pt>
                <c:pt idx="1581">
                  <c:v>760</c:v>
                </c:pt>
                <c:pt idx="1582">
                  <c:v>760.25</c:v>
                </c:pt>
                <c:pt idx="1583">
                  <c:v>760.5</c:v>
                </c:pt>
                <c:pt idx="1584">
                  <c:v>760.75</c:v>
                </c:pt>
                <c:pt idx="1585">
                  <c:v>761.01</c:v>
                </c:pt>
                <c:pt idx="1586">
                  <c:v>761.26</c:v>
                </c:pt>
                <c:pt idx="1587">
                  <c:v>761.51</c:v>
                </c:pt>
                <c:pt idx="1588">
                  <c:v>761.76</c:v>
                </c:pt>
                <c:pt idx="1589">
                  <c:v>762.02</c:v>
                </c:pt>
                <c:pt idx="1590">
                  <c:v>762.27</c:v>
                </c:pt>
                <c:pt idx="1591">
                  <c:v>762.52</c:v>
                </c:pt>
                <c:pt idx="1592">
                  <c:v>762.77</c:v>
                </c:pt>
                <c:pt idx="1593">
                  <c:v>763.02</c:v>
                </c:pt>
                <c:pt idx="1594">
                  <c:v>763.28</c:v>
                </c:pt>
                <c:pt idx="1595">
                  <c:v>763.53</c:v>
                </c:pt>
                <c:pt idx="1596">
                  <c:v>763.78</c:v>
                </c:pt>
                <c:pt idx="1597">
                  <c:v>764.03</c:v>
                </c:pt>
                <c:pt idx="1598">
                  <c:v>764.29</c:v>
                </c:pt>
                <c:pt idx="1599">
                  <c:v>764.54</c:v>
                </c:pt>
                <c:pt idx="1600">
                  <c:v>764.79</c:v>
                </c:pt>
                <c:pt idx="1601">
                  <c:v>765.04</c:v>
                </c:pt>
                <c:pt idx="1602">
                  <c:v>765.3</c:v>
                </c:pt>
                <c:pt idx="1603">
                  <c:v>765.55</c:v>
                </c:pt>
                <c:pt idx="1604">
                  <c:v>765.8</c:v>
                </c:pt>
                <c:pt idx="1605">
                  <c:v>766.05</c:v>
                </c:pt>
                <c:pt idx="1606">
                  <c:v>766.31</c:v>
                </c:pt>
                <c:pt idx="1607">
                  <c:v>766.56</c:v>
                </c:pt>
                <c:pt idx="1608">
                  <c:v>766.81</c:v>
                </c:pt>
                <c:pt idx="1609">
                  <c:v>767.06</c:v>
                </c:pt>
                <c:pt idx="1610">
                  <c:v>767.31</c:v>
                </c:pt>
                <c:pt idx="1611">
                  <c:v>767.57</c:v>
                </c:pt>
                <c:pt idx="1612">
                  <c:v>767.82</c:v>
                </c:pt>
                <c:pt idx="1613">
                  <c:v>768.07</c:v>
                </c:pt>
                <c:pt idx="1614">
                  <c:v>768.32</c:v>
                </c:pt>
                <c:pt idx="1615">
                  <c:v>768.58</c:v>
                </c:pt>
                <c:pt idx="1616">
                  <c:v>768.83</c:v>
                </c:pt>
                <c:pt idx="1617">
                  <c:v>769.08</c:v>
                </c:pt>
                <c:pt idx="1618">
                  <c:v>769.33</c:v>
                </c:pt>
                <c:pt idx="1619">
                  <c:v>769.58</c:v>
                </c:pt>
                <c:pt idx="1620">
                  <c:v>769.84</c:v>
                </c:pt>
                <c:pt idx="1621">
                  <c:v>770.09</c:v>
                </c:pt>
                <c:pt idx="1622">
                  <c:v>770.34</c:v>
                </c:pt>
                <c:pt idx="1623">
                  <c:v>770.59</c:v>
                </c:pt>
                <c:pt idx="1624">
                  <c:v>770.84</c:v>
                </c:pt>
                <c:pt idx="1625">
                  <c:v>771.1</c:v>
                </c:pt>
                <c:pt idx="1626">
                  <c:v>771.35</c:v>
                </c:pt>
                <c:pt idx="1627">
                  <c:v>771.6</c:v>
                </c:pt>
                <c:pt idx="1628">
                  <c:v>771.85</c:v>
                </c:pt>
                <c:pt idx="1629">
                  <c:v>772.11</c:v>
                </c:pt>
                <c:pt idx="1630">
                  <c:v>772.36</c:v>
                </c:pt>
                <c:pt idx="1631">
                  <c:v>772.61</c:v>
                </c:pt>
                <c:pt idx="1632">
                  <c:v>772.86</c:v>
                </c:pt>
                <c:pt idx="1633">
                  <c:v>773.11</c:v>
                </c:pt>
                <c:pt idx="1634">
                  <c:v>773.37</c:v>
                </c:pt>
                <c:pt idx="1635">
                  <c:v>773.62</c:v>
                </c:pt>
                <c:pt idx="1636">
                  <c:v>773.87</c:v>
                </c:pt>
                <c:pt idx="1637">
                  <c:v>774.12</c:v>
                </c:pt>
                <c:pt idx="1638">
                  <c:v>774.37</c:v>
                </c:pt>
                <c:pt idx="1639">
                  <c:v>774.63</c:v>
                </c:pt>
                <c:pt idx="1640">
                  <c:v>774.88</c:v>
                </c:pt>
                <c:pt idx="1641">
                  <c:v>775.13</c:v>
                </c:pt>
                <c:pt idx="1642">
                  <c:v>775.38</c:v>
                </c:pt>
                <c:pt idx="1643">
                  <c:v>775.63</c:v>
                </c:pt>
                <c:pt idx="1644">
                  <c:v>775.89</c:v>
                </c:pt>
                <c:pt idx="1645">
                  <c:v>776.14</c:v>
                </c:pt>
                <c:pt idx="1646">
                  <c:v>776.39</c:v>
                </c:pt>
                <c:pt idx="1647">
                  <c:v>776.64</c:v>
                </c:pt>
                <c:pt idx="1648">
                  <c:v>776.89</c:v>
                </c:pt>
                <c:pt idx="1649">
                  <c:v>777.14</c:v>
                </c:pt>
                <c:pt idx="1650">
                  <c:v>777.4</c:v>
                </c:pt>
                <c:pt idx="1651">
                  <c:v>777.65</c:v>
                </c:pt>
                <c:pt idx="1652">
                  <c:v>777.9</c:v>
                </c:pt>
                <c:pt idx="1653">
                  <c:v>778.15</c:v>
                </c:pt>
                <c:pt idx="1654">
                  <c:v>778.4</c:v>
                </c:pt>
                <c:pt idx="1655">
                  <c:v>778.66</c:v>
                </c:pt>
                <c:pt idx="1656">
                  <c:v>778.91</c:v>
                </c:pt>
                <c:pt idx="1657">
                  <c:v>779.16</c:v>
                </c:pt>
                <c:pt idx="1658">
                  <c:v>779.41</c:v>
                </c:pt>
                <c:pt idx="1659">
                  <c:v>779.66</c:v>
                </c:pt>
                <c:pt idx="1660">
                  <c:v>779.92</c:v>
                </c:pt>
                <c:pt idx="1661">
                  <c:v>780.17</c:v>
                </c:pt>
                <c:pt idx="1662">
                  <c:v>780.42</c:v>
                </c:pt>
                <c:pt idx="1663">
                  <c:v>780.67</c:v>
                </c:pt>
                <c:pt idx="1664">
                  <c:v>780.92</c:v>
                </c:pt>
                <c:pt idx="1665">
                  <c:v>781.17</c:v>
                </c:pt>
                <c:pt idx="1666">
                  <c:v>781.43</c:v>
                </c:pt>
                <c:pt idx="1667">
                  <c:v>781.68</c:v>
                </c:pt>
                <c:pt idx="1668">
                  <c:v>781.93</c:v>
                </c:pt>
                <c:pt idx="1669">
                  <c:v>782.18</c:v>
                </c:pt>
                <c:pt idx="1670">
                  <c:v>782.43</c:v>
                </c:pt>
                <c:pt idx="1671">
                  <c:v>782.68</c:v>
                </c:pt>
                <c:pt idx="1672">
                  <c:v>782.94</c:v>
                </c:pt>
                <c:pt idx="1673">
                  <c:v>783.19</c:v>
                </c:pt>
                <c:pt idx="1674">
                  <c:v>783.44</c:v>
                </c:pt>
                <c:pt idx="1675">
                  <c:v>783.69</c:v>
                </c:pt>
                <c:pt idx="1676">
                  <c:v>783.94</c:v>
                </c:pt>
                <c:pt idx="1677">
                  <c:v>784.19</c:v>
                </c:pt>
                <c:pt idx="1678">
                  <c:v>784.45</c:v>
                </c:pt>
                <c:pt idx="1679">
                  <c:v>784.7</c:v>
                </c:pt>
                <c:pt idx="1680">
                  <c:v>784.95</c:v>
                </c:pt>
                <c:pt idx="1681">
                  <c:v>785.2</c:v>
                </c:pt>
                <c:pt idx="1682">
                  <c:v>785.45</c:v>
                </c:pt>
                <c:pt idx="1683">
                  <c:v>785.7</c:v>
                </c:pt>
                <c:pt idx="1684">
                  <c:v>785.96</c:v>
                </c:pt>
                <c:pt idx="1685">
                  <c:v>786.21</c:v>
                </c:pt>
                <c:pt idx="1686">
                  <c:v>786.46</c:v>
                </c:pt>
                <c:pt idx="1687">
                  <c:v>786.71</c:v>
                </c:pt>
                <c:pt idx="1688">
                  <c:v>786.96</c:v>
                </c:pt>
                <c:pt idx="1689">
                  <c:v>787.21</c:v>
                </c:pt>
                <c:pt idx="1690">
                  <c:v>787.47</c:v>
                </c:pt>
                <c:pt idx="1691">
                  <c:v>787.72</c:v>
                </c:pt>
                <c:pt idx="1692">
                  <c:v>787.97</c:v>
                </c:pt>
                <c:pt idx="1693">
                  <c:v>788.22</c:v>
                </c:pt>
                <c:pt idx="1694">
                  <c:v>788.47</c:v>
                </c:pt>
                <c:pt idx="1695">
                  <c:v>788.72</c:v>
                </c:pt>
                <c:pt idx="1696">
                  <c:v>788.97</c:v>
                </c:pt>
                <c:pt idx="1697">
                  <c:v>789.23</c:v>
                </c:pt>
                <c:pt idx="1698">
                  <c:v>789.48</c:v>
                </c:pt>
                <c:pt idx="1699">
                  <c:v>789.73</c:v>
                </c:pt>
                <c:pt idx="1700">
                  <c:v>789.98</c:v>
                </c:pt>
                <c:pt idx="1701">
                  <c:v>790.23</c:v>
                </c:pt>
                <c:pt idx="1702">
                  <c:v>790.48</c:v>
                </c:pt>
                <c:pt idx="1703">
                  <c:v>790.73</c:v>
                </c:pt>
                <c:pt idx="1704">
                  <c:v>790.99</c:v>
                </c:pt>
                <c:pt idx="1705">
                  <c:v>791.24</c:v>
                </c:pt>
                <c:pt idx="1706">
                  <c:v>791.49</c:v>
                </c:pt>
                <c:pt idx="1707">
                  <c:v>791.74</c:v>
                </c:pt>
                <c:pt idx="1708">
                  <c:v>791.99</c:v>
                </c:pt>
                <c:pt idx="1709">
                  <c:v>792.24</c:v>
                </c:pt>
                <c:pt idx="1710">
                  <c:v>792.49</c:v>
                </c:pt>
                <c:pt idx="1711">
                  <c:v>792.74</c:v>
                </c:pt>
                <c:pt idx="1712">
                  <c:v>793</c:v>
                </c:pt>
                <c:pt idx="1713">
                  <c:v>793.25</c:v>
                </c:pt>
                <c:pt idx="1714">
                  <c:v>793.5</c:v>
                </c:pt>
                <c:pt idx="1715">
                  <c:v>793.75</c:v>
                </c:pt>
                <c:pt idx="1716">
                  <c:v>794</c:v>
                </c:pt>
                <c:pt idx="1717">
                  <c:v>794.25</c:v>
                </c:pt>
                <c:pt idx="1718">
                  <c:v>794.5</c:v>
                </c:pt>
                <c:pt idx="1719">
                  <c:v>794.76</c:v>
                </c:pt>
                <c:pt idx="1720">
                  <c:v>795.01</c:v>
                </c:pt>
                <c:pt idx="1721">
                  <c:v>795.26</c:v>
                </c:pt>
                <c:pt idx="1722">
                  <c:v>795.51</c:v>
                </c:pt>
                <c:pt idx="1723">
                  <c:v>795.76</c:v>
                </c:pt>
                <c:pt idx="1724">
                  <c:v>796.01</c:v>
                </c:pt>
                <c:pt idx="1725">
                  <c:v>796.26</c:v>
                </c:pt>
                <c:pt idx="1726">
                  <c:v>796.51</c:v>
                </c:pt>
                <c:pt idx="1727">
                  <c:v>796.77</c:v>
                </c:pt>
                <c:pt idx="1728">
                  <c:v>797.02</c:v>
                </c:pt>
                <c:pt idx="1729">
                  <c:v>797.27</c:v>
                </c:pt>
                <c:pt idx="1730">
                  <c:v>797.52</c:v>
                </c:pt>
                <c:pt idx="1731">
                  <c:v>797.77</c:v>
                </c:pt>
                <c:pt idx="1732">
                  <c:v>798.02</c:v>
                </c:pt>
                <c:pt idx="1733">
                  <c:v>798.27</c:v>
                </c:pt>
                <c:pt idx="1734">
                  <c:v>798.52</c:v>
                </c:pt>
                <c:pt idx="1735">
                  <c:v>798.77</c:v>
                </c:pt>
                <c:pt idx="1736">
                  <c:v>799.03</c:v>
                </c:pt>
                <c:pt idx="1737">
                  <c:v>799.28</c:v>
                </c:pt>
                <c:pt idx="1738">
                  <c:v>799.53</c:v>
                </c:pt>
                <c:pt idx="1739">
                  <c:v>799.78</c:v>
                </c:pt>
                <c:pt idx="1740">
                  <c:v>800.03</c:v>
                </c:pt>
                <c:pt idx="1741">
                  <c:v>800.28</c:v>
                </c:pt>
                <c:pt idx="1742">
                  <c:v>800.53</c:v>
                </c:pt>
                <c:pt idx="1743">
                  <c:v>800.78</c:v>
                </c:pt>
                <c:pt idx="1744">
                  <c:v>801.03</c:v>
                </c:pt>
                <c:pt idx="1745">
                  <c:v>801.28</c:v>
                </c:pt>
                <c:pt idx="1746">
                  <c:v>801.54</c:v>
                </c:pt>
                <c:pt idx="1747">
                  <c:v>801.79</c:v>
                </c:pt>
                <c:pt idx="1748">
                  <c:v>802.04</c:v>
                </c:pt>
                <c:pt idx="1749">
                  <c:v>802.29</c:v>
                </c:pt>
                <c:pt idx="1750">
                  <c:v>802.54</c:v>
                </c:pt>
                <c:pt idx="1751">
                  <c:v>802.79</c:v>
                </c:pt>
                <c:pt idx="1752">
                  <c:v>803.04</c:v>
                </c:pt>
                <c:pt idx="1753">
                  <c:v>803.29</c:v>
                </c:pt>
                <c:pt idx="1754">
                  <c:v>803.54</c:v>
                </c:pt>
                <c:pt idx="1755">
                  <c:v>803.79</c:v>
                </c:pt>
                <c:pt idx="1756">
                  <c:v>804.05</c:v>
                </c:pt>
                <c:pt idx="1757">
                  <c:v>804.3</c:v>
                </c:pt>
                <c:pt idx="1758">
                  <c:v>804.55</c:v>
                </c:pt>
                <c:pt idx="1759">
                  <c:v>804.8</c:v>
                </c:pt>
                <c:pt idx="1760">
                  <c:v>805.05</c:v>
                </c:pt>
                <c:pt idx="1761">
                  <c:v>805.3</c:v>
                </c:pt>
                <c:pt idx="1762">
                  <c:v>805.55</c:v>
                </c:pt>
                <c:pt idx="1763">
                  <c:v>805.8</c:v>
                </c:pt>
                <c:pt idx="1764">
                  <c:v>806.05</c:v>
                </c:pt>
                <c:pt idx="1765">
                  <c:v>806.3</c:v>
                </c:pt>
                <c:pt idx="1766">
                  <c:v>806.55</c:v>
                </c:pt>
                <c:pt idx="1767">
                  <c:v>806.81</c:v>
                </c:pt>
                <c:pt idx="1768">
                  <c:v>807.06</c:v>
                </c:pt>
                <c:pt idx="1769">
                  <c:v>807.31</c:v>
                </c:pt>
                <c:pt idx="1770">
                  <c:v>807.56</c:v>
                </c:pt>
                <c:pt idx="1771">
                  <c:v>807.81</c:v>
                </c:pt>
                <c:pt idx="1772">
                  <c:v>808.06</c:v>
                </c:pt>
                <c:pt idx="1773">
                  <c:v>808.31</c:v>
                </c:pt>
                <c:pt idx="1774">
                  <c:v>808.56</c:v>
                </c:pt>
                <c:pt idx="1775">
                  <c:v>808.81</c:v>
                </c:pt>
                <c:pt idx="1776">
                  <c:v>809.06</c:v>
                </c:pt>
                <c:pt idx="1777">
                  <c:v>809.31</c:v>
                </c:pt>
                <c:pt idx="1778">
                  <c:v>809.56</c:v>
                </c:pt>
                <c:pt idx="1779">
                  <c:v>809.81</c:v>
                </c:pt>
                <c:pt idx="1780">
                  <c:v>810.06</c:v>
                </c:pt>
                <c:pt idx="1781">
                  <c:v>810.32</c:v>
                </c:pt>
                <c:pt idx="1782">
                  <c:v>810.57</c:v>
                </c:pt>
                <c:pt idx="1783">
                  <c:v>810.82</c:v>
                </c:pt>
                <c:pt idx="1784">
                  <c:v>811.07</c:v>
                </c:pt>
                <c:pt idx="1785">
                  <c:v>811.32</c:v>
                </c:pt>
                <c:pt idx="1786">
                  <c:v>811.57</c:v>
                </c:pt>
                <c:pt idx="1787">
                  <c:v>811.82</c:v>
                </c:pt>
                <c:pt idx="1788">
                  <c:v>812.07</c:v>
                </c:pt>
                <c:pt idx="1789">
                  <c:v>812.32</c:v>
                </c:pt>
                <c:pt idx="1790">
                  <c:v>812.57</c:v>
                </c:pt>
                <c:pt idx="1791">
                  <c:v>812.82</c:v>
                </c:pt>
                <c:pt idx="1792">
                  <c:v>813.07</c:v>
                </c:pt>
                <c:pt idx="1793">
                  <c:v>813.32</c:v>
                </c:pt>
                <c:pt idx="1794">
                  <c:v>813.57</c:v>
                </c:pt>
                <c:pt idx="1795">
                  <c:v>813.82</c:v>
                </c:pt>
                <c:pt idx="1796">
                  <c:v>814.07</c:v>
                </c:pt>
                <c:pt idx="1797">
                  <c:v>814.33</c:v>
                </c:pt>
                <c:pt idx="1798">
                  <c:v>814.58</c:v>
                </c:pt>
                <c:pt idx="1799">
                  <c:v>814.83</c:v>
                </c:pt>
                <c:pt idx="1800">
                  <c:v>815.08</c:v>
                </c:pt>
                <c:pt idx="1801">
                  <c:v>815.33</c:v>
                </c:pt>
                <c:pt idx="1802">
                  <c:v>815.58</c:v>
                </c:pt>
                <c:pt idx="1803">
                  <c:v>815.83</c:v>
                </c:pt>
                <c:pt idx="1804">
                  <c:v>816.08</c:v>
                </c:pt>
                <c:pt idx="1805">
                  <c:v>816.33</c:v>
                </c:pt>
                <c:pt idx="1806">
                  <c:v>816.58</c:v>
                </c:pt>
                <c:pt idx="1807">
                  <c:v>816.83</c:v>
                </c:pt>
                <c:pt idx="1808">
                  <c:v>817.08</c:v>
                </c:pt>
                <c:pt idx="1809">
                  <c:v>817.33</c:v>
                </c:pt>
                <c:pt idx="1810">
                  <c:v>817.58</c:v>
                </c:pt>
                <c:pt idx="1811">
                  <c:v>817.83</c:v>
                </c:pt>
                <c:pt idx="1812">
                  <c:v>818.08</c:v>
                </c:pt>
                <c:pt idx="1813">
                  <c:v>818.33</c:v>
                </c:pt>
                <c:pt idx="1814">
                  <c:v>818.58</c:v>
                </c:pt>
                <c:pt idx="1815">
                  <c:v>818.83</c:v>
                </c:pt>
                <c:pt idx="1816">
                  <c:v>819.08</c:v>
                </c:pt>
                <c:pt idx="1817">
                  <c:v>819.33</c:v>
                </c:pt>
                <c:pt idx="1818">
                  <c:v>819.58</c:v>
                </c:pt>
                <c:pt idx="1819">
                  <c:v>819.84</c:v>
                </c:pt>
                <c:pt idx="1820">
                  <c:v>820.09</c:v>
                </c:pt>
                <c:pt idx="1821">
                  <c:v>820.34</c:v>
                </c:pt>
                <c:pt idx="1822">
                  <c:v>820.59</c:v>
                </c:pt>
                <c:pt idx="1823">
                  <c:v>820.84</c:v>
                </c:pt>
                <c:pt idx="1824">
                  <c:v>821.09</c:v>
                </c:pt>
                <c:pt idx="1825">
                  <c:v>821.34</c:v>
                </c:pt>
                <c:pt idx="1826">
                  <c:v>821.59</c:v>
                </c:pt>
                <c:pt idx="1827">
                  <c:v>821.84</c:v>
                </c:pt>
                <c:pt idx="1828">
                  <c:v>822.09</c:v>
                </c:pt>
                <c:pt idx="1829">
                  <c:v>822.34</c:v>
                </c:pt>
                <c:pt idx="1830">
                  <c:v>822.59</c:v>
                </c:pt>
                <c:pt idx="1831">
                  <c:v>822.84</c:v>
                </c:pt>
                <c:pt idx="1832">
                  <c:v>823.09</c:v>
                </c:pt>
                <c:pt idx="1833">
                  <c:v>823.34</c:v>
                </c:pt>
                <c:pt idx="1834">
                  <c:v>823.59</c:v>
                </c:pt>
                <c:pt idx="1835">
                  <c:v>823.84</c:v>
                </c:pt>
                <c:pt idx="1836">
                  <c:v>824.09</c:v>
                </c:pt>
                <c:pt idx="1837">
                  <c:v>824.34</c:v>
                </c:pt>
                <c:pt idx="1838">
                  <c:v>824.59</c:v>
                </c:pt>
                <c:pt idx="1839">
                  <c:v>824.84</c:v>
                </c:pt>
                <c:pt idx="1840">
                  <c:v>825.09</c:v>
                </c:pt>
                <c:pt idx="1841">
                  <c:v>825.34</c:v>
                </c:pt>
                <c:pt idx="1842">
                  <c:v>825.59</c:v>
                </c:pt>
                <c:pt idx="1843">
                  <c:v>825.84</c:v>
                </c:pt>
                <c:pt idx="1844">
                  <c:v>826.09</c:v>
                </c:pt>
                <c:pt idx="1845">
                  <c:v>826.34</c:v>
                </c:pt>
                <c:pt idx="1846">
                  <c:v>826.59</c:v>
                </c:pt>
                <c:pt idx="1847">
                  <c:v>826.84</c:v>
                </c:pt>
                <c:pt idx="1848">
                  <c:v>827.09</c:v>
                </c:pt>
                <c:pt idx="1849">
                  <c:v>827.34</c:v>
                </c:pt>
                <c:pt idx="1850">
                  <c:v>827.59</c:v>
                </c:pt>
                <c:pt idx="1851">
                  <c:v>827.84</c:v>
                </c:pt>
                <c:pt idx="1852">
                  <c:v>828.09</c:v>
                </c:pt>
                <c:pt idx="1853">
                  <c:v>828.34</c:v>
                </c:pt>
                <c:pt idx="1854">
                  <c:v>828.59</c:v>
                </c:pt>
                <c:pt idx="1855">
                  <c:v>828.84</c:v>
                </c:pt>
                <c:pt idx="1856">
                  <c:v>829.09</c:v>
                </c:pt>
                <c:pt idx="1857">
                  <c:v>829.34</c:v>
                </c:pt>
                <c:pt idx="1858">
                  <c:v>829.59</c:v>
                </c:pt>
                <c:pt idx="1859">
                  <c:v>829.84</c:v>
                </c:pt>
                <c:pt idx="1860">
                  <c:v>830.09</c:v>
                </c:pt>
                <c:pt idx="1861">
                  <c:v>830.34</c:v>
                </c:pt>
                <c:pt idx="1862">
                  <c:v>830.59</c:v>
                </c:pt>
                <c:pt idx="1863">
                  <c:v>830.84</c:v>
                </c:pt>
                <c:pt idx="1864">
                  <c:v>831.09</c:v>
                </c:pt>
                <c:pt idx="1865">
                  <c:v>831.34</c:v>
                </c:pt>
                <c:pt idx="1866">
                  <c:v>831.59</c:v>
                </c:pt>
                <c:pt idx="1867">
                  <c:v>831.84</c:v>
                </c:pt>
                <c:pt idx="1868">
                  <c:v>832.09</c:v>
                </c:pt>
                <c:pt idx="1869">
                  <c:v>832.34</c:v>
                </c:pt>
                <c:pt idx="1870">
                  <c:v>832.59</c:v>
                </c:pt>
                <c:pt idx="1871">
                  <c:v>832.84</c:v>
                </c:pt>
                <c:pt idx="1872">
                  <c:v>833.09</c:v>
                </c:pt>
                <c:pt idx="1873">
                  <c:v>833.34</c:v>
                </c:pt>
                <c:pt idx="1874">
                  <c:v>833.59</c:v>
                </c:pt>
                <c:pt idx="1875">
                  <c:v>833.84</c:v>
                </c:pt>
                <c:pt idx="1876">
                  <c:v>834.09</c:v>
                </c:pt>
                <c:pt idx="1877">
                  <c:v>834.34</c:v>
                </c:pt>
                <c:pt idx="1878">
                  <c:v>834.59</c:v>
                </c:pt>
                <c:pt idx="1879">
                  <c:v>834.84</c:v>
                </c:pt>
                <c:pt idx="1880">
                  <c:v>835.09</c:v>
                </c:pt>
                <c:pt idx="1881">
                  <c:v>835.34</c:v>
                </c:pt>
                <c:pt idx="1882">
                  <c:v>835.59</c:v>
                </c:pt>
                <c:pt idx="1883">
                  <c:v>835.84</c:v>
                </c:pt>
                <c:pt idx="1884">
                  <c:v>836.09</c:v>
                </c:pt>
                <c:pt idx="1885">
                  <c:v>836.34</c:v>
                </c:pt>
                <c:pt idx="1886">
                  <c:v>836.59</c:v>
                </c:pt>
                <c:pt idx="1887">
                  <c:v>836.84</c:v>
                </c:pt>
                <c:pt idx="1888">
                  <c:v>837.09</c:v>
                </c:pt>
                <c:pt idx="1889">
                  <c:v>837.34</c:v>
                </c:pt>
                <c:pt idx="1890">
                  <c:v>837.59</c:v>
                </c:pt>
                <c:pt idx="1891">
                  <c:v>837.84</c:v>
                </c:pt>
                <c:pt idx="1892">
                  <c:v>838.09</c:v>
                </c:pt>
                <c:pt idx="1893">
                  <c:v>838.34</c:v>
                </c:pt>
                <c:pt idx="1894">
                  <c:v>838.58</c:v>
                </c:pt>
                <c:pt idx="1895">
                  <c:v>838.83</c:v>
                </c:pt>
                <c:pt idx="1896">
                  <c:v>839.08</c:v>
                </c:pt>
                <c:pt idx="1897">
                  <c:v>839.33</c:v>
                </c:pt>
                <c:pt idx="1898">
                  <c:v>839.58</c:v>
                </c:pt>
                <c:pt idx="1899">
                  <c:v>839.83</c:v>
                </c:pt>
                <c:pt idx="1900">
                  <c:v>840.08</c:v>
                </c:pt>
                <c:pt idx="1901">
                  <c:v>840.33</c:v>
                </c:pt>
                <c:pt idx="1902">
                  <c:v>840.58</c:v>
                </c:pt>
                <c:pt idx="1903">
                  <c:v>840.83</c:v>
                </c:pt>
                <c:pt idx="1904">
                  <c:v>841.08</c:v>
                </c:pt>
                <c:pt idx="1905">
                  <c:v>841.33</c:v>
                </c:pt>
                <c:pt idx="1906">
                  <c:v>841.58</c:v>
                </c:pt>
                <c:pt idx="1907">
                  <c:v>841.83</c:v>
                </c:pt>
                <c:pt idx="1908">
                  <c:v>842.08</c:v>
                </c:pt>
                <c:pt idx="1909">
                  <c:v>842.33</c:v>
                </c:pt>
                <c:pt idx="1910">
                  <c:v>842.58</c:v>
                </c:pt>
                <c:pt idx="1911">
                  <c:v>842.83</c:v>
                </c:pt>
                <c:pt idx="1912">
                  <c:v>843.08</c:v>
                </c:pt>
                <c:pt idx="1913">
                  <c:v>843.33</c:v>
                </c:pt>
                <c:pt idx="1914">
                  <c:v>843.58</c:v>
                </c:pt>
                <c:pt idx="1915">
                  <c:v>843.83</c:v>
                </c:pt>
                <c:pt idx="1916">
                  <c:v>844.07</c:v>
                </c:pt>
                <c:pt idx="1917">
                  <c:v>844.32</c:v>
                </c:pt>
                <c:pt idx="1918">
                  <c:v>844.57</c:v>
                </c:pt>
                <c:pt idx="1919">
                  <c:v>844.82</c:v>
                </c:pt>
                <c:pt idx="1920">
                  <c:v>845.07</c:v>
                </c:pt>
                <c:pt idx="1921">
                  <c:v>845.32</c:v>
                </c:pt>
                <c:pt idx="1922">
                  <c:v>845.57</c:v>
                </c:pt>
                <c:pt idx="1923">
                  <c:v>845.82</c:v>
                </c:pt>
                <c:pt idx="1924">
                  <c:v>846.07</c:v>
                </c:pt>
                <c:pt idx="1925">
                  <c:v>846.32</c:v>
                </c:pt>
                <c:pt idx="1926">
                  <c:v>846.57</c:v>
                </c:pt>
                <c:pt idx="1927">
                  <c:v>846.82</c:v>
                </c:pt>
                <c:pt idx="1928">
                  <c:v>847.07</c:v>
                </c:pt>
                <c:pt idx="1929">
                  <c:v>847.32</c:v>
                </c:pt>
                <c:pt idx="1930">
                  <c:v>847.57</c:v>
                </c:pt>
                <c:pt idx="1931">
                  <c:v>847.82</c:v>
                </c:pt>
                <c:pt idx="1932">
                  <c:v>848.06</c:v>
                </c:pt>
                <c:pt idx="1933">
                  <c:v>848.31</c:v>
                </c:pt>
                <c:pt idx="1934">
                  <c:v>848.56</c:v>
                </c:pt>
                <c:pt idx="1935">
                  <c:v>848.81</c:v>
                </c:pt>
                <c:pt idx="1936">
                  <c:v>849.06</c:v>
                </c:pt>
                <c:pt idx="1937">
                  <c:v>849.31</c:v>
                </c:pt>
                <c:pt idx="1938">
                  <c:v>849.56</c:v>
                </c:pt>
                <c:pt idx="1939">
                  <c:v>849.81</c:v>
                </c:pt>
                <c:pt idx="1940">
                  <c:v>850.06</c:v>
                </c:pt>
                <c:pt idx="1941">
                  <c:v>850.31</c:v>
                </c:pt>
                <c:pt idx="1942">
                  <c:v>850.56</c:v>
                </c:pt>
                <c:pt idx="1943">
                  <c:v>850.81</c:v>
                </c:pt>
                <c:pt idx="1944">
                  <c:v>851.06</c:v>
                </c:pt>
                <c:pt idx="1945">
                  <c:v>851.3</c:v>
                </c:pt>
                <c:pt idx="1946">
                  <c:v>851.55</c:v>
                </c:pt>
                <c:pt idx="1947">
                  <c:v>851.8</c:v>
                </c:pt>
                <c:pt idx="1948">
                  <c:v>852.05</c:v>
                </c:pt>
                <c:pt idx="1949">
                  <c:v>852.3</c:v>
                </c:pt>
                <c:pt idx="1950">
                  <c:v>852.55</c:v>
                </c:pt>
                <c:pt idx="1951">
                  <c:v>852.8</c:v>
                </c:pt>
                <c:pt idx="1952">
                  <c:v>853.05</c:v>
                </c:pt>
                <c:pt idx="1953">
                  <c:v>853.3</c:v>
                </c:pt>
                <c:pt idx="1954">
                  <c:v>853.55</c:v>
                </c:pt>
                <c:pt idx="1955">
                  <c:v>853.8</c:v>
                </c:pt>
                <c:pt idx="1956">
                  <c:v>854.04</c:v>
                </c:pt>
                <c:pt idx="1957">
                  <c:v>854.29</c:v>
                </c:pt>
                <c:pt idx="1958">
                  <c:v>854.54</c:v>
                </c:pt>
                <c:pt idx="1959">
                  <c:v>854.79</c:v>
                </c:pt>
                <c:pt idx="1960">
                  <c:v>855.04</c:v>
                </c:pt>
                <c:pt idx="1961">
                  <c:v>855.29</c:v>
                </c:pt>
                <c:pt idx="1962">
                  <c:v>855.54</c:v>
                </c:pt>
                <c:pt idx="1963">
                  <c:v>855.79</c:v>
                </c:pt>
                <c:pt idx="1964">
                  <c:v>856.04</c:v>
                </c:pt>
                <c:pt idx="1965">
                  <c:v>856.29</c:v>
                </c:pt>
                <c:pt idx="1966">
                  <c:v>856.54</c:v>
                </c:pt>
                <c:pt idx="1967">
                  <c:v>856.78</c:v>
                </c:pt>
                <c:pt idx="1968">
                  <c:v>857.03</c:v>
                </c:pt>
                <c:pt idx="1969">
                  <c:v>857.28</c:v>
                </c:pt>
                <c:pt idx="1970">
                  <c:v>857.53</c:v>
                </c:pt>
                <c:pt idx="1971">
                  <c:v>857.78</c:v>
                </c:pt>
                <c:pt idx="1972">
                  <c:v>858.03</c:v>
                </c:pt>
                <c:pt idx="1973">
                  <c:v>858.28</c:v>
                </c:pt>
                <c:pt idx="1974">
                  <c:v>858.53</c:v>
                </c:pt>
                <c:pt idx="1975">
                  <c:v>858.78</c:v>
                </c:pt>
                <c:pt idx="1976">
                  <c:v>859.02</c:v>
                </c:pt>
                <c:pt idx="1977">
                  <c:v>859.27</c:v>
                </c:pt>
                <c:pt idx="1978">
                  <c:v>859.52</c:v>
                </c:pt>
                <c:pt idx="1979">
                  <c:v>859.77</c:v>
                </c:pt>
                <c:pt idx="1980">
                  <c:v>860.02</c:v>
                </c:pt>
                <c:pt idx="1981">
                  <c:v>860.27</c:v>
                </c:pt>
                <c:pt idx="1982">
                  <c:v>860.52</c:v>
                </c:pt>
                <c:pt idx="1983">
                  <c:v>860.77</c:v>
                </c:pt>
                <c:pt idx="1984">
                  <c:v>861.02</c:v>
                </c:pt>
                <c:pt idx="1985">
                  <c:v>861.26</c:v>
                </c:pt>
                <c:pt idx="1986">
                  <c:v>861.51</c:v>
                </c:pt>
                <c:pt idx="1987">
                  <c:v>861.76</c:v>
                </c:pt>
                <c:pt idx="1988">
                  <c:v>862.01</c:v>
                </c:pt>
                <c:pt idx="1989">
                  <c:v>862.26</c:v>
                </c:pt>
                <c:pt idx="1990">
                  <c:v>862.51</c:v>
                </c:pt>
                <c:pt idx="1991">
                  <c:v>862.76</c:v>
                </c:pt>
                <c:pt idx="1992">
                  <c:v>863.01</c:v>
                </c:pt>
                <c:pt idx="1993">
                  <c:v>863.25</c:v>
                </c:pt>
                <c:pt idx="1994">
                  <c:v>863.5</c:v>
                </c:pt>
                <c:pt idx="1995">
                  <c:v>863.75</c:v>
                </c:pt>
                <c:pt idx="1996">
                  <c:v>864</c:v>
                </c:pt>
                <c:pt idx="1997">
                  <c:v>864.25</c:v>
                </c:pt>
                <c:pt idx="1998">
                  <c:v>864.5</c:v>
                </c:pt>
                <c:pt idx="1999">
                  <c:v>864.75</c:v>
                </c:pt>
                <c:pt idx="2000">
                  <c:v>865</c:v>
                </c:pt>
                <c:pt idx="2001">
                  <c:v>865.24</c:v>
                </c:pt>
                <c:pt idx="2002">
                  <c:v>865.49</c:v>
                </c:pt>
                <c:pt idx="2003">
                  <c:v>865.74</c:v>
                </c:pt>
                <c:pt idx="2004">
                  <c:v>865.99</c:v>
                </c:pt>
                <c:pt idx="2005">
                  <c:v>866.24</c:v>
                </c:pt>
                <c:pt idx="2006">
                  <c:v>866.49</c:v>
                </c:pt>
                <c:pt idx="2007">
                  <c:v>866.74</c:v>
                </c:pt>
                <c:pt idx="2008">
                  <c:v>866.98</c:v>
                </c:pt>
                <c:pt idx="2009">
                  <c:v>867.23</c:v>
                </c:pt>
                <c:pt idx="2010">
                  <c:v>867.48</c:v>
                </c:pt>
                <c:pt idx="2011">
                  <c:v>867.73</c:v>
                </c:pt>
                <c:pt idx="2012">
                  <c:v>867.98</c:v>
                </c:pt>
                <c:pt idx="2013">
                  <c:v>868.23</c:v>
                </c:pt>
                <c:pt idx="2014">
                  <c:v>868.48</c:v>
                </c:pt>
                <c:pt idx="2015">
                  <c:v>868.72</c:v>
                </c:pt>
                <c:pt idx="2016">
                  <c:v>868.97</c:v>
                </c:pt>
                <c:pt idx="2017">
                  <c:v>869.22</c:v>
                </c:pt>
                <c:pt idx="2018">
                  <c:v>869.47</c:v>
                </c:pt>
                <c:pt idx="2019">
                  <c:v>869.72</c:v>
                </c:pt>
                <c:pt idx="2020">
                  <c:v>869.97</c:v>
                </c:pt>
                <c:pt idx="2021">
                  <c:v>870.21</c:v>
                </c:pt>
                <c:pt idx="2022">
                  <c:v>870.46</c:v>
                </c:pt>
                <c:pt idx="2023">
                  <c:v>870.71</c:v>
                </c:pt>
                <c:pt idx="2024">
                  <c:v>870.96</c:v>
                </c:pt>
                <c:pt idx="2025">
                  <c:v>871.21</c:v>
                </c:pt>
                <c:pt idx="2026">
                  <c:v>871.46</c:v>
                </c:pt>
                <c:pt idx="2027">
                  <c:v>871.71</c:v>
                </c:pt>
                <c:pt idx="2028">
                  <c:v>871.95</c:v>
                </c:pt>
                <c:pt idx="2029">
                  <c:v>872.2</c:v>
                </c:pt>
                <c:pt idx="2030">
                  <c:v>872.45</c:v>
                </c:pt>
                <c:pt idx="2031">
                  <c:v>872.7</c:v>
                </c:pt>
                <c:pt idx="2032">
                  <c:v>872.95</c:v>
                </c:pt>
                <c:pt idx="2033">
                  <c:v>873.2</c:v>
                </c:pt>
                <c:pt idx="2034">
                  <c:v>873.44</c:v>
                </c:pt>
                <c:pt idx="2035">
                  <c:v>873.69</c:v>
                </c:pt>
                <c:pt idx="2036">
                  <c:v>873.94</c:v>
                </c:pt>
                <c:pt idx="2037">
                  <c:v>874.19</c:v>
                </c:pt>
                <c:pt idx="2038">
                  <c:v>874.44</c:v>
                </c:pt>
                <c:pt idx="2039">
                  <c:v>874.69</c:v>
                </c:pt>
                <c:pt idx="2040">
                  <c:v>874.93</c:v>
                </c:pt>
                <c:pt idx="2041">
                  <c:v>875.18</c:v>
                </c:pt>
                <c:pt idx="2042">
                  <c:v>875.43</c:v>
                </c:pt>
                <c:pt idx="2043">
                  <c:v>875.68</c:v>
                </c:pt>
                <c:pt idx="2044">
                  <c:v>875.93</c:v>
                </c:pt>
                <c:pt idx="2045">
                  <c:v>876.18</c:v>
                </c:pt>
                <c:pt idx="2046">
                  <c:v>876.42</c:v>
                </c:pt>
                <c:pt idx="2047">
                  <c:v>876.67</c:v>
                </c:pt>
                <c:pt idx="2048">
                  <c:v>876.92</c:v>
                </c:pt>
                <c:pt idx="2049">
                  <c:v>877.17</c:v>
                </c:pt>
                <c:pt idx="2050">
                  <c:v>877.42</c:v>
                </c:pt>
                <c:pt idx="2051">
                  <c:v>877.66</c:v>
                </c:pt>
                <c:pt idx="2052">
                  <c:v>877.91</c:v>
                </c:pt>
                <c:pt idx="2053">
                  <c:v>878.16</c:v>
                </c:pt>
                <c:pt idx="2054">
                  <c:v>878.41</c:v>
                </c:pt>
                <c:pt idx="2055">
                  <c:v>878.66</c:v>
                </c:pt>
                <c:pt idx="2056">
                  <c:v>878.91</c:v>
                </c:pt>
                <c:pt idx="2057">
                  <c:v>879.15</c:v>
                </c:pt>
                <c:pt idx="2058">
                  <c:v>879.4</c:v>
                </c:pt>
                <c:pt idx="2059">
                  <c:v>879.65</c:v>
                </c:pt>
                <c:pt idx="2060">
                  <c:v>879.9</c:v>
                </c:pt>
                <c:pt idx="2061">
                  <c:v>880.15</c:v>
                </c:pt>
                <c:pt idx="2062">
                  <c:v>880.39</c:v>
                </c:pt>
                <c:pt idx="2063">
                  <c:v>880.64</c:v>
                </c:pt>
                <c:pt idx="2064">
                  <c:v>880.89</c:v>
                </c:pt>
                <c:pt idx="2065">
                  <c:v>881.14</c:v>
                </c:pt>
                <c:pt idx="2066">
                  <c:v>881.39</c:v>
                </c:pt>
                <c:pt idx="2067">
                  <c:v>881.63</c:v>
                </c:pt>
                <c:pt idx="2068">
                  <c:v>881.88</c:v>
                </c:pt>
                <c:pt idx="2069">
                  <c:v>882.13</c:v>
                </c:pt>
                <c:pt idx="2070">
                  <c:v>882.38</c:v>
                </c:pt>
                <c:pt idx="2071">
                  <c:v>882.63</c:v>
                </c:pt>
                <c:pt idx="2072">
                  <c:v>882.87</c:v>
                </c:pt>
                <c:pt idx="2073">
                  <c:v>883.12</c:v>
                </c:pt>
                <c:pt idx="2074">
                  <c:v>883.37</c:v>
                </c:pt>
                <c:pt idx="2075">
                  <c:v>883.62</c:v>
                </c:pt>
                <c:pt idx="2076">
                  <c:v>883.87</c:v>
                </c:pt>
                <c:pt idx="2077">
                  <c:v>884.11</c:v>
                </c:pt>
                <c:pt idx="2078">
                  <c:v>884.36</c:v>
                </c:pt>
                <c:pt idx="2079">
                  <c:v>884.61</c:v>
                </c:pt>
                <c:pt idx="2080">
                  <c:v>884.86</c:v>
                </c:pt>
                <c:pt idx="2081">
                  <c:v>885.11</c:v>
                </c:pt>
                <c:pt idx="2082">
                  <c:v>885.35</c:v>
                </c:pt>
                <c:pt idx="2083">
                  <c:v>885.6</c:v>
                </c:pt>
                <c:pt idx="2084">
                  <c:v>885.85</c:v>
                </c:pt>
                <c:pt idx="2085">
                  <c:v>886.1</c:v>
                </c:pt>
                <c:pt idx="2086">
                  <c:v>886.35</c:v>
                </c:pt>
                <c:pt idx="2087">
                  <c:v>886.59</c:v>
                </c:pt>
                <c:pt idx="2088">
                  <c:v>886.84</c:v>
                </c:pt>
                <c:pt idx="2089">
                  <c:v>887.09</c:v>
                </c:pt>
                <c:pt idx="2090">
                  <c:v>887.34</c:v>
                </c:pt>
                <c:pt idx="2091">
                  <c:v>887.58</c:v>
                </c:pt>
                <c:pt idx="2092">
                  <c:v>887.83</c:v>
                </c:pt>
                <c:pt idx="2093">
                  <c:v>888.08</c:v>
                </c:pt>
                <c:pt idx="2094">
                  <c:v>888.33</c:v>
                </c:pt>
                <c:pt idx="2095">
                  <c:v>888.58</c:v>
                </c:pt>
                <c:pt idx="2096">
                  <c:v>888.82</c:v>
                </c:pt>
                <c:pt idx="2097">
                  <c:v>889.07</c:v>
                </c:pt>
                <c:pt idx="2098">
                  <c:v>889.32</c:v>
                </c:pt>
                <c:pt idx="2099">
                  <c:v>889.57</c:v>
                </c:pt>
                <c:pt idx="2100">
                  <c:v>889.81</c:v>
                </c:pt>
                <c:pt idx="2101">
                  <c:v>890.06</c:v>
                </c:pt>
                <c:pt idx="2102">
                  <c:v>890.31</c:v>
                </c:pt>
                <c:pt idx="2103">
                  <c:v>890.56</c:v>
                </c:pt>
                <c:pt idx="2104">
                  <c:v>890.8</c:v>
                </c:pt>
                <c:pt idx="2105">
                  <c:v>891.05</c:v>
                </c:pt>
                <c:pt idx="2106">
                  <c:v>891.3</c:v>
                </c:pt>
                <c:pt idx="2107">
                  <c:v>891.55</c:v>
                </c:pt>
                <c:pt idx="2108">
                  <c:v>891.8</c:v>
                </c:pt>
                <c:pt idx="2109">
                  <c:v>892.04</c:v>
                </c:pt>
                <c:pt idx="2110">
                  <c:v>892.29</c:v>
                </c:pt>
                <c:pt idx="2111">
                  <c:v>892.54</c:v>
                </c:pt>
                <c:pt idx="2112">
                  <c:v>892.79</c:v>
                </c:pt>
                <c:pt idx="2113">
                  <c:v>893.03</c:v>
                </c:pt>
                <c:pt idx="2114">
                  <c:v>893.28</c:v>
                </c:pt>
                <c:pt idx="2115">
                  <c:v>893.53</c:v>
                </c:pt>
                <c:pt idx="2116">
                  <c:v>893.78</c:v>
                </c:pt>
                <c:pt idx="2117">
                  <c:v>894.02</c:v>
                </c:pt>
                <c:pt idx="2118">
                  <c:v>894.27</c:v>
                </c:pt>
                <c:pt idx="2119">
                  <c:v>894.52</c:v>
                </c:pt>
                <c:pt idx="2120">
                  <c:v>894.77</c:v>
                </c:pt>
                <c:pt idx="2121">
                  <c:v>895.01</c:v>
                </c:pt>
                <c:pt idx="2122">
                  <c:v>895.26</c:v>
                </c:pt>
                <c:pt idx="2123">
                  <c:v>895.51</c:v>
                </c:pt>
                <c:pt idx="2124">
                  <c:v>895.76</c:v>
                </c:pt>
                <c:pt idx="2125">
                  <c:v>896</c:v>
                </c:pt>
                <c:pt idx="2126">
                  <c:v>896.25</c:v>
                </c:pt>
                <c:pt idx="2127">
                  <c:v>896.5</c:v>
                </c:pt>
                <c:pt idx="2128">
                  <c:v>896.75</c:v>
                </c:pt>
                <c:pt idx="2129">
                  <c:v>896.99</c:v>
                </c:pt>
                <c:pt idx="2130">
                  <c:v>897.24</c:v>
                </c:pt>
                <c:pt idx="2131">
                  <c:v>897.49</c:v>
                </c:pt>
                <c:pt idx="2132">
                  <c:v>897.74</c:v>
                </c:pt>
                <c:pt idx="2133">
                  <c:v>897.98</c:v>
                </c:pt>
                <c:pt idx="2134">
                  <c:v>898.23</c:v>
                </c:pt>
                <c:pt idx="2135">
                  <c:v>898.48</c:v>
                </c:pt>
                <c:pt idx="2136">
                  <c:v>898.73</c:v>
                </c:pt>
                <c:pt idx="2137">
                  <c:v>898.97</c:v>
                </c:pt>
                <c:pt idx="2138">
                  <c:v>899.22</c:v>
                </c:pt>
                <c:pt idx="2139">
                  <c:v>899.47</c:v>
                </c:pt>
                <c:pt idx="2140">
                  <c:v>899.72</c:v>
                </c:pt>
                <c:pt idx="2141">
                  <c:v>899.96</c:v>
                </c:pt>
                <c:pt idx="2142">
                  <c:v>900.21</c:v>
                </c:pt>
                <c:pt idx="2143">
                  <c:v>900.46</c:v>
                </c:pt>
                <c:pt idx="2144">
                  <c:v>900.7</c:v>
                </c:pt>
                <c:pt idx="2145">
                  <c:v>900.95</c:v>
                </c:pt>
                <c:pt idx="2146">
                  <c:v>901.2</c:v>
                </c:pt>
                <c:pt idx="2147">
                  <c:v>901.45</c:v>
                </c:pt>
                <c:pt idx="2148">
                  <c:v>901.69</c:v>
                </c:pt>
                <c:pt idx="2149">
                  <c:v>901.94</c:v>
                </c:pt>
                <c:pt idx="2150">
                  <c:v>902.19</c:v>
                </c:pt>
                <c:pt idx="2151">
                  <c:v>902.44</c:v>
                </c:pt>
                <c:pt idx="2152">
                  <c:v>902.68</c:v>
                </c:pt>
                <c:pt idx="2153">
                  <c:v>902.93</c:v>
                </c:pt>
                <c:pt idx="2154">
                  <c:v>903.18</c:v>
                </c:pt>
                <c:pt idx="2155">
                  <c:v>903.42</c:v>
                </c:pt>
                <c:pt idx="2156">
                  <c:v>903.67</c:v>
                </c:pt>
                <c:pt idx="2157">
                  <c:v>903.92</c:v>
                </c:pt>
                <c:pt idx="2158">
                  <c:v>904.17</c:v>
                </c:pt>
                <c:pt idx="2159">
                  <c:v>904.41</c:v>
                </c:pt>
                <c:pt idx="2160">
                  <c:v>904.66</c:v>
                </c:pt>
                <c:pt idx="2161">
                  <c:v>904.91</c:v>
                </c:pt>
                <c:pt idx="2162">
                  <c:v>905.15</c:v>
                </c:pt>
                <c:pt idx="2163">
                  <c:v>905.4</c:v>
                </c:pt>
                <c:pt idx="2164">
                  <c:v>905.65</c:v>
                </c:pt>
                <c:pt idx="2165">
                  <c:v>905.9</c:v>
                </c:pt>
                <c:pt idx="2166">
                  <c:v>906.14</c:v>
                </c:pt>
                <c:pt idx="2167">
                  <c:v>906.39</c:v>
                </c:pt>
                <c:pt idx="2168">
                  <c:v>906.64</c:v>
                </c:pt>
                <c:pt idx="2169">
                  <c:v>906.88</c:v>
                </c:pt>
                <c:pt idx="2170">
                  <c:v>907.13</c:v>
                </c:pt>
                <c:pt idx="2171">
                  <c:v>907.38</c:v>
                </c:pt>
                <c:pt idx="2172">
                  <c:v>907.63</c:v>
                </c:pt>
                <c:pt idx="2173">
                  <c:v>907.87</c:v>
                </c:pt>
                <c:pt idx="2174">
                  <c:v>908.12</c:v>
                </c:pt>
                <c:pt idx="2175">
                  <c:v>908.37</c:v>
                </c:pt>
                <c:pt idx="2176">
                  <c:v>908.61</c:v>
                </c:pt>
                <c:pt idx="2177">
                  <c:v>908.86</c:v>
                </c:pt>
                <c:pt idx="2178">
                  <c:v>909.11</c:v>
                </c:pt>
                <c:pt idx="2179">
                  <c:v>909.35</c:v>
                </c:pt>
                <c:pt idx="2180">
                  <c:v>909.6</c:v>
                </c:pt>
                <c:pt idx="2181">
                  <c:v>909.85</c:v>
                </c:pt>
                <c:pt idx="2182">
                  <c:v>910.1</c:v>
                </c:pt>
                <c:pt idx="2183">
                  <c:v>910.34</c:v>
                </c:pt>
                <c:pt idx="2184">
                  <c:v>910.59</c:v>
                </c:pt>
                <c:pt idx="2185">
                  <c:v>910.84</c:v>
                </c:pt>
                <c:pt idx="2186">
                  <c:v>911.08</c:v>
                </c:pt>
                <c:pt idx="2187">
                  <c:v>911.33</c:v>
                </c:pt>
                <c:pt idx="2188">
                  <c:v>911.58</c:v>
                </c:pt>
                <c:pt idx="2189">
                  <c:v>911.82</c:v>
                </c:pt>
                <c:pt idx="2190">
                  <c:v>912.07</c:v>
                </c:pt>
                <c:pt idx="2191">
                  <c:v>912.32</c:v>
                </c:pt>
                <c:pt idx="2192">
                  <c:v>912.56</c:v>
                </c:pt>
                <c:pt idx="2193">
                  <c:v>912.81</c:v>
                </c:pt>
                <c:pt idx="2194">
                  <c:v>913.06</c:v>
                </c:pt>
                <c:pt idx="2195">
                  <c:v>913.3</c:v>
                </c:pt>
                <c:pt idx="2196">
                  <c:v>913.55</c:v>
                </c:pt>
                <c:pt idx="2197">
                  <c:v>913.8</c:v>
                </c:pt>
                <c:pt idx="2198">
                  <c:v>914.05</c:v>
                </c:pt>
                <c:pt idx="2199">
                  <c:v>914.29</c:v>
                </c:pt>
                <c:pt idx="2200">
                  <c:v>914.54</c:v>
                </c:pt>
                <c:pt idx="2201">
                  <c:v>914.79</c:v>
                </c:pt>
                <c:pt idx="2202">
                  <c:v>915.03</c:v>
                </c:pt>
                <c:pt idx="2203">
                  <c:v>915.28</c:v>
                </c:pt>
                <c:pt idx="2204">
                  <c:v>915.53</c:v>
                </c:pt>
                <c:pt idx="2205">
                  <c:v>915.77</c:v>
                </c:pt>
                <c:pt idx="2206">
                  <c:v>916.02</c:v>
                </c:pt>
                <c:pt idx="2207">
                  <c:v>916.27</c:v>
                </c:pt>
                <c:pt idx="2208">
                  <c:v>916.51</c:v>
                </c:pt>
                <c:pt idx="2209">
                  <c:v>916.76</c:v>
                </c:pt>
                <c:pt idx="2210">
                  <c:v>917.01</c:v>
                </c:pt>
                <c:pt idx="2211">
                  <c:v>917.25</c:v>
                </c:pt>
                <c:pt idx="2212">
                  <c:v>917.5</c:v>
                </c:pt>
                <c:pt idx="2213">
                  <c:v>917.75</c:v>
                </c:pt>
                <c:pt idx="2214">
                  <c:v>917.99</c:v>
                </c:pt>
                <c:pt idx="2215">
                  <c:v>918.24</c:v>
                </c:pt>
                <c:pt idx="2216">
                  <c:v>918.49</c:v>
                </c:pt>
                <c:pt idx="2217">
                  <c:v>918.73</c:v>
                </c:pt>
                <c:pt idx="2218">
                  <c:v>918.98</c:v>
                </c:pt>
                <c:pt idx="2219">
                  <c:v>919.23</c:v>
                </c:pt>
                <c:pt idx="2220">
                  <c:v>919.47</c:v>
                </c:pt>
                <c:pt idx="2221">
                  <c:v>919.72</c:v>
                </c:pt>
                <c:pt idx="2222">
                  <c:v>919.97</c:v>
                </c:pt>
                <c:pt idx="2223">
                  <c:v>920.21</c:v>
                </c:pt>
                <c:pt idx="2224">
                  <c:v>920.46</c:v>
                </c:pt>
                <c:pt idx="2225">
                  <c:v>920.7</c:v>
                </c:pt>
                <c:pt idx="2226">
                  <c:v>920.95</c:v>
                </c:pt>
                <c:pt idx="2227">
                  <c:v>921.2</c:v>
                </c:pt>
                <c:pt idx="2228">
                  <c:v>921.44</c:v>
                </c:pt>
                <c:pt idx="2229">
                  <c:v>921.69</c:v>
                </c:pt>
                <c:pt idx="2230">
                  <c:v>921.94</c:v>
                </c:pt>
                <c:pt idx="2231">
                  <c:v>922.18</c:v>
                </c:pt>
                <c:pt idx="2232">
                  <c:v>922.43</c:v>
                </c:pt>
                <c:pt idx="2233">
                  <c:v>922.68</c:v>
                </c:pt>
                <c:pt idx="2234">
                  <c:v>922.92</c:v>
                </c:pt>
                <c:pt idx="2235">
                  <c:v>923.17</c:v>
                </c:pt>
                <c:pt idx="2236">
                  <c:v>923.42</c:v>
                </c:pt>
                <c:pt idx="2237">
                  <c:v>923.66</c:v>
                </c:pt>
                <c:pt idx="2238">
                  <c:v>923.91</c:v>
                </c:pt>
                <c:pt idx="2239">
                  <c:v>924.16</c:v>
                </c:pt>
                <c:pt idx="2240">
                  <c:v>924.4</c:v>
                </c:pt>
                <c:pt idx="2241">
                  <c:v>924.65</c:v>
                </c:pt>
                <c:pt idx="2242">
                  <c:v>924.89</c:v>
                </c:pt>
                <c:pt idx="2243">
                  <c:v>925.14</c:v>
                </c:pt>
                <c:pt idx="2244">
                  <c:v>925.39</c:v>
                </c:pt>
                <c:pt idx="2245">
                  <c:v>925.63</c:v>
                </c:pt>
                <c:pt idx="2246">
                  <c:v>925.88</c:v>
                </c:pt>
                <c:pt idx="2247">
                  <c:v>926.13</c:v>
                </c:pt>
                <c:pt idx="2248">
                  <c:v>926.37</c:v>
                </c:pt>
                <c:pt idx="2249">
                  <c:v>926.62</c:v>
                </c:pt>
                <c:pt idx="2250">
                  <c:v>926.87</c:v>
                </c:pt>
                <c:pt idx="2251">
                  <c:v>927.11</c:v>
                </c:pt>
                <c:pt idx="2252">
                  <c:v>927.36</c:v>
                </c:pt>
                <c:pt idx="2253">
                  <c:v>927.6</c:v>
                </c:pt>
                <c:pt idx="2254">
                  <c:v>927.85</c:v>
                </c:pt>
                <c:pt idx="2255">
                  <c:v>928.1</c:v>
                </c:pt>
                <c:pt idx="2256">
                  <c:v>928.34</c:v>
                </c:pt>
                <c:pt idx="2257">
                  <c:v>928.59</c:v>
                </c:pt>
                <c:pt idx="2258">
                  <c:v>928.84</c:v>
                </c:pt>
                <c:pt idx="2259">
                  <c:v>929.08</c:v>
                </c:pt>
                <c:pt idx="2260">
                  <c:v>929.33</c:v>
                </c:pt>
                <c:pt idx="2261">
                  <c:v>929.57</c:v>
                </c:pt>
                <c:pt idx="2262">
                  <c:v>929.82</c:v>
                </c:pt>
                <c:pt idx="2263">
                  <c:v>930.07</c:v>
                </c:pt>
                <c:pt idx="2264">
                  <c:v>930.31</c:v>
                </c:pt>
                <c:pt idx="2265">
                  <c:v>930.56</c:v>
                </c:pt>
                <c:pt idx="2266">
                  <c:v>930.8</c:v>
                </c:pt>
                <c:pt idx="2267">
                  <c:v>931.05</c:v>
                </c:pt>
                <c:pt idx="2268">
                  <c:v>931.3</c:v>
                </c:pt>
                <c:pt idx="2269">
                  <c:v>931.54</c:v>
                </c:pt>
                <c:pt idx="2270">
                  <c:v>931.79</c:v>
                </c:pt>
                <c:pt idx="2271">
                  <c:v>932.04</c:v>
                </c:pt>
                <c:pt idx="2272">
                  <c:v>932.28</c:v>
                </c:pt>
                <c:pt idx="2273">
                  <c:v>932.53</c:v>
                </c:pt>
                <c:pt idx="2274">
                  <c:v>932.77</c:v>
                </c:pt>
                <c:pt idx="2275">
                  <c:v>933.02</c:v>
                </c:pt>
                <c:pt idx="2276">
                  <c:v>933.27</c:v>
                </c:pt>
                <c:pt idx="2277">
                  <c:v>933.51</c:v>
                </c:pt>
                <c:pt idx="2278">
                  <c:v>933.76</c:v>
                </c:pt>
                <c:pt idx="2279">
                  <c:v>934</c:v>
                </c:pt>
                <c:pt idx="2280">
                  <c:v>934.25</c:v>
                </c:pt>
                <c:pt idx="2281">
                  <c:v>934.5</c:v>
                </c:pt>
                <c:pt idx="2282">
                  <c:v>934.74</c:v>
                </c:pt>
                <c:pt idx="2283">
                  <c:v>934.99</c:v>
                </c:pt>
                <c:pt idx="2284">
                  <c:v>935.23</c:v>
                </c:pt>
                <c:pt idx="2285">
                  <c:v>935.48</c:v>
                </c:pt>
                <c:pt idx="2286">
                  <c:v>935.73</c:v>
                </c:pt>
                <c:pt idx="2287">
                  <c:v>935.97</c:v>
                </c:pt>
                <c:pt idx="2288">
                  <c:v>936.22</c:v>
                </c:pt>
                <c:pt idx="2289">
                  <c:v>936.46</c:v>
                </c:pt>
                <c:pt idx="2290">
                  <c:v>936.71</c:v>
                </c:pt>
                <c:pt idx="2291">
                  <c:v>936.96</c:v>
                </c:pt>
                <c:pt idx="2292">
                  <c:v>937.2</c:v>
                </c:pt>
                <c:pt idx="2293">
                  <c:v>937.45</c:v>
                </c:pt>
                <c:pt idx="2294">
                  <c:v>937.69</c:v>
                </c:pt>
                <c:pt idx="2295">
                  <c:v>937.94</c:v>
                </c:pt>
                <c:pt idx="2296">
                  <c:v>938.18</c:v>
                </c:pt>
                <c:pt idx="2297">
                  <c:v>938.43</c:v>
                </c:pt>
                <c:pt idx="2298">
                  <c:v>938.68</c:v>
                </c:pt>
                <c:pt idx="2299">
                  <c:v>938.92</c:v>
                </c:pt>
                <c:pt idx="2300">
                  <c:v>939.17</c:v>
                </c:pt>
                <c:pt idx="2301">
                  <c:v>939.41</c:v>
                </c:pt>
                <c:pt idx="2302">
                  <c:v>939.66</c:v>
                </c:pt>
                <c:pt idx="2303">
                  <c:v>939.91</c:v>
                </c:pt>
                <c:pt idx="2304">
                  <c:v>940.15</c:v>
                </c:pt>
                <c:pt idx="2305">
                  <c:v>940.4</c:v>
                </c:pt>
                <c:pt idx="2306">
                  <c:v>940.64</c:v>
                </c:pt>
                <c:pt idx="2307">
                  <c:v>940.89</c:v>
                </c:pt>
                <c:pt idx="2308">
                  <c:v>941.13</c:v>
                </c:pt>
                <c:pt idx="2309">
                  <c:v>941.38</c:v>
                </c:pt>
                <c:pt idx="2310">
                  <c:v>941.63</c:v>
                </c:pt>
                <c:pt idx="2311">
                  <c:v>941.87</c:v>
                </c:pt>
                <c:pt idx="2312">
                  <c:v>942.12</c:v>
                </c:pt>
                <c:pt idx="2313">
                  <c:v>942.36</c:v>
                </c:pt>
                <c:pt idx="2314">
                  <c:v>942.61</c:v>
                </c:pt>
                <c:pt idx="2315">
                  <c:v>942.85</c:v>
                </c:pt>
                <c:pt idx="2316">
                  <c:v>943.1</c:v>
                </c:pt>
                <c:pt idx="2317">
                  <c:v>943.35</c:v>
                </c:pt>
                <c:pt idx="2318">
                  <c:v>943.59</c:v>
                </c:pt>
                <c:pt idx="2319">
                  <c:v>943.84</c:v>
                </c:pt>
                <c:pt idx="2320">
                  <c:v>944.08</c:v>
                </c:pt>
                <c:pt idx="2321">
                  <c:v>944.33</c:v>
                </c:pt>
                <c:pt idx="2322">
                  <c:v>944.57</c:v>
                </c:pt>
                <c:pt idx="2323">
                  <c:v>944.82</c:v>
                </c:pt>
                <c:pt idx="2324">
                  <c:v>945.06</c:v>
                </c:pt>
                <c:pt idx="2325">
                  <c:v>945.31</c:v>
                </c:pt>
                <c:pt idx="2326">
                  <c:v>945.56</c:v>
                </c:pt>
                <c:pt idx="2327">
                  <c:v>945.8</c:v>
                </c:pt>
                <c:pt idx="2328">
                  <c:v>946.05</c:v>
                </c:pt>
                <c:pt idx="2329">
                  <c:v>946.29</c:v>
                </c:pt>
                <c:pt idx="2330">
                  <c:v>946.54</c:v>
                </c:pt>
                <c:pt idx="2331">
                  <c:v>946.78</c:v>
                </c:pt>
                <c:pt idx="2332">
                  <c:v>947.03</c:v>
                </c:pt>
                <c:pt idx="2333">
                  <c:v>947.27</c:v>
                </c:pt>
                <c:pt idx="2334">
                  <c:v>947.52</c:v>
                </c:pt>
                <c:pt idx="2335">
                  <c:v>947.77</c:v>
                </c:pt>
                <c:pt idx="2336">
                  <c:v>948.01</c:v>
                </c:pt>
                <c:pt idx="2337">
                  <c:v>948.26</c:v>
                </c:pt>
                <c:pt idx="2338">
                  <c:v>948.5</c:v>
                </c:pt>
                <c:pt idx="2339">
                  <c:v>948.75</c:v>
                </c:pt>
                <c:pt idx="2340">
                  <c:v>948.99</c:v>
                </c:pt>
                <c:pt idx="2341">
                  <c:v>949.24</c:v>
                </c:pt>
                <c:pt idx="2342">
                  <c:v>949.48</c:v>
                </c:pt>
                <c:pt idx="2343">
                  <c:v>949.73</c:v>
                </c:pt>
                <c:pt idx="2344">
                  <c:v>949.97</c:v>
                </c:pt>
                <c:pt idx="2345">
                  <c:v>950.22</c:v>
                </c:pt>
                <c:pt idx="2346">
                  <c:v>950.47</c:v>
                </c:pt>
                <c:pt idx="2347">
                  <c:v>950.71</c:v>
                </c:pt>
                <c:pt idx="2348">
                  <c:v>950.96</c:v>
                </c:pt>
                <c:pt idx="2349">
                  <c:v>951.2</c:v>
                </c:pt>
                <c:pt idx="2350">
                  <c:v>951.45</c:v>
                </c:pt>
                <c:pt idx="2351">
                  <c:v>951.69</c:v>
                </c:pt>
                <c:pt idx="2352">
                  <c:v>951.94</c:v>
                </c:pt>
                <c:pt idx="2353">
                  <c:v>952.18</c:v>
                </c:pt>
                <c:pt idx="2354">
                  <c:v>952.43</c:v>
                </c:pt>
                <c:pt idx="2355">
                  <c:v>952.67</c:v>
                </c:pt>
                <c:pt idx="2356">
                  <c:v>952.92</c:v>
                </c:pt>
                <c:pt idx="2357">
                  <c:v>953.16</c:v>
                </c:pt>
                <c:pt idx="2358">
                  <c:v>953.41</c:v>
                </c:pt>
                <c:pt idx="2359">
                  <c:v>953.65</c:v>
                </c:pt>
                <c:pt idx="2360">
                  <c:v>953.9</c:v>
                </c:pt>
                <c:pt idx="2361">
                  <c:v>954.14</c:v>
                </c:pt>
                <c:pt idx="2362">
                  <c:v>954.39</c:v>
                </c:pt>
                <c:pt idx="2363">
                  <c:v>954.64</c:v>
                </c:pt>
                <c:pt idx="2364">
                  <c:v>954.88</c:v>
                </c:pt>
                <c:pt idx="2365">
                  <c:v>955.13</c:v>
                </c:pt>
                <c:pt idx="2366">
                  <c:v>955.37</c:v>
                </c:pt>
                <c:pt idx="2367">
                  <c:v>955.62</c:v>
                </c:pt>
                <c:pt idx="2368">
                  <c:v>955.86</c:v>
                </c:pt>
                <c:pt idx="2369">
                  <c:v>956.11</c:v>
                </c:pt>
                <c:pt idx="2370">
                  <c:v>956.35</c:v>
                </c:pt>
                <c:pt idx="2371">
                  <c:v>956.6</c:v>
                </c:pt>
                <c:pt idx="2372">
                  <c:v>956.84</c:v>
                </c:pt>
                <c:pt idx="2373">
                  <c:v>957.09</c:v>
                </c:pt>
                <c:pt idx="2374">
                  <c:v>957.33</c:v>
                </c:pt>
                <c:pt idx="2375">
                  <c:v>957.58</c:v>
                </c:pt>
                <c:pt idx="2376">
                  <c:v>957.82</c:v>
                </c:pt>
                <c:pt idx="2377">
                  <c:v>958.07</c:v>
                </c:pt>
                <c:pt idx="2378">
                  <c:v>958.31</c:v>
                </c:pt>
                <c:pt idx="2379">
                  <c:v>958.56</c:v>
                </c:pt>
                <c:pt idx="2380">
                  <c:v>958.8</c:v>
                </c:pt>
                <c:pt idx="2381">
                  <c:v>959.05</c:v>
                </c:pt>
                <c:pt idx="2382">
                  <c:v>959.29</c:v>
                </c:pt>
                <c:pt idx="2383">
                  <c:v>959.54</c:v>
                </c:pt>
                <c:pt idx="2384">
                  <c:v>959.78</c:v>
                </c:pt>
                <c:pt idx="2385">
                  <c:v>960.03</c:v>
                </c:pt>
                <c:pt idx="2386">
                  <c:v>960.27</c:v>
                </c:pt>
                <c:pt idx="2387">
                  <c:v>960.52</c:v>
                </c:pt>
                <c:pt idx="2388">
                  <c:v>960.76</c:v>
                </c:pt>
                <c:pt idx="2389">
                  <c:v>961.01</c:v>
                </c:pt>
                <c:pt idx="2390">
                  <c:v>961.25</c:v>
                </c:pt>
                <c:pt idx="2391">
                  <c:v>961.5</c:v>
                </c:pt>
                <c:pt idx="2392">
                  <c:v>961.74</c:v>
                </c:pt>
                <c:pt idx="2393">
                  <c:v>961.99</c:v>
                </c:pt>
                <c:pt idx="2394">
                  <c:v>962.23</c:v>
                </c:pt>
                <c:pt idx="2395">
                  <c:v>962.48</c:v>
                </c:pt>
                <c:pt idx="2396">
                  <c:v>962.72</c:v>
                </c:pt>
                <c:pt idx="2397">
                  <c:v>962.97</c:v>
                </c:pt>
                <c:pt idx="2398">
                  <c:v>963.21</c:v>
                </c:pt>
                <c:pt idx="2399">
                  <c:v>963.46</c:v>
                </c:pt>
                <c:pt idx="2400">
                  <c:v>963.7</c:v>
                </c:pt>
                <c:pt idx="2401">
                  <c:v>963.95</c:v>
                </c:pt>
                <c:pt idx="2402">
                  <c:v>964.19</c:v>
                </c:pt>
                <c:pt idx="2403">
                  <c:v>964.44</c:v>
                </c:pt>
                <c:pt idx="2404">
                  <c:v>964.68</c:v>
                </c:pt>
                <c:pt idx="2405">
                  <c:v>964.93</c:v>
                </c:pt>
                <c:pt idx="2406">
                  <c:v>965.17</c:v>
                </c:pt>
                <c:pt idx="2407">
                  <c:v>965.42</c:v>
                </c:pt>
                <c:pt idx="2408">
                  <c:v>965.66</c:v>
                </c:pt>
                <c:pt idx="2409">
                  <c:v>965.9</c:v>
                </c:pt>
                <c:pt idx="2410">
                  <c:v>966.15</c:v>
                </c:pt>
                <c:pt idx="2411">
                  <c:v>966.39</c:v>
                </c:pt>
                <c:pt idx="2412">
                  <c:v>966.64</c:v>
                </c:pt>
                <c:pt idx="2413">
                  <c:v>966.88</c:v>
                </c:pt>
                <c:pt idx="2414">
                  <c:v>967.13</c:v>
                </c:pt>
                <c:pt idx="2415">
                  <c:v>967.37</c:v>
                </c:pt>
                <c:pt idx="2416">
                  <c:v>967.62</c:v>
                </c:pt>
                <c:pt idx="2417">
                  <c:v>967.86</c:v>
                </c:pt>
                <c:pt idx="2418">
                  <c:v>968.11</c:v>
                </c:pt>
                <c:pt idx="2419">
                  <c:v>968.35</c:v>
                </c:pt>
                <c:pt idx="2420">
                  <c:v>968.6</c:v>
                </c:pt>
                <c:pt idx="2421">
                  <c:v>968.84</c:v>
                </c:pt>
                <c:pt idx="2422">
                  <c:v>969.09</c:v>
                </c:pt>
                <c:pt idx="2423">
                  <c:v>969.33</c:v>
                </c:pt>
                <c:pt idx="2424">
                  <c:v>969.58</c:v>
                </c:pt>
                <c:pt idx="2425">
                  <c:v>969.82</c:v>
                </c:pt>
                <c:pt idx="2426">
                  <c:v>970.06</c:v>
                </c:pt>
                <c:pt idx="2427">
                  <c:v>970.31</c:v>
                </c:pt>
                <c:pt idx="2428">
                  <c:v>970.55</c:v>
                </c:pt>
                <c:pt idx="2429">
                  <c:v>970.8</c:v>
                </c:pt>
                <c:pt idx="2430">
                  <c:v>971.04</c:v>
                </c:pt>
                <c:pt idx="2431">
                  <c:v>971.29</c:v>
                </c:pt>
                <c:pt idx="2432">
                  <c:v>971.53</c:v>
                </c:pt>
                <c:pt idx="2433">
                  <c:v>971.78</c:v>
                </c:pt>
                <c:pt idx="2434">
                  <c:v>972.02</c:v>
                </c:pt>
                <c:pt idx="2435">
                  <c:v>972.27</c:v>
                </c:pt>
                <c:pt idx="2436">
                  <c:v>972.51</c:v>
                </c:pt>
                <c:pt idx="2437">
                  <c:v>972.75</c:v>
                </c:pt>
                <c:pt idx="2438">
                  <c:v>973</c:v>
                </c:pt>
                <c:pt idx="2439">
                  <c:v>973.24</c:v>
                </c:pt>
                <c:pt idx="2440">
                  <c:v>973.49</c:v>
                </c:pt>
                <c:pt idx="2441">
                  <c:v>973.73</c:v>
                </c:pt>
                <c:pt idx="2442">
                  <c:v>973.98</c:v>
                </c:pt>
                <c:pt idx="2443">
                  <c:v>974.22</c:v>
                </c:pt>
                <c:pt idx="2444">
                  <c:v>974.47</c:v>
                </c:pt>
                <c:pt idx="2445">
                  <c:v>974.71</c:v>
                </c:pt>
                <c:pt idx="2446">
                  <c:v>974.95</c:v>
                </c:pt>
                <c:pt idx="2447">
                  <c:v>975.2</c:v>
                </c:pt>
                <c:pt idx="2448">
                  <c:v>975.44</c:v>
                </c:pt>
                <c:pt idx="2449">
                  <c:v>975.69</c:v>
                </c:pt>
                <c:pt idx="2450">
                  <c:v>975.93</c:v>
                </c:pt>
                <c:pt idx="2451">
                  <c:v>976.18</c:v>
                </c:pt>
                <c:pt idx="2452">
                  <c:v>976.42</c:v>
                </c:pt>
                <c:pt idx="2453">
                  <c:v>976.67</c:v>
                </c:pt>
                <c:pt idx="2454">
                  <c:v>976.91</c:v>
                </c:pt>
                <c:pt idx="2455">
                  <c:v>977.15</c:v>
                </c:pt>
                <c:pt idx="2456">
                  <c:v>977.4</c:v>
                </c:pt>
                <c:pt idx="2457">
                  <c:v>977.64</c:v>
                </c:pt>
                <c:pt idx="2458">
                  <c:v>977.89</c:v>
                </c:pt>
                <c:pt idx="2459">
                  <c:v>978.13</c:v>
                </c:pt>
                <c:pt idx="2460">
                  <c:v>978.38</c:v>
                </c:pt>
                <c:pt idx="2461">
                  <c:v>978.62</c:v>
                </c:pt>
                <c:pt idx="2462">
                  <c:v>978.86</c:v>
                </c:pt>
                <c:pt idx="2463">
                  <c:v>979.11</c:v>
                </c:pt>
                <c:pt idx="2464">
                  <c:v>979.35</c:v>
                </c:pt>
                <c:pt idx="2465">
                  <c:v>979.6</c:v>
                </c:pt>
                <c:pt idx="2466">
                  <c:v>979.84</c:v>
                </c:pt>
                <c:pt idx="2467">
                  <c:v>980.08</c:v>
                </c:pt>
                <c:pt idx="2468">
                  <c:v>980.33</c:v>
                </c:pt>
                <c:pt idx="2469">
                  <c:v>980.57</c:v>
                </c:pt>
                <c:pt idx="2470">
                  <c:v>980.82</c:v>
                </c:pt>
                <c:pt idx="2471">
                  <c:v>981.06</c:v>
                </c:pt>
                <c:pt idx="2472">
                  <c:v>981.31</c:v>
                </c:pt>
                <c:pt idx="2473">
                  <c:v>981.55</c:v>
                </c:pt>
                <c:pt idx="2474">
                  <c:v>981.79</c:v>
                </c:pt>
                <c:pt idx="2475">
                  <c:v>982.04</c:v>
                </c:pt>
                <c:pt idx="2476">
                  <c:v>982.28</c:v>
                </c:pt>
                <c:pt idx="2477">
                  <c:v>982.53</c:v>
                </c:pt>
                <c:pt idx="2478">
                  <c:v>982.77</c:v>
                </c:pt>
                <c:pt idx="2479">
                  <c:v>983.01</c:v>
                </c:pt>
                <c:pt idx="2480">
                  <c:v>983.26</c:v>
                </c:pt>
                <c:pt idx="2481">
                  <c:v>983.5</c:v>
                </c:pt>
                <c:pt idx="2482">
                  <c:v>983.75</c:v>
                </c:pt>
                <c:pt idx="2483">
                  <c:v>983.99</c:v>
                </c:pt>
                <c:pt idx="2484">
                  <c:v>984.23</c:v>
                </c:pt>
                <c:pt idx="2485">
                  <c:v>984.48</c:v>
                </c:pt>
                <c:pt idx="2486">
                  <c:v>984.72</c:v>
                </c:pt>
                <c:pt idx="2487">
                  <c:v>984.97</c:v>
                </c:pt>
                <c:pt idx="2488">
                  <c:v>985.21</c:v>
                </c:pt>
                <c:pt idx="2489">
                  <c:v>985.45</c:v>
                </c:pt>
                <c:pt idx="2490">
                  <c:v>985.7</c:v>
                </c:pt>
                <c:pt idx="2491">
                  <c:v>985.94</c:v>
                </c:pt>
                <c:pt idx="2492">
                  <c:v>986.19</c:v>
                </c:pt>
                <c:pt idx="2493">
                  <c:v>986.43</c:v>
                </c:pt>
                <c:pt idx="2494">
                  <c:v>986.67</c:v>
                </c:pt>
                <c:pt idx="2495">
                  <c:v>986.92</c:v>
                </c:pt>
                <c:pt idx="2496">
                  <c:v>987.16</c:v>
                </c:pt>
                <c:pt idx="2497">
                  <c:v>987.41</c:v>
                </c:pt>
                <c:pt idx="2498">
                  <c:v>987.65</c:v>
                </c:pt>
                <c:pt idx="2499">
                  <c:v>987.89</c:v>
                </c:pt>
                <c:pt idx="2500">
                  <c:v>988.14</c:v>
                </c:pt>
                <c:pt idx="2501">
                  <c:v>988.38</c:v>
                </c:pt>
                <c:pt idx="2502">
                  <c:v>988.63</c:v>
                </c:pt>
                <c:pt idx="2503">
                  <c:v>988.87</c:v>
                </c:pt>
                <c:pt idx="2504">
                  <c:v>989.11</c:v>
                </c:pt>
                <c:pt idx="2505">
                  <c:v>989.36</c:v>
                </c:pt>
                <c:pt idx="2506">
                  <c:v>989.6</c:v>
                </c:pt>
                <c:pt idx="2507">
                  <c:v>989.85</c:v>
                </c:pt>
                <c:pt idx="2508">
                  <c:v>990.09</c:v>
                </c:pt>
                <c:pt idx="2509">
                  <c:v>990.33</c:v>
                </c:pt>
                <c:pt idx="2510">
                  <c:v>990.58</c:v>
                </c:pt>
                <c:pt idx="2511">
                  <c:v>990.82</c:v>
                </c:pt>
                <c:pt idx="2512">
                  <c:v>991.06</c:v>
                </c:pt>
                <c:pt idx="2513">
                  <c:v>991.31</c:v>
                </c:pt>
                <c:pt idx="2514">
                  <c:v>991.55</c:v>
                </c:pt>
                <c:pt idx="2515">
                  <c:v>991.8</c:v>
                </c:pt>
                <c:pt idx="2516">
                  <c:v>992.04</c:v>
                </c:pt>
                <c:pt idx="2517">
                  <c:v>992.28</c:v>
                </c:pt>
                <c:pt idx="2518">
                  <c:v>992.53</c:v>
                </c:pt>
                <c:pt idx="2519">
                  <c:v>992.77</c:v>
                </c:pt>
                <c:pt idx="2520">
                  <c:v>993.01</c:v>
                </c:pt>
                <c:pt idx="2521">
                  <c:v>993.26</c:v>
                </c:pt>
                <c:pt idx="2522">
                  <c:v>993.5</c:v>
                </c:pt>
                <c:pt idx="2523">
                  <c:v>993.74</c:v>
                </c:pt>
                <c:pt idx="2524">
                  <c:v>993.99</c:v>
                </c:pt>
                <c:pt idx="2525">
                  <c:v>994.23</c:v>
                </c:pt>
                <c:pt idx="2526">
                  <c:v>994.48</c:v>
                </c:pt>
                <c:pt idx="2527">
                  <c:v>994.72</c:v>
                </c:pt>
                <c:pt idx="2528">
                  <c:v>994.96</c:v>
                </c:pt>
                <c:pt idx="2529">
                  <c:v>995.21</c:v>
                </c:pt>
                <c:pt idx="2530">
                  <c:v>995.45</c:v>
                </c:pt>
                <c:pt idx="2531">
                  <c:v>995.69</c:v>
                </c:pt>
                <c:pt idx="2532">
                  <c:v>995.94</c:v>
                </c:pt>
                <c:pt idx="2533">
                  <c:v>996.18</c:v>
                </c:pt>
                <c:pt idx="2534">
                  <c:v>996.42</c:v>
                </c:pt>
                <c:pt idx="2535">
                  <c:v>996.67</c:v>
                </c:pt>
                <c:pt idx="2536">
                  <c:v>996.91</c:v>
                </c:pt>
                <c:pt idx="2537">
                  <c:v>997.16</c:v>
                </c:pt>
                <c:pt idx="2538">
                  <c:v>997.4</c:v>
                </c:pt>
                <c:pt idx="2539">
                  <c:v>997.64</c:v>
                </c:pt>
                <c:pt idx="2540">
                  <c:v>997.89</c:v>
                </c:pt>
                <c:pt idx="2541">
                  <c:v>998.13</c:v>
                </c:pt>
                <c:pt idx="2542">
                  <c:v>998.37</c:v>
                </c:pt>
                <c:pt idx="2543">
                  <c:v>998.62</c:v>
                </c:pt>
                <c:pt idx="2544">
                  <c:v>998.86</c:v>
                </c:pt>
                <c:pt idx="2545">
                  <c:v>999.1</c:v>
                </c:pt>
                <c:pt idx="2546">
                  <c:v>999.35</c:v>
                </c:pt>
                <c:pt idx="2547">
                  <c:v>999.59</c:v>
                </c:pt>
                <c:pt idx="2548">
                  <c:v>999.83</c:v>
                </c:pt>
                <c:pt idx="2549">
                  <c:v>1000.08</c:v>
                </c:pt>
                <c:pt idx="2550">
                  <c:v>1000.32</c:v>
                </c:pt>
                <c:pt idx="2551">
                  <c:v>1000.56</c:v>
                </c:pt>
                <c:pt idx="2552">
                  <c:v>1000.81</c:v>
                </c:pt>
                <c:pt idx="2553">
                  <c:v>1001.05</c:v>
                </c:pt>
                <c:pt idx="2554">
                  <c:v>1001.29</c:v>
                </c:pt>
                <c:pt idx="2555">
                  <c:v>1001.54</c:v>
                </c:pt>
                <c:pt idx="2556">
                  <c:v>1001.78</c:v>
                </c:pt>
                <c:pt idx="2557">
                  <c:v>1002.02</c:v>
                </c:pt>
                <c:pt idx="2558">
                  <c:v>1002.27</c:v>
                </c:pt>
                <c:pt idx="2559">
                  <c:v>1002.51</c:v>
                </c:pt>
                <c:pt idx="2560">
                  <c:v>1002.75</c:v>
                </c:pt>
                <c:pt idx="2561">
                  <c:v>1003</c:v>
                </c:pt>
                <c:pt idx="2562">
                  <c:v>1003.24</c:v>
                </c:pt>
                <c:pt idx="2563">
                  <c:v>1003.48</c:v>
                </c:pt>
                <c:pt idx="2564">
                  <c:v>1003.73</c:v>
                </c:pt>
                <c:pt idx="2565">
                  <c:v>1003.97</c:v>
                </c:pt>
                <c:pt idx="2566">
                  <c:v>1004.21</c:v>
                </c:pt>
                <c:pt idx="2567">
                  <c:v>1004.46</c:v>
                </c:pt>
                <c:pt idx="2568">
                  <c:v>1004.7</c:v>
                </c:pt>
                <c:pt idx="2569">
                  <c:v>1004.94</c:v>
                </c:pt>
                <c:pt idx="2570">
                  <c:v>1005.19</c:v>
                </c:pt>
                <c:pt idx="2571">
                  <c:v>1005.43</c:v>
                </c:pt>
                <c:pt idx="2572">
                  <c:v>1005.67</c:v>
                </c:pt>
                <c:pt idx="2573">
                  <c:v>1005.92</c:v>
                </c:pt>
                <c:pt idx="2574">
                  <c:v>1006.16</c:v>
                </c:pt>
                <c:pt idx="2575">
                  <c:v>1006.4</c:v>
                </c:pt>
                <c:pt idx="2576">
                  <c:v>1006.64</c:v>
                </c:pt>
                <c:pt idx="2577">
                  <c:v>1006.89</c:v>
                </c:pt>
                <c:pt idx="2578">
                  <c:v>1007.13</c:v>
                </c:pt>
                <c:pt idx="2579">
                  <c:v>1007.37</c:v>
                </c:pt>
                <c:pt idx="2580">
                  <c:v>1007.62</c:v>
                </c:pt>
                <c:pt idx="2581">
                  <c:v>1007.86</c:v>
                </c:pt>
                <c:pt idx="2582">
                  <c:v>1008.1</c:v>
                </c:pt>
                <c:pt idx="2583">
                  <c:v>1008.35</c:v>
                </c:pt>
                <c:pt idx="2584">
                  <c:v>1008.59</c:v>
                </c:pt>
                <c:pt idx="2585">
                  <c:v>1008.83</c:v>
                </c:pt>
                <c:pt idx="2586">
                  <c:v>1009.08</c:v>
                </c:pt>
                <c:pt idx="2587">
                  <c:v>1009.32</c:v>
                </c:pt>
                <c:pt idx="2588">
                  <c:v>1009.56</c:v>
                </c:pt>
                <c:pt idx="2589">
                  <c:v>1009.8</c:v>
                </c:pt>
                <c:pt idx="2590">
                  <c:v>1010.05</c:v>
                </c:pt>
                <c:pt idx="2591">
                  <c:v>1010.29</c:v>
                </c:pt>
                <c:pt idx="2592">
                  <c:v>1010.53</c:v>
                </c:pt>
                <c:pt idx="2593">
                  <c:v>1010.78</c:v>
                </c:pt>
                <c:pt idx="2594">
                  <c:v>1011.02</c:v>
                </c:pt>
                <c:pt idx="2595">
                  <c:v>1011.26</c:v>
                </c:pt>
                <c:pt idx="2596">
                  <c:v>1011.51</c:v>
                </c:pt>
                <c:pt idx="2597">
                  <c:v>1011.75</c:v>
                </c:pt>
                <c:pt idx="2598">
                  <c:v>1011.99</c:v>
                </c:pt>
                <c:pt idx="2599">
                  <c:v>1012.23</c:v>
                </c:pt>
                <c:pt idx="2600">
                  <c:v>1012.48</c:v>
                </c:pt>
                <c:pt idx="2601">
                  <c:v>1012.72</c:v>
                </c:pt>
                <c:pt idx="2602">
                  <c:v>1012.96</c:v>
                </c:pt>
                <c:pt idx="2603">
                  <c:v>1013.21</c:v>
                </c:pt>
                <c:pt idx="2604">
                  <c:v>1013.45</c:v>
                </c:pt>
                <c:pt idx="2605">
                  <c:v>1013.69</c:v>
                </c:pt>
                <c:pt idx="2606">
                  <c:v>1013.93</c:v>
                </c:pt>
                <c:pt idx="2607">
                  <c:v>1014.18</c:v>
                </c:pt>
                <c:pt idx="2608">
                  <c:v>1014.42</c:v>
                </c:pt>
                <c:pt idx="2609">
                  <c:v>1014.66</c:v>
                </c:pt>
                <c:pt idx="2610">
                  <c:v>1014.91</c:v>
                </c:pt>
                <c:pt idx="2611">
                  <c:v>1015.15</c:v>
                </c:pt>
                <c:pt idx="2612">
                  <c:v>1015.39</c:v>
                </c:pt>
                <c:pt idx="2613">
                  <c:v>1015.63</c:v>
                </c:pt>
                <c:pt idx="2614">
                  <c:v>1015.88</c:v>
                </c:pt>
                <c:pt idx="2615">
                  <c:v>1016.12</c:v>
                </c:pt>
                <c:pt idx="2616">
                  <c:v>1016.36</c:v>
                </c:pt>
                <c:pt idx="2617">
                  <c:v>1016.61</c:v>
                </c:pt>
                <c:pt idx="2618">
                  <c:v>1016.85</c:v>
                </c:pt>
                <c:pt idx="2619">
                  <c:v>1017.09</c:v>
                </c:pt>
                <c:pt idx="2620">
                  <c:v>1017.33</c:v>
                </c:pt>
                <c:pt idx="2621">
                  <c:v>1017.58</c:v>
                </c:pt>
                <c:pt idx="2622">
                  <c:v>1017.82</c:v>
                </c:pt>
                <c:pt idx="2623">
                  <c:v>1018.06</c:v>
                </c:pt>
                <c:pt idx="2624">
                  <c:v>1018.3</c:v>
                </c:pt>
                <c:pt idx="2625">
                  <c:v>1018.55</c:v>
                </c:pt>
                <c:pt idx="2626">
                  <c:v>1018.79</c:v>
                </c:pt>
                <c:pt idx="2627">
                  <c:v>1019.03</c:v>
                </c:pt>
                <c:pt idx="2628">
                  <c:v>1019.27</c:v>
                </c:pt>
                <c:pt idx="2629">
                  <c:v>1019.52</c:v>
                </c:pt>
                <c:pt idx="2630">
                  <c:v>1019.76</c:v>
                </c:pt>
                <c:pt idx="2631">
                  <c:v>1020</c:v>
                </c:pt>
                <c:pt idx="2632">
                  <c:v>1020.25</c:v>
                </c:pt>
                <c:pt idx="2633">
                  <c:v>1020.49</c:v>
                </c:pt>
                <c:pt idx="2634">
                  <c:v>1020.73</c:v>
                </c:pt>
                <c:pt idx="2635">
                  <c:v>1020.97</c:v>
                </c:pt>
                <c:pt idx="2636">
                  <c:v>1021.22</c:v>
                </c:pt>
                <c:pt idx="2637">
                  <c:v>1021.46</c:v>
                </c:pt>
                <c:pt idx="2638">
                  <c:v>1021.7</c:v>
                </c:pt>
                <c:pt idx="2639">
                  <c:v>1021.94</c:v>
                </c:pt>
                <c:pt idx="2640">
                  <c:v>1022.19</c:v>
                </c:pt>
                <c:pt idx="2641">
                  <c:v>1022.43</c:v>
                </c:pt>
                <c:pt idx="2642">
                  <c:v>1022.67</c:v>
                </c:pt>
                <c:pt idx="2643">
                  <c:v>1022.91</c:v>
                </c:pt>
                <c:pt idx="2644">
                  <c:v>1023.16</c:v>
                </c:pt>
                <c:pt idx="2645">
                  <c:v>1023.4</c:v>
                </c:pt>
                <c:pt idx="2646">
                  <c:v>1023.64</c:v>
                </c:pt>
                <c:pt idx="2647">
                  <c:v>1023.88</c:v>
                </c:pt>
                <c:pt idx="2648">
                  <c:v>1024.1300000000001</c:v>
                </c:pt>
                <c:pt idx="2649">
                  <c:v>1024.3699999999999</c:v>
                </c:pt>
                <c:pt idx="2650">
                  <c:v>1024.6099999999999</c:v>
                </c:pt>
                <c:pt idx="2651">
                  <c:v>1024.8499999999999</c:v>
                </c:pt>
                <c:pt idx="2652">
                  <c:v>1025.0899999999999</c:v>
                </c:pt>
                <c:pt idx="2653">
                  <c:v>1025.3399999999999</c:v>
                </c:pt>
                <c:pt idx="2654">
                  <c:v>1025.58</c:v>
                </c:pt>
                <c:pt idx="2655">
                  <c:v>1025.82</c:v>
                </c:pt>
                <c:pt idx="2656">
                  <c:v>1026.06</c:v>
                </c:pt>
                <c:pt idx="2657">
                  <c:v>1026.31</c:v>
                </c:pt>
                <c:pt idx="2658">
                  <c:v>1026.55</c:v>
                </c:pt>
                <c:pt idx="2659">
                  <c:v>1026.79</c:v>
                </c:pt>
                <c:pt idx="2660">
                  <c:v>1027.03</c:v>
                </c:pt>
                <c:pt idx="2661">
                  <c:v>1027.28</c:v>
                </c:pt>
                <c:pt idx="2662">
                  <c:v>1027.52</c:v>
                </c:pt>
                <c:pt idx="2663">
                  <c:v>1027.76</c:v>
                </c:pt>
                <c:pt idx="2664">
                  <c:v>1028</c:v>
                </c:pt>
                <c:pt idx="2665">
                  <c:v>1028.25</c:v>
                </c:pt>
                <c:pt idx="2666">
                  <c:v>1028.49</c:v>
                </c:pt>
                <c:pt idx="2667">
                  <c:v>1028.73</c:v>
                </c:pt>
                <c:pt idx="2668">
                  <c:v>1028.97</c:v>
                </c:pt>
                <c:pt idx="2669">
                  <c:v>1029.21</c:v>
                </c:pt>
                <c:pt idx="2670">
                  <c:v>1029.46</c:v>
                </c:pt>
                <c:pt idx="2671">
                  <c:v>1029.7</c:v>
                </c:pt>
                <c:pt idx="2672">
                  <c:v>1029.94</c:v>
                </c:pt>
                <c:pt idx="2673">
                  <c:v>1030.18</c:v>
                </c:pt>
                <c:pt idx="2674">
                  <c:v>1030.42</c:v>
                </c:pt>
                <c:pt idx="2675">
                  <c:v>1030.67</c:v>
                </c:pt>
                <c:pt idx="2676">
                  <c:v>1030.9100000000001</c:v>
                </c:pt>
                <c:pt idx="2677">
                  <c:v>1031.1500000000001</c:v>
                </c:pt>
                <c:pt idx="2678">
                  <c:v>1031.3900000000001</c:v>
                </c:pt>
                <c:pt idx="2679">
                  <c:v>1031.6400000000001</c:v>
                </c:pt>
                <c:pt idx="2680">
                  <c:v>1031.8800000000001</c:v>
                </c:pt>
                <c:pt idx="2681">
                  <c:v>1032.1199999999999</c:v>
                </c:pt>
                <c:pt idx="2682">
                  <c:v>1032.3599999999999</c:v>
                </c:pt>
                <c:pt idx="2683">
                  <c:v>1032.5999999999999</c:v>
                </c:pt>
                <c:pt idx="2684">
                  <c:v>1032.8499999999999</c:v>
                </c:pt>
                <c:pt idx="2685">
                  <c:v>1033.0899999999999</c:v>
                </c:pt>
                <c:pt idx="2686">
                  <c:v>1033.33</c:v>
                </c:pt>
                <c:pt idx="2687">
                  <c:v>1033.57</c:v>
                </c:pt>
                <c:pt idx="2688">
                  <c:v>1033.81</c:v>
                </c:pt>
                <c:pt idx="2689">
                  <c:v>1034.06</c:v>
                </c:pt>
                <c:pt idx="2690">
                  <c:v>1034.3</c:v>
                </c:pt>
                <c:pt idx="2691">
                  <c:v>1034.54</c:v>
                </c:pt>
                <c:pt idx="2692">
                  <c:v>1034.78</c:v>
                </c:pt>
                <c:pt idx="2693">
                  <c:v>1035.02</c:v>
                </c:pt>
                <c:pt idx="2694">
                  <c:v>1035.27</c:v>
                </c:pt>
                <c:pt idx="2695">
                  <c:v>1035.51</c:v>
                </c:pt>
                <c:pt idx="2696">
                  <c:v>1035.75</c:v>
                </c:pt>
                <c:pt idx="2697">
                  <c:v>1035.99</c:v>
                </c:pt>
                <c:pt idx="2698">
                  <c:v>1036.23</c:v>
                </c:pt>
                <c:pt idx="2699">
                  <c:v>1036.48</c:v>
                </c:pt>
                <c:pt idx="2700">
                  <c:v>1036.72</c:v>
                </c:pt>
                <c:pt idx="2701">
                  <c:v>1036.96</c:v>
                </c:pt>
                <c:pt idx="2702">
                  <c:v>1037.2</c:v>
                </c:pt>
                <c:pt idx="2703">
                  <c:v>1037.44</c:v>
                </c:pt>
                <c:pt idx="2704">
                  <c:v>1037.69</c:v>
                </c:pt>
                <c:pt idx="2705">
                  <c:v>1037.93</c:v>
                </c:pt>
                <c:pt idx="2706">
                  <c:v>1038.17</c:v>
                </c:pt>
                <c:pt idx="2707">
                  <c:v>1038.4100000000001</c:v>
                </c:pt>
                <c:pt idx="2708">
                  <c:v>1038.6500000000001</c:v>
                </c:pt>
                <c:pt idx="2709">
                  <c:v>1038.8900000000001</c:v>
                </c:pt>
                <c:pt idx="2710">
                  <c:v>1039.1400000000001</c:v>
                </c:pt>
                <c:pt idx="2711">
                  <c:v>1039.3800000000001</c:v>
                </c:pt>
                <c:pt idx="2712">
                  <c:v>1039.6199999999999</c:v>
                </c:pt>
                <c:pt idx="2713">
                  <c:v>1039.8599999999999</c:v>
                </c:pt>
                <c:pt idx="2714">
                  <c:v>1040.0999999999999</c:v>
                </c:pt>
                <c:pt idx="2715">
                  <c:v>1040.3499999999999</c:v>
                </c:pt>
                <c:pt idx="2716">
                  <c:v>1040.5899999999999</c:v>
                </c:pt>
                <c:pt idx="2717">
                  <c:v>1040.83</c:v>
                </c:pt>
                <c:pt idx="2718">
                  <c:v>1041.07</c:v>
                </c:pt>
                <c:pt idx="2719">
                  <c:v>1041.31</c:v>
                </c:pt>
                <c:pt idx="2720">
                  <c:v>1041.55</c:v>
                </c:pt>
                <c:pt idx="2721">
                  <c:v>1041.8</c:v>
                </c:pt>
                <c:pt idx="2722">
                  <c:v>1042.04</c:v>
                </c:pt>
                <c:pt idx="2723">
                  <c:v>1042.28</c:v>
                </c:pt>
                <c:pt idx="2724">
                  <c:v>1042.52</c:v>
                </c:pt>
                <c:pt idx="2725">
                  <c:v>1042.76</c:v>
                </c:pt>
                <c:pt idx="2726">
                  <c:v>1043</c:v>
                </c:pt>
                <c:pt idx="2727">
                  <c:v>1043.25</c:v>
                </c:pt>
                <c:pt idx="2728">
                  <c:v>1043.49</c:v>
                </c:pt>
                <c:pt idx="2729">
                  <c:v>1043.73</c:v>
                </c:pt>
                <c:pt idx="2730">
                  <c:v>1043.97</c:v>
                </c:pt>
                <c:pt idx="2731">
                  <c:v>1044.21</c:v>
                </c:pt>
                <c:pt idx="2732">
                  <c:v>1044.45</c:v>
                </c:pt>
                <c:pt idx="2733">
                  <c:v>1044.7</c:v>
                </c:pt>
                <c:pt idx="2734">
                  <c:v>1044.94</c:v>
                </c:pt>
                <c:pt idx="2735">
                  <c:v>1045.18</c:v>
                </c:pt>
                <c:pt idx="2736">
                  <c:v>1045.42</c:v>
                </c:pt>
                <c:pt idx="2737">
                  <c:v>1045.6600000000001</c:v>
                </c:pt>
                <c:pt idx="2738">
                  <c:v>1045.9000000000001</c:v>
                </c:pt>
                <c:pt idx="2739">
                  <c:v>1046.1500000000001</c:v>
                </c:pt>
                <c:pt idx="2740">
                  <c:v>1046.3900000000001</c:v>
                </c:pt>
                <c:pt idx="2741">
                  <c:v>1046.6300000000001</c:v>
                </c:pt>
                <c:pt idx="2742">
                  <c:v>1046.8699999999999</c:v>
                </c:pt>
                <c:pt idx="2743">
                  <c:v>1047.1099999999999</c:v>
                </c:pt>
                <c:pt idx="2744">
                  <c:v>1047.3499999999999</c:v>
                </c:pt>
                <c:pt idx="2745">
                  <c:v>1047.5899999999999</c:v>
                </c:pt>
                <c:pt idx="2746">
                  <c:v>1047.8399999999999</c:v>
                </c:pt>
                <c:pt idx="2747">
                  <c:v>1048.08</c:v>
                </c:pt>
                <c:pt idx="2748">
                  <c:v>1048.32</c:v>
                </c:pt>
                <c:pt idx="2749">
                  <c:v>1048.56</c:v>
                </c:pt>
                <c:pt idx="2750">
                  <c:v>1048.8</c:v>
                </c:pt>
                <c:pt idx="2751">
                  <c:v>1049.04</c:v>
                </c:pt>
                <c:pt idx="2752">
                  <c:v>1049.28</c:v>
                </c:pt>
                <c:pt idx="2753">
                  <c:v>1049.53</c:v>
                </c:pt>
                <c:pt idx="2754">
                  <c:v>1049.77</c:v>
                </c:pt>
                <c:pt idx="2755">
                  <c:v>1050.01</c:v>
                </c:pt>
                <c:pt idx="2756">
                  <c:v>1050.25</c:v>
                </c:pt>
                <c:pt idx="2757">
                  <c:v>1050.49</c:v>
                </c:pt>
                <c:pt idx="2758">
                  <c:v>1050.73</c:v>
                </c:pt>
                <c:pt idx="2759">
                  <c:v>1050.97</c:v>
                </c:pt>
                <c:pt idx="2760">
                  <c:v>1051.21</c:v>
                </c:pt>
                <c:pt idx="2761">
                  <c:v>1051.46</c:v>
                </c:pt>
                <c:pt idx="2762">
                  <c:v>1051.7</c:v>
                </c:pt>
                <c:pt idx="2763">
                  <c:v>1051.94</c:v>
                </c:pt>
                <c:pt idx="2764">
                  <c:v>1052.18</c:v>
                </c:pt>
                <c:pt idx="2765">
                  <c:v>1052.42</c:v>
                </c:pt>
                <c:pt idx="2766">
                  <c:v>1052.6600000000001</c:v>
                </c:pt>
                <c:pt idx="2767">
                  <c:v>1052.9000000000001</c:v>
                </c:pt>
                <c:pt idx="2768">
                  <c:v>1053.1500000000001</c:v>
                </c:pt>
                <c:pt idx="2769">
                  <c:v>1053.3900000000001</c:v>
                </c:pt>
                <c:pt idx="2770">
                  <c:v>1053.6300000000001</c:v>
                </c:pt>
                <c:pt idx="2771">
                  <c:v>1053.8699999999999</c:v>
                </c:pt>
                <c:pt idx="2772">
                  <c:v>1054.1099999999999</c:v>
                </c:pt>
                <c:pt idx="2773">
                  <c:v>1054.3499999999999</c:v>
                </c:pt>
                <c:pt idx="2774">
                  <c:v>1054.5899999999999</c:v>
                </c:pt>
                <c:pt idx="2775">
                  <c:v>1054.83</c:v>
                </c:pt>
                <c:pt idx="2776">
                  <c:v>1055.07</c:v>
                </c:pt>
                <c:pt idx="2777">
                  <c:v>1055.32</c:v>
                </c:pt>
                <c:pt idx="2778">
                  <c:v>1055.56</c:v>
                </c:pt>
                <c:pt idx="2779">
                  <c:v>1055.8</c:v>
                </c:pt>
                <c:pt idx="2780">
                  <c:v>1056.04</c:v>
                </c:pt>
                <c:pt idx="2781">
                  <c:v>1056.28</c:v>
                </c:pt>
                <c:pt idx="2782">
                  <c:v>1056.52</c:v>
                </c:pt>
                <c:pt idx="2783">
                  <c:v>1056.76</c:v>
                </c:pt>
                <c:pt idx="2784">
                  <c:v>1057</c:v>
                </c:pt>
                <c:pt idx="2785">
                  <c:v>1057.24</c:v>
                </c:pt>
                <c:pt idx="2786">
                  <c:v>1057.49</c:v>
                </c:pt>
                <c:pt idx="2787">
                  <c:v>1057.73</c:v>
                </c:pt>
                <c:pt idx="2788">
                  <c:v>1057.97</c:v>
                </c:pt>
                <c:pt idx="2789">
                  <c:v>1058.21</c:v>
                </c:pt>
                <c:pt idx="2790">
                  <c:v>1058.45</c:v>
                </c:pt>
                <c:pt idx="2791">
                  <c:v>1058.69</c:v>
                </c:pt>
                <c:pt idx="2792">
                  <c:v>1058.93</c:v>
                </c:pt>
                <c:pt idx="2793">
                  <c:v>1059.17</c:v>
                </c:pt>
                <c:pt idx="2794">
                  <c:v>1059.4100000000001</c:v>
                </c:pt>
                <c:pt idx="2795">
                  <c:v>1059.6500000000001</c:v>
                </c:pt>
                <c:pt idx="2796">
                  <c:v>1059.9000000000001</c:v>
                </c:pt>
                <c:pt idx="2797">
                  <c:v>1060.1400000000001</c:v>
                </c:pt>
                <c:pt idx="2798">
                  <c:v>1060.3800000000001</c:v>
                </c:pt>
                <c:pt idx="2799">
                  <c:v>1060.6199999999999</c:v>
                </c:pt>
                <c:pt idx="2800">
                  <c:v>1060.8599999999999</c:v>
                </c:pt>
                <c:pt idx="2801">
                  <c:v>1061.0999999999999</c:v>
                </c:pt>
                <c:pt idx="2802">
                  <c:v>1061.3399999999999</c:v>
                </c:pt>
                <c:pt idx="2803">
                  <c:v>1061.58</c:v>
                </c:pt>
                <c:pt idx="2804">
                  <c:v>1061.82</c:v>
                </c:pt>
                <c:pt idx="2805">
                  <c:v>1062.06</c:v>
                </c:pt>
                <c:pt idx="2806">
                  <c:v>1062.3</c:v>
                </c:pt>
                <c:pt idx="2807">
                  <c:v>1062.55</c:v>
                </c:pt>
                <c:pt idx="2808">
                  <c:v>1062.79</c:v>
                </c:pt>
                <c:pt idx="2809">
                  <c:v>1063.03</c:v>
                </c:pt>
                <c:pt idx="2810">
                  <c:v>1063.27</c:v>
                </c:pt>
                <c:pt idx="2811">
                  <c:v>1063.51</c:v>
                </c:pt>
                <c:pt idx="2812">
                  <c:v>1063.75</c:v>
                </c:pt>
                <c:pt idx="2813">
                  <c:v>1063.99</c:v>
                </c:pt>
                <c:pt idx="2814">
                  <c:v>1064.23</c:v>
                </c:pt>
                <c:pt idx="2815">
                  <c:v>1064.47</c:v>
                </c:pt>
                <c:pt idx="2816">
                  <c:v>1064.71</c:v>
                </c:pt>
                <c:pt idx="2817">
                  <c:v>1064.95</c:v>
                </c:pt>
                <c:pt idx="2818">
                  <c:v>1065.19</c:v>
                </c:pt>
                <c:pt idx="2819">
                  <c:v>1065.44</c:v>
                </c:pt>
                <c:pt idx="2820">
                  <c:v>1065.68</c:v>
                </c:pt>
                <c:pt idx="2821">
                  <c:v>1065.92</c:v>
                </c:pt>
                <c:pt idx="2822">
                  <c:v>1066.1600000000001</c:v>
                </c:pt>
                <c:pt idx="2823">
                  <c:v>1066.4000000000001</c:v>
                </c:pt>
                <c:pt idx="2824">
                  <c:v>1066.6400000000001</c:v>
                </c:pt>
                <c:pt idx="2825">
                  <c:v>1066.8800000000001</c:v>
                </c:pt>
                <c:pt idx="2826">
                  <c:v>1067.1199999999999</c:v>
                </c:pt>
                <c:pt idx="2827">
                  <c:v>1067.3599999999999</c:v>
                </c:pt>
                <c:pt idx="2828">
                  <c:v>1067.5999999999999</c:v>
                </c:pt>
                <c:pt idx="2829">
                  <c:v>1067.8399999999999</c:v>
                </c:pt>
                <c:pt idx="2830">
                  <c:v>1068.08</c:v>
                </c:pt>
                <c:pt idx="2831">
                  <c:v>1068.32</c:v>
                </c:pt>
                <c:pt idx="2832">
                  <c:v>1068.56</c:v>
                </c:pt>
                <c:pt idx="2833">
                  <c:v>1068.8</c:v>
                </c:pt>
                <c:pt idx="2834">
                  <c:v>1069.04</c:v>
                </c:pt>
                <c:pt idx="2835">
                  <c:v>1069.29</c:v>
                </c:pt>
                <c:pt idx="2836">
                  <c:v>1069.53</c:v>
                </c:pt>
                <c:pt idx="2837">
                  <c:v>1069.77</c:v>
                </c:pt>
                <c:pt idx="2838">
                  <c:v>1070.01</c:v>
                </c:pt>
                <c:pt idx="2839">
                  <c:v>1070.25</c:v>
                </c:pt>
                <c:pt idx="2840">
                  <c:v>1070.49</c:v>
                </c:pt>
                <c:pt idx="2841">
                  <c:v>1070.73</c:v>
                </c:pt>
                <c:pt idx="2842">
                  <c:v>1070.97</c:v>
                </c:pt>
                <c:pt idx="2843">
                  <c:v>1071.21</c:v>
                </c:pt>
                <c:pt idx="2844">
                  <c:v>1071.45</c:v>
                </c:pt>
                <c:pt idx="2845">
                  <c:v>1071.69</c:v>
                </c:pt>
                <c:pt idx="2846">
                  <c:v>1071.93</c:v>
                </c:pt>
                <c:pt idx="2847">
                  <c:v>1072.17</c:v>
                </c:pt>
                <c:pt idx="2848">
                  <c:v>1072.4100000000001</c:v>
                </c:pt>
                <c:pt idx="2849">
                  <c:v>1072.6500000000001</c:v>
                </c:pt>
                <c:pt idx="2850">
                  <c:v>1072.8900000000001</c:v>
                </c:pt>
                <c:pt idx="2851">
                  <c:v>1073.1300000000001</c:v>
                </c:pt>
                <c:pt idx="2852">
                  <c:v>1073.3699999999999</c:v>
                </c:pt>
                <c:pt idx="2853">
                  <c:v>1073.6099999999999</c:v>
                </c:pt>
                <c:pt idx="2854">
                  <c:v>1073.8499999999999</c:v>
                </c:pt>
                <c:pt idx="2855">
                  <c:v>1074.0899999999999</c:v>
                </c:pt>
                <c:pt idx="2856">
                  <c:v>1074.3399999999999</c:v>
                </c:pt>
                <c:pt idx="2857">
                  <c:v>1074.58</c:v>
                </c:pt>
                <c:pt idx="2858">
                  <c:v>1074.82</c:v>
                </c:pt>
                <c:pt idx="2859">
                  <c:v>1075.06</c:v>
                </c:pt>
                <c:pt idx="2860">
                  <c:v>1075.3</c:v>
                </c:pt>
                <c:pt idx="2861">
                  <c:v>1075.54</c:v>
                </c:pt>
                <c:pt idx="2862">
                  <c:v>1075.78</c:v>
                </c:pt>
                <c:pt idx="2863">
                  <c:v>1076.02</c:v>
                </c:pt>
                <c:pt idx="2864">
                  <c:v>1076.26</c:v>
                </c:pt>
                <c:pt idx="2865">
                  <c:v>1076.5</c:v>
                </c:pt>
                <c:pt idx="2866">
                  <c:v>1076.74</c:v>
                </c:pt>
                <c:pt idx="2867">
                  <c:v>1076.98</c:v>
                </c:pt>
                <c:pt idx="2868">
                  <c:v>1077.22</c:v>
                </c:pt>
                <c:pt idx="2869">
                  <c:v>1077.46</c:v>
                </c:pt>
                <c:pt idx="2870">
                  <c:v>1077.7</c:v>
                </c:pt>
                <c:pt idx="2871">
                  <c:v>1077.94</c:v>
                </c:pt>
                <c:pt idx="2872">
                  <c:v>1078.18</c:v>
                </c:pt>
                <c:pt idx="2873">
                  <c:v>1078.42</c:v>
                </c:pt>
                <c:pt idx="2874">
                  <c:v>1078.6600000000001</c:v>
                </c:pt>
                <c:pt idx="2875">
                  <c:v>1078.9000000000001</c:v>
                </c:pt>
                <c:pt idx="2876">
                  <c:v>1079.1400000000001</c:v>
                </c:pt>
                <c:pt idx="2877">
                  <c:v>1079.3800000000001</c:v>
                </c:pt>
                <c:pt idx="2878">
                  <c:v>1079.6199999999999</c:v>
                </c:pt>
                <c:pt idx="2879">
                  <c:v>1079.8599999999999</c:v>
                </c:pt>
                <c:pt idx="2880">
                  <c:v>1080.0999999999999</c:v>
                </c:pt>
                <c:pt idx="2881">
                  <c:v>1080.3399999999999</c:v>
                </c:pt>
                <c:pt idx="2882">
                  <c:v>1080.58</c:v>
                </c:pt>
                <c:pt idx="2883">
                  <c:v>1080.82</c:v>
                </c:pt>
                <c:pt idx="2884">
                  <c:v>1081.06</c:v>
                </c:pt>
                <c:pt idx="2885">
                  <c:v>1081.3</c:v>
                </c:pt>
                <c:pt idx="2886">
                  <c:v>1081.54</c:v>
                </c:pt>
                <c:pt idx="2887">
                  <c:v>1081.78</c:v>
                </c:pt>
                <c:pt idx="2888">
                  <c:v>1082.02</c:v>
                </c:pt>
                <c:pt idx="2889">
                  <c:v>1082.26</c:v>
                </c:pt>
                <c:pt idx="2890">
                  <c:v>1082.5</c:v>
                </c:pt>
                <c:pt idx="2891">
                  <c:v>1082.74</c:v>
                </c:pt>
                <c:pt idx="2892">
                  <c:v>1082.98</c:v>
                </c:pt>
                <c:pt idx="2893">
                  <c:v>1083.22</c:v>
                </c:pt>
                <c:pt idx="2894">
                  <c:v>1083.46</c:v>
                </c:pt>
                <c:pt idx="2895">
                  <c:v>1083.7</c:v>
                </c:pt>
                <c:pt idx="2896">
                  <c:v>1083.94</c:v>
                </c:pt>
                <c:pt idx="2897">
                  <c:v>1084.18</c:v>
                </c:pt>
                <c:pt idx="2898">
                  <c:v>1084.42</c:v>
                </c:pt>
                <c:pt idx="2899">
                  <c:v>1084.6600000000001</c:v>
                </c:pt>
                <c:pt idx="2900">
                  <c:v>1084.9000000000001</c:v>
                </c:pt>
                <c:pt idx="2901">
                  <c:v>1085.1400000000001</c:v>
                </c:pt>
                <c:pt idx="2902">
                  <c:v>1085.3800000000001</c:v>
                </c:pt>
                <c:pt idx="2903">
                  <c:v>1085.6199999999999</c:v>
                </c:pt>
                <c:pt idx="2904">
                  <c:v>1085.8599999999999</c:v>
                </c:pt>
                <c:pt idx="2905">
                  <c:v>1086.0999999999999</c:v>
                </c:pt>
                <c:pt idx="2906">
                  <c:v>1086.3399999999999</c:v>
                </c:pt>
                <c:pt idx="2907">
                  <c:v>1086.58</c:v>
                </c:pt>
                <c:pt idx="2908">
                  <c:v>1086.82</c:v>
                </c:pt>
                <c:pt idx="2909">
                  <c:v>1087.06</c:v>
                </c:pt>
                <c:pt idx="2910">
                  <c:v>1087.3</c:v>
                </c:pt>
                <c:pt idx="2911">
                  <c:v>1087.54</c:v>
                </c:pt>
                <c:pt idx="2912">
                  <c:v>1087.78</c:v>
                </c:pt>
                <c:pt idx="2913">
                  <c:v>1088.02</c:v>
                </c:pt>
                <c:pt idx="2914">
                  <c:v>1088.26</c:v>
                </c:pt>
                <c:pt idx="2915">
                  <c:v>1088.5</c:v>
                </c:pt>
                <c:pt idx="2916">
                  <c:v>1088.74</c:v>
                </c:pt>
                <c:pt idx="2917">
                  <c:v>1088.98</c:v>
                </c:pt>
                <c:pt idx="2918">
                  <c:v>1089.22</c:v>
                </c:pt>
                <c:pt idx="2919">
                  <c:v>1089.46</c:v>
                </c:pt>
                <c:pt idx="2920">
                  <c:v>1089.7</c:v>
                </c:pt>
                <c:pt idx="2921">
                  <c:v>1089.94</c:v>
                </c:pt>
                <c:pt idx="2922">
                  <c:v>1090.18</c:v>
                </c:pt>
                <c:pt idx="2923">
                  <c:v>1090.42</c:v>
                </c:pt>
                <c:pt idx="2924">
                  <c:v>1090.6600000000001</c:v>
                </c:pt>
                <c:pt idx="2925">
                  <c:v>1090.9000000000001</c:v>
                </c:pt>
                <c:pt idx="2926">
                  <c:v>1091.1400000000001</c:v>
                </c:pt>
                <c:pt idx="2927">
                  <c:v>1091.3800000000001</c:v>
                </c:pt>
                <c:pt idx="2928">
                  <c:v>1091.6099999999999</c:v>
                </c:pt>
                <c:pt idx="2929">
                  <c:v>1091.8499999999999</c:v>
                </c:pt>
                <c:pt idx="2930">
                  <c:v>1092.0899999999999</c:v>
                </c:pt>
                <c:pt idx="2931">
                  <c:v>1092.33</c:v>
                </c:pt>
                <c:pt idx="2932">
                  <c:v>1092.57</c:v>
                </c:pt>
                <c:pt idx="2933">
                  <c:v>1092.81</c:v>
                </c:pt>
                <c:pt idx="2934">
                  <c:v>1093.05</c:v>
                </c:pt>
                <c:pt idx="2935">
                  <c:v>1093.29</c:v>
                </c:pt>
                <c:pt idx="2936">
                  <c:v>1093.53</c:v>
                </c:pt>
                <c:pt idx="2937">
                  <c:v>1093.77</c:v>
                </c:pt>
                <c:pt idx="2938">
                  <c:v>1094.01</c:v>
                </c:pt>
                <c:pt idx="2939">
                  <c:v>1094.25</c:v>
                </c:pt>
                <c:pt idx="2940">
                  <c:v>1094.49</c:v>
                </c:pt>
                <c:pt idx="2941">
                  <c:v>1094.73</c:v>
                </c:pt>
                <c:pt idx="2942">
                  <c:v>1094.97</c:v>
                </c:pt>
                <c:pt idx="2943">
                  <c:v>1095.21</c:v>
                </c:pt>
                <c:pt idx="2944">
                  <c:v>1095.45</c:v>
                </c:pt>
                <c:pt idx="2945">
                  <c:v>1095.69</c:v>
                </c:pt>
                <c:pt idx="2946">
                  <c:v>1095.93</c:v>
                </c:pt>
                <c:pt idx="2947">
                  <c:v>1096.17</c:v>
                </c:pt>
                <c:pt idx="2948">
                  <c:v>1096.4100000000001</c:v>
                </c:pt>
                <c:pt idx="2949">
                  <c:v>1096.6400000000001</c:v>
                </c:pt>
                <c:pt idx="2950">
                  <c:v>1096.8800000000001</c:v>
                </c:pt>
                <c:pt idx="2951">
                  <c:v>1097.1199999999999</c:v>
                </c:pt>
                <c:pt idx="2952">
                  <c:v>1097.3599999999999</c:v>
                </c:pt>
                <c:pt idx="2953">
                  <c:v>1097.5999999999999</c:v>
                </c:pt>
                <c:pt idx="2954">
                  <c:v>1097.8399999999999</c:v>
                </c:pt>
                <c:pt idx="2955">
                  <c:v>1098.08</c:v>
                </c:pt>
                <c:pt idx="2956">
                  <c:v>1098.32</c:v>
                </c:pt>
                <c:pt idx="2957">
                  <c:v>1098.56</c:v>
                </c:pt>
                <c:pt idx="2958">
                  <c:v>1098.8</c:v>
                </c:pt>
                <c:pt idx="2959">
                  <c:v>1099.04</c:v>
                </c:pt>
                <c:pt idx="2960">
                  <c:v>1099.28</c:v>
                </c:pt>
                <c:pt idx="2961">
                  <c:v>1099.52</c:v>
                </c:pt>
                <c:pt idx="2962">
                  <c:v>1099.76</c:v>
                </c:pt>
                <c:pt idx="2963">
                  <c:v>1100</c:v>
                </c:pt>
              </c:numCache>
            </c:numRef>
          </c:xVal>
          <c:yVal>
            <c:numRef>
              <c:f>Sheet1!$N$9:$N$2972</c:f>
              <c:numCache>
                <c:formatCode>General</c:formatCode>
                <c:ptCount val="2964"/>
                <c:pt idx="0">
                  <c:v>5.3074590163934428</c:v>
                </c:pt>
                <c:pt idx="1">
                  <c:v>5.528442622950819</c:v>
                </c:pt>
                <c:pt idx="2">
                  <c:v>5.5145409836065573</c:v>
                </c:pt>
                <c:pt idx="3">
                  <c:v>5.4324754098360648</c:v>
                </c:pt>
                <c:pt idx="4">
                  <c:v>5.7907213114754104</c:v>
                </c:pt>
                <c:pt idx="5">
                  <c:v>5.9380819672131153</c:v>
                </c:pt>
                <c:pt idx="6">
                  <c:v>5.7630327868852467</c:v>
                </c:pt>
                <c:pt idx="7">
                  <c:v>5.8299508196721321</c:v>
                </c:pt>
                <c:pt idx="8">
                  <c:v>5.8554918032786878</c:v>
                </c:pt>
                <c:pt idx="9">
                  <c:v>5.6385409836065579</c:v>
                </c:pt>
                <c:pt idx="10">
                  <c:v>5.5421147540983604</c:v>
                </c:pt>
                <c:pt idx="11">
                  <c:v>5.4730327868852475</c:v>
                </c:pt>
                <c:pt idx="12">
                  <c:v>5.5908360655737699</c:v>
                </c:pt>
                <c:pt idx="13">
                  <c:v>5.7192459016393435</c:v>
                </c:pt>
                <c:pt idx="14">
                  <c:v>5.703377049180328</c:v>
                </c:pt>
                <c:pt idx="15">
                  <c:v>5.8974918032786885</c:v>
                </c:pt>
                <c:pt idx="16">
                  <c:v>5.9952622950819663</c:v>
                </c:pt>
                <c:pt idx="17">
                  <c:v>6.1083606557377044</c:v>
                </c:pt>
                <c:pt idx="18">
                  <c:v>6.0869836065573768</c:v>
                </c:pt>
                <c:pt idx="19">
                  <c:v>6.0796885245901642</c:v>
                </c:pt>
                <c:pt idx="20">
                  <c:v>6.1775245901639346</c:v>
                </c:pt>
                <c:pt idx="21">
                  <c:v>6.4026393442622949</c:v>
                </c:pt>
                <c:pt idx="22">
                  <c:v>6.6007213114754109</c:v>
                </c:pt>
                <c:pt idx="23">
                  <c:v>6.7411311475409841</c:v>
                </c:pt>
                <c:pt idx="24">
                  <c:v>6.7431475409836077</c:v>
                </c:pt>
                <c:pt idx="25">
                  <c:v>6.9167704918032795</c:v>
                </c:pt>
                <c:pt idx="26">
                  <c:v>7.0583442622950825</c:v>
                </c:pt>
                <c:pt idx="27">
                  <c:v>7.3874098360655731</c:v>
                </c:pt>
                <c:pt idx="28">
                  <c:v>7.3235901639344254</c:v>
                </c:pt>
                <c:pt idx="29">
                  <c:v>7.2058688524590142</c:v>
                </c:pt>
                <c:pt idx="30">
                  <c:v>7.1797868852459006</c:v>
                </c:pt>
                <c:pt idx="31">
                  <c:v>7.1042622950819654</c:v>
                </c:pt>
                <c:pt idx="32">
                  <c:v>7.0854590163934423</c:v>
                </c:pt>
                <c:pt idx="33">
                  <c:v>6.9960000000000004</c:v>
                </c:pt>
                <c:pt idx="34">
                  <c:v>7.0239999999999982</c:v>
                </c:pt>
                <c:pt idx="35">
                  <c:v>7.0647868852459004</c:v>
                </c:pt>
                <c:pt idx="36">
                  <c:v>7.0599180327868849</c:v>
                </c:pt>
                <c:pt idx="37">
                  <c:v>7.2652622950819659</c:v>
                </c:pt>
                <c:pt idx="38">
                  <c:v>7.3305409836065563</c:v>
                </c:pt>
                <c:pt idx="39">
                  <c:v>7.2645081967213105</c:v>
                </c:pt>
                <c:pt idx="40">
                  <c:v>7.2347704918032782</c:v>
                </c:pt>
                <c:pt idx="41">
                  <c:v>7.3980819672131153</c:v>
                </c:pt>
                <c:pt idx="42">
                  <c:v>7.3583934426229503</c:v>
                </c:pt>
                <c:pt idx="43">
                  <c:v>7.3459344262295057</c:v>
                </c:pt>
                <c:pt idx="44">
                  <c:v>7.3544262295081948</c:v>
                </c:pt>
                <c:pt idx="45">
                  <c:v>7.2230163934426228</c:v>
                </c:pt>
                <c:pt idx="46">
                  <c:v>7.2563278688524582</c:v>
                </c:pt>
                <c:pt idx="47">
                  <c:v>7.2140655737704922</c:v>
                </c:pt>
                <c:pt idx="48">
                  <c:v>7.2969836065573777</c:v>
                </c:pt>
                <c:pt idx="49">
                  <c:v>7.313737704918033</c:v>
                </c:pt>
                <c:pt idx="50">
                  <c:v>7.3032295081967211</c:v>
                </c:pt>
                <c:pt idx="51">
                  <c:v>7.3458360655737716</c:v>
                </c:pt>
                <c:pt idx="52">
                  <c:v>7.4099016393442625</c:v>
                </c:pt>
                <c:pt idx="53">
                  <c:v>7.644557377049181</c:v>
                </c:pt>
                <c:pt idx="54">
                  <c:v>7.832213114754099</c:v>
                </c:pt>
                <c:pt idx="55">
                  <c:v>7.8022459016393446</c:v>
                </c:pt>
                <c:pt idx="56">
                  <c:v>7.7376885245901645</c:v>
                </c:pt>
                <c:pt idx="57">
                  <c:v>7.6550983606557388</c:v>
                </c:pt>
                <c:pt idx="58">
                  <c:v>7.6590655737704925</c:v>
                </c:pt>
                <c:pt idx="59">
                  <c:v>7.5814098360655748</c:v>
                </c:pt>
                <c:pt idx="60">
                  <c:v>7.5211147540983614</c:v>
                </c:pt>
                <c:pt idx="61">
                  <c:v>7.4626557377049219</c:v>
                </c:pt>
                <c:pt idx="62">
                  <c:v>7.3814262295081994</c:v>
                </c:pt>
                <c:pt idx="63">
                  <c:v>7.3219016393442624</c:v>
                </c:pt>
                <c:pt idx="64">
                  <c:v>7.2455409836065572</c:v>
                </c:pt>
                <c:pt idx="65">
                  <c:v>7.1424098360655739</c:v>
                </c:pt>
                <c:pt idx="66">
                  <c:v>7.1570327868852468</c:v>
                </c:pt>
                <c:pt idx="67">
                  <c:v>7.2214262295081966</c:v>
                </c:pt>
                <c:pt idx="68">
                  <c:v>7.2913606557377051</c:v>
                </c:pt>
                <c:pt idx="69">
                  <c:v>7.435377049180329</c:v>
                </c:pt>
                <c:pt idx="70">
                  <c:v>7.6529344262295096</c:v>
                </c:pt>
                <c:pt idx="71">
                  <c:v>7.7357049180327877</c:v>
                </c:pt>
                <c:pt idx="72">
                  <c:v>7.8929508196721327</c:v>
                </c:pt>
                <c:pt idx="73">
                  <c:v>7.9572950819672137</c:v>
                </c:pt>
                <c:pt idx="74">
                  <c:v>7.9007049180327868</c:v>
                </c:pt>
                <c:pt idx="75">
                  <c:v>7.9959508196721325</c:v>
                </c:pt>
                <c:pt idx="76">
                  <c:v>7.9807540983606575</c:v>
                </c:pt>
                <c:pt idx="77">
                  <c:v>8.0240983606557386</c:v>
                </c:pt>
                <c:pt idx="78">
                  <c:v>8.0653278688524601</c:v>
                </c:pt>
                <c:pt idx="79">
                  <c:v>8.0570655737704922</c:v>
                </c:pt>
                <c:pt idx="80">
                  <c:v>8.0988524590163937</c:v>
                </c:pt>
                <c:pt idx="81">
                  <c:v>8.2145245901639345</c:v>
                </c:pt>
                <c:pt idx="82">
                  <c:v>8.1959672131147538</c:v>
                </c:pt>
                <c:pt idx="83">
                  <c:v>8.2057540983606554</c:v>
                </c:pt>
                <c:pt idx="84">
                  <c:v>8.2219180327868848</c:v>
                </c:pt>
                <c:pt idx="85">
                  <c:v>8.3045409836065573</c:v>
                </c:pt>
                <c:pt idx="86">
                  <c:v>8.2977049180327871</c:v>
                </c:pt>
                <c:pt idx="87">
                  <c:v>8.2355573770491795</c:v>
                </c:pt>
                <c:pt idx="88">
                  <c:v>8.0785081967213124</c:v>
                </c:pt>
                <c:pt idx="89">
                  <c:v>8.1382786885245917</c:v>
                </c:pt>
                <c:pt idx="90">
                  <c:v>8.2112786885245903</c:v>
                </c:pt>
                <c:pt idx="91">
                  <c:v>8.1250983606557377</c:v>
                </c:pt>
                <c:pt idx="92">
                  <c:v>7.942590163934427</c:v>
                </c:pt>
                <c:pt idx="93">
                  <c:v>7.9320000000000004</c:v>
                </c:pt>
                <c:pt idx="94">
                  <c:v>8.0064426229508214</c:v>
                </c:pt>
                <c:pt idx="95">
                  <c:v>7.9756065573770503</c:v>
                </c:pt>
                <c:pt idx="96">
                  <c:v>7.9058524590163941</c:v>
                </c:pt>
                <c:pt idx="97">
                  <c:v>7.9145081967213127</c:v>
                </c:pt>
                <c:pt idx="98">
                  <c:v>7.801836065573772</c:v>
                </c:pt>
                <c:pt idx="99">
                  <c:v>7.733688524590165</c:v>
                </c:pt>
                <c:pt idx="100">
                  <c:v>7.7799344262295085</c:v>
                </c:pt>
                <c:pt idx="101">
                  <c:v>7.8060163934426239</c:v>
                </c:pt>
                <c:pt idx="102">
                  <c:v>7.7341803278688532</c:v>
                </c:pt>
                <c:pt idx="103">
                  <c:v>7.7921967213114769</c:v>
                </c:pt>
                <c:pt idx="104">
                  <c:v>7.82</c:v>
                </c:pt>
                <c:pt idx="105">
                  <c:v>7.8343934426229511</c:v>
                </c:pt>
                <c:pt idx="106">
                  <c:v>7.9145081967213127</c:v>
                </c:pt>
                <c:pt idx="107">
                  <c:v>7.9093278688524586</c:v>
                </c:pt>
                <c:pt idx="108">
                  <c:v>7.8901803278688538</c:v>
                </c:pt>
                <c:pt idx="109">
                  <c:v>7.7922622950819687</c:v>
                </c:pt>
                <c:pt idx="110">
                  <c:v>7.7046885245901642</c:v>
                </c:pt>
                <c:pt idx="111">
                  <c:v>7.6874918032786885</c:v>
                </c:pt>
                <c:pt idx="112">
                  <c:v>7.6489180327868844</c:v>
                </c:pt>
                <c:pt idx="113">
                  <c:v>7.5850163934426238</c:v>
                </c:pt>
                <c:pt idx="114">
                  <c:v>7.5958852459016395</c:v>
                </c:pt>
                <c:pt idx="115">
                  <c:v>7.5324426229508195</c:v>
                </c:pt>
                <c:pt idx="116">
                  <c:v>7.485934426229508</c:v>
                </c:pt>
                <c:pt idx="117">
                  <c:v>7.5295081967213111</c:v>
                </c:pt>
                <c:pt idx="118">
                  <c:v>7.646508196721312</c:v>
                </c:pt>
                <c:pt idx="119">
                  <c:v>7.5908524590163937</c:v>
                </c:pt>
                <c:pt idx="120">
                  <c:v>7.5865409836065574</c:v>
                </c:pt>
                <c:pt idx="121">
                  <c:v>7.6232459016393435</c:v>
                </c:pt>
                <c:pt idx="122">
                  <c:v>7.7673442622950812</c:v>
                </c:pt>
                <c:pt idx="123">
                  <c:v>7.8516229508196718</c:v>
                </c:pt>
                <c:pt idx="124">
                  <c:v>7.868967213114753</c:v>
                </c:pt>
                <c:pt idx="125">
                  <c:v>7.8451147540983603</c:v>
                </c:pt>
                <c:pt idx="126">
                  <c:v>7.8754754098360653</c:v>
                </c:pt>
                <c:pt idx="127">
                  <c:v>7.9471311475409836</c:v>
                </c:pt>
                <c:pt idx="128">
                  <c:v>8.0399344262295074</c:v>
                </c:pt>
                <c:pt idx="129">
                  <c:v>8.1002786885245897</c:v>
                </c:pt>
                <c:pt idx="130">
                  <c:v>8.101311475409835</c:v>
                </c:pt>
                <c:pt idx="131">
                  <c:v>8.1176557377049168</c:v>
                </c:pt>
                <c:pt idx="132">
                  <c:v>8.1745901639344254</c:v>
                </c:pt>
                <c:pt idx="133">
                  <c:v>8.2178852459016376</c:v>
                </c:pt>
                <c:pt idx="134">
                  <c:v>8.2015245901639329</c:v>
                </c:pt>
                <c:pt idx="135">
                  <c:v>8.23455737704918</c:v>
                </c:pt>
                <c:pt idx="136">
                  <c:v>8.2109016393442609</c:v>
                </c:pt>
                <c:pt idx="137">
                  <c:v>8.3055737704918027</c:v>
                </c:pt>
                <c:pt idx="138">
                  <c:v>8.3342786885245896</c:v>
                </c:pt>
                <c:pt idx="139">
                  <c:v>8.3353770491803267</c:v>
                </c:pt>
                <c:pt idx="140">
                  <c:v>8.3249016393442616</c:v>
                </c:pt>
                <c:pt idx="141">
                  <c:v>8.2841311475409842</c:v>
                </c:pt>
                <c:pt idx="142">
                  <c:v>8.2043114754098347</c:v>
                </c:pt>
                <c:pt idx="143">
                  <c:v>8.1999344262295075</c:v>
                </c:pt>
                <c:pt idx="144">
                  <c:v>8.1121803278688507</c:v>
                </c:pt>
                <c:pt idx="145">
                  <c:v>8.0502131147540972</c:v>
                </c:pt>
                <c:pt idx="146">
                  <c:v>7.975213114754097</c:v>
                </c:pt>
                <c:pt idx="147">
                  <c:v>7.9035245901639337</c:v>
                </c:pt>
                <c:pt idx="148">
                  <c:v>7.8571639344262278</c:v>
                </c:pt>
                <c:pt idx="149">
                  <c:v>7.8849999999999998</c:v>
                </c:pt>
                <c:pt idx="150">
                  <c:v>7.8158360655737686</c:v>
                </c:pt>
                <c:pt idx="151">
                  <c:v>7.7793934426229487</c:v>
                </c:pt>
                <c:pt idx="152">
                  <c:v>7.8567540983606543</c:v>
                </c:pt>
                <c:pt idx="153">
                  <c:v>7.9855409836065556</c:v>
                </c:pt>
                <c:pt idx="154">
                  <c:v>7.9968196721311466</c:v>
                </c:pt>
                <c:pt idx="155">
                  <c:v>7.9581147540983599</c:v>
                </c:pt>
                <c:pt idx="156">
                  <c:v>7.9795737704918022</c:v>
                </c:pt>
                <c:pt idx="157">
                  <c:v>8.0674754098360637</c:v>
                </c:pt>
                <c:pt idx="158">
                  <c:v>8.0901803278688504</c:v>
                </c:pt>
                <c:pt idx="159">
                  <c:v>8.1116393442622918</c:v>
                </c:pt>
                <c:pt idx="160">
                  <c:v>8.1007213114754073</c:v>
                </c:pt>
                <c:pt idx="161">
                  <c:v>8.0795409836065559</c:v>
                </c:pt>
                <c:pt idx="162">
                  <c:v>8.0939508196721288</c:v>
                </c:pt>
                <c:pt idx="163">
                  <c:v>8.1188688524590145</c:v>
                </c:pt>
                <c:pt idx="164">
                  <c:v>8.0799672131147524</c:v>
                </c:pt>
                <c:pt idx="165">
                  <c:v>7.976016393442622</c:v>
                </c:pt>
                <c:pt idx="166">
                  <c:v>7.9956721311475389</c:v>
                </c:pt>
                <c:pt idx="167">
                  <c:v>8.0385245901639326</c:v>
                </c:pt>
                <c:pt idx="168">
                  <c:v>8.0523114754098337</c:v>
                </c:pt>
                <c:pt idx="169">
                  <c:v>8.0820327868852448</c:v>
                </c:pt>
                <c:pt idx="170">
                  <c:v>8.0603770491803264</c:v>
                </c:pt>
                <c:pt idx="171">
                  <c:v>8.07762295081967</c:v>
                </c:pt>
                <c:pt idx="172">
                  <c:v>8.1169672131147532</c:v>
                </c:pt>
                <c:pt idx="173">
                  <c:v>8.1439508196721313</c:v>
                </c:pt>
                <c:pt idx="174">
                  <c:v>8.1545573770491799</c:v>
                </c:pt>
                <c:pt idx="175">
                  <c:v>8.1653770491803268</c:v>
                </c:pt>
                <c:pt idx="176">
                  <c:v>8.1618360655737696</c:v>
                </c:pt>
                <c:pt idx="177">
                  <c:v>8.1677704918032781</c:v>
                </c:pt>
                <c:pt idx="178">
                  <c:v>8.2170819672131135</c:v>
                </c:pt>
                <c:pt idx="179">
                  <c:v>8.2255737704918044</c:v>
                </c:pt>
                <c:pt idx="180">
                  <c:v>8.24972131147541</c:v>
                </c:pt>
                <c:pt idx="181">
                  <c:v>8.3143934426229507</c:v>
                </c:pt>
                <c:pt idx="182">
                  <c:v>8.3672459016393432</c:v>
                </c:pt>
                <c:pt idx="183">
                  <c:v>8.3594918032786882</c:v>
                </c:pt>
                <c:pt idx="184">
                  <c:v>8.3644262295081973</c:v>
                </c:pt>
                <c:pt idx="185">
                  <c:v>8.4206557377049176</c:v>
                </c:pt>
                <c:pt idx="186">
                  <c:v>8.5024918032786889</c:v>
                </c:pt>
                <c:pt idx="187">
                  <c:v>8.4716721311475407</c:v>
                </c:pt>
                <c:pt idx="188">
                  <c:v>8.4310983606557386</c:v>
                </c:pt>
                <c:pt idx="189">
                  <c:v>8.4646065573770493</c:v>
                </c:pt>
                <c:pt idx="190">
                  <c:v>8.4881967213114748</c:v>
                </c:pt>
                <c:pt idx="191">
                  <c:v>8.4665409836065564</c:v>
                </c:pt>
                <c:pt idx="192">
                  <c:v>8.4677377049180329</c:v>
                </c:pt>
                <c:pt idx="193">
                  <c:v>8.4870983606557377</c:v>
                </c:pt>
                <c:pt idx="194">
                  <c:v>8.4603606557377056</c:v>
                </c:pt>
                <c:pt idx="195">
                  <c:v>8.4229180327868853</c:v>
                </c:pt>
                <c:pt idx="196">
                  <c:v>8.4202459016393441</c:v>
                </c:pt>
                <c:pt idx="197">
                  <c:v>8.4338524590163928</c:v>
                </c:pt>
                <c:pt idx="198">
                  <c:v>8.4047704918032782</c:v>
                </c:pt>
                <c:pt idx="199">
                  <c:v>8.4185573770491793</c:v>
                </c:pt>
                <c:pt idx="200">
                  <c:v>8.4621639344262274</c:v>
                </c:pt>
                <c:pt idx="201">
                  <c:v>8.5232131147540979</c:v>
                </c:pt>
                <c:pt idx="202">
                  <c:v>8.5341639344262283</c:v>
                </c:pt>
                <c:pt idx="203">
                  <c:v>8.5567540983606563</c:v>
                </c:pt>
                <c:pt idx="204">
                  <c:v>8.548573770491803</c:v>
                </c:pt>
                <c:pt idx="205">
                  <c:v>8.5765901639344246</c:v>
                </c:pt>
                <c:pt idx="206">
                  <c:v>8.5776885245901653</c:v>
                </c:pt>
                <c:pt idx="207">
                  <c:v>8.5766393442622935</c:v>
                </c:pt>
                <c:pt idx="208">
                  <c:v>8.6145081967213084</c:v>
                </c:pt>
                <c:pt idx="209">
                  <c:v>8.6729016393442588</c:v>
                </c:pt>
                <c:pt idx="210">
                  <c:v>8.7052950819672077</c:v>
                </c:pt>
                <c:pt idx="211">
                  <c:v>8.744065573770488</c:v>
                </c:pt>
                <c:pt idx="212">
                  <c:v>8.7834262295081942</c:v>
                </c:pt>
                <c:pt idx="213">
                  <c:v>8.7803278688524582</c:v>
                </c:pt>
                <c:pt idx="214">
                  <c:v>8.7706229508196731</c:v>
                </c:pt>
                <c:pt idx="215">
                  <c:v>8.7670819672131159</c:v>
                </c:pt>
                <c:pt idx="216">
                  <c:v>8.7881147540983591</c:v>
                </c:pt>
                <c:pt idx="217">
                  <c:v>8.8027049180327861</c:v>
                </c:pt>
                <c:pt idx="218">
                  <c:v>8.7916229508196722</c:v>
                </c:pt>
                <c:pt idx="219">
                  <c:v>8.8078524590163934</c:v>
                </c:pt>
                <c:pt idx="220">
                  <c:v>8.828688524590163</c:v>
                </c:pt>
                <c:pt idx="221">
                  <c:v>8.8667704918032797</c:v>
                </c:pt>
                <c:pt idx="222">
                  <c:v>8.8570491803278681</c:v>
                </c:pt>
                <c:pt idx="223">
                  <c:v>8.8629016393442637</c:v>
                </c:pt>
                <c:pt idx="224">
                  <c:v>8.8726065573770487</c:v>
                </c:pt>
                <c:pt idx="225">
                  <c:v>8.899049180327868</c:v>
                </c:pt>
                <c:pt idx="226">
                  <c:v>8.9353114754098364</c:v>
                </c:pt>
                <c:pt idx="227">
                  <c:v>8.9165737704918016</c:v>
                </c:pt>
                <c:pt idx="228">
                  <c:v>8.893475409836066</c:v>
                </c:pt>
                <c:pt idx="229">
                  <c:v>8.8526557377049198</c:v>
                </c:pt>
                <c:pt idx="230">
                  <c:v>8.8187540983606567</c:v>
                </c:pt>
                <c:pt idx="231">
                  <c:v>8.8653442622950838</c:v>
                </c:pt>
                <c:pt idx="232">
                  <c:v>8.8691967213114751</c:v>
                </c:pt>
                <c:pt idx="233">
                  <c:v>8.8625081967213131</c:v>
                </c:pt>
                <c:pt idx="234">
                  <c:v>8.8539344262295074</c:v>
                </c:pt>
                <c:pt idx="235">
                  <c:v>8.797524590163933</c:v>
                </c:pt>
                <c:pt idx="236">
                  <c:v>8.75090163934426</c:v>
                </c:pt>
                <c:pt idx="237">
                  <c:v>8.7661967213114753</c:v>
                </c:pt>
                <c:pt idx="238">
                  <c:v>8.8066557377049186</c:v>
                </c:pt>
                <c:pt idx="239">
                  <c:v>8.7985573770491836</c:v>
                </c:pt>
                <c:pt idx="240">
                  <c:v>8.8010819672131184</c:v>
                </c:pt>
                <c:pt idx="241">
                  <c:v>8.8073114754098381</c:v>
                </c:pt>
                <c:pt idx="242">
                  <c:v>8.8067704918032774</c:v>
                </c:pt>
                <c:pt idx="243">
                  <c:v>8.7809016393442647</c:v>
                </c:pt>
                <c:pt idx="244">
                  <c:v>8.7811147540983612</c:v>
                </c:pt>
                <c:pt idx="245">
                  <c:v>8.8018032786885243</c:v>
                </c:pt>
                <c:pt idx="246">
                  <c:v>8.7845409836065578</c:v>
                </c:pt>
                <c:pt idx="247">
                  <c:v>8.7685901639344266</c:v>
                </c:pt>
                <c:pt idx="248">
                  <c:v>8.8169180327868855</c:v>
                </c:pt>
                <c:pt idx="249">
                  <c:v>8.8525901639344262</c:v>
                </c:pt>
                <c:pt idx="250">
                  <c:v>8.8084262295081981</c:v>
                </c:pt>
                <c:pt idx="251">
                  <c:v>8.7961639344262323</c:v>
                </c:pt>
                <c:pt idx="252">
                  <c:v>8.8281967213114765</c:v>
                </c:pt>
                <c:pt idx="253">
                  <c:v>8.8538032786885239</c:v>
                </c:pt>
                <c:pt idx="254">
                  <c:v>8.8591639344262312</c:v>
                </c:pt>
                <c:pt idx="255">
                  <c:v>8.879950819672132</c:v>
                </c:pt>
                <c:pt idx="256">
                  <c:v>8.9164754098360657</c:v>
                </c:pt>
                <c:pt idx="257">
                  <c:v>8.9199016393442605</c:v>
                </c:pt>
                <c:pt idx="258">
                  <c:v>8.9100163934426231</c:v>
                </c:pt>
                <c:pt idx="259">
                  <c:v>8.9207377049180323</c:v>
                </c:pt>
                <c:pt idx="260">
                  <c:v>8.9301803278688521</c:v>
                </c:pt>
                <c:pt idx="261">
                  <c:v>8.9115901639344255</c:v>
                </c:pt>
                <c:pt idx="262">
                  <c:v>8.9149016393442633</c:v>
                </c:pt>
                <c:pt idx="263">
                  <c:v>8.8908852459016412</c:v>
                </c:pt>
                <c:pt idx="264">
                  <c:v>8.8795409836065602</c:v>
                </c:pt>
                <c:pt idx="265">
                  <c:v>8.8956885245901649</c:v>
                </c:pt>
                <c:pt idx="266">
                  <c:v>8.9238852459016407</c:v>
                </c:pt>
                <c:pt idx="267">
                  <c:v>8.9355901639344264</c:v>
                </c:pt>
                <c:pt idx="268">
                  <c:v>8.9402622950819666</c:v>
                </c:pt>
                <c:pt idx="269">
                  <c:v>8.9577213114754102</c:v>
                </c:pt>
                <c:pt idx="270">
                  <c:v>8.9601475409836056</c:v>
                </c:pt>
                <c:pt idx="271">
                  <c:v>8.9650819672131163</c:v>
                </c:pt>
                <c:pt idx="272">
                  <c:v>8.9656885245901652</c:v>
                </c:pt>
                <c:pt idx="273">
                  <c:v>8.9693442622950812</c:v>
                </c:pt>
                <c:pt idx="274">
                  <c:v>8.9936885245901621</c:v>
                </c:pt>
                <c:pt idx="275">
                  <c:v>8.9875245901639342</c:v>
                </c:pt>
                <c:pt idx="276">
                  <c:v>9.0039672131147537</c:v>
                </c:pt>
                <c:pt idx="277">
                  <c:v>9.0292295081967193</c:v>
                </c:pt>
                <c:pt idx="278">
                  <c:v>9.0158852459016376</c:v>
                </c:pt>
                <c:pt idx="279">
                  <c:v>9.009491803278685</c:v>
                </c:pt>
                <c:pt idx="280">
                  <c:v>9.0168524590163912</c:v>
                </c:pt>
                <c:pt idx="281">
                  <c:v>9.0412950819672115</c:v>
                </c:pt>
                <c:pt idx="282">
                  <c:v>9.0530491803278661</c:v>
                </c:pt>
                <c:pt idx="283">
                  <c:v>9.076704918032787</c:v>
                </c:pt>
                <c:pt idx="284">
                  <c:v>9.0933770491803259</c:v>
                </c:pt>
                <c:pt idx="285">
                  <c:v>9.1177704918032809</c:v>
                </c:pt>
                <c:pt idx="286">
                  <c:v>9.0877868852459027</c:v>
                </c:pt>
                <c:pt idx="287">
                  <c:v>9.0633934426229512</c:v>
                </c:pt>
                <c:pt idx="288">
                  <c:v>9.0615245901639376</c:v>
                </c:pt>
                <c:pt idx="289">
                  <c:v>9.0778032786885259</c:v>
                </c:pt>
                <c:pt idx="290">
                  <c:v>9.1024098360655756</c:v>
                </c:pt>
                <c:pt idx="291">
                  <c:v>9.1098196721311471</c:v>
                </c:pt>
                <c:pt idx="292">
                  <c:v>9.0977540983606566</c:v>
                </c:pt>
                <c:pt idx="293">
                  <c:v>9.1237049180327876</c:v>
                </c:pt>
                <c:pt idx="294">
                  <c:v>9.1435737704918036</c:v>
                </c:pt>
                <c:pt idx="295">
                  <c:v>9.1518688524590157</c:v>
                </c:pt>
                <c:pt idx="296">
                  <c:v>9.2145245901639345</c:v>
                </c:pt>
                <c:pt idx="297">
                  <c:v>9.260557377049178</c:v>
                </c:pt>
                <c:pt idx="298">
                  <c:v>9.2805245901639317</c:v>
                </c:pt>
                <c:pt idx="299">
                  <c:v>9.2729508196721273</c:v>
                </c:pt>
                <c:pt idx="300">
                  <c:v>9.2681639344262265</c:v>
                </c:pt>
                <c:pt idx="301">
                  <c:v>9.2620491803278675</c:v>
                </c:pt>
                <c:pt idx="302">
                  <c:v>9.2684918032786872</c:v>
                </c:pt>
                <c:pt idx="303">
                  <c:v>9.285327868852459</c:v>
                </c:pt>
                <c:pt idx="304">
                  <c:v>9.2853442622950819</c:v>
                </c:pt>
                <c:pt idx="305">
                  <c:v>9.2764590163934422</c:v>
                </c:pt>
                <c:pt idx="306">
                  <c:v>9.2769836065573763</c:v>
                </c:pt>
                <c:pt idx="307">
                  <c:v>9.2771311475409828</c:v>
                </c:pt>
                <c:pt idx="308">
                  <c:v>9.2738852459016403</c:v>
                </c:pt>
                <c:pt idx="309">
                  <c:v>9.2830163934426242</c:v>
                </c:pt>
                <c:pt idx="310">
                  <c:v>9.2843606557377054</c:v>
                </c:pt>
                <c:pt idx="311">
                  <c:v>9.2971639344262282</c:v>
                </c:pt>
                <c:pt idx="312">
                  <c:v>9.3098360655737693</c:v>
                </c:pt>
                <c:pt idx="313">
                  <c:v>9.3043934426229509</c:v>
                </c:pt>
                <c:pt idx="314">
                  <c:v>9.291393442622951</c:v>
                </c:pt>
                <c:pt idx="315">
                  <c:v>9.2820655737704918</c:v>
                </c:pt>
                <c:pt idx="316">
                  <c:v>9.2840327868852466</c:v>
                </c:pt>
                <c:pt idx="317">
                  <c:v>9.2765737704918028</c:v>
                </c:pt>
                <c:pt idx="318">
                  <c:v>9.2830983606557371</c:v>
                </c:pt>
                <c:pt idx="319">
                  <c:v>9.2918688524590163</c:v>
                </c:pt>
                <c:pt idx="320">
                  <c:v>9.3019016393442637</c:v>
                </c:pt>
                <c:pt idx="321">
                  <c:v>9.3105409836065594</c:v>
                </c:pt>
                <c:pt idx="322">
                  <c:v>9.3330163934426267</c:v>
                </c:pt>
                <c:pt idx="323">
                  <c:v>9.345344262295086</c:v>
                </c:pt>
                <c:pt idx="324">
                  <c:v>9.359934426229513</c:v>
                </c:pt>
                <c:pt idx="325">
                  <c:v>9.3734918032786929</c:v>
                </c:pt>
                <c:pt idx="326">
                  <c:v>9.3705573770491846</c:v>
                </c:pt>
                <c:pt idx="327">
                  <c:v>9.3607049180327895</c:v>
                </c:pt>
                <c:pt idx="328">
                  <c:v>9.3701147540983651</c:v>
                </c:pt>
                <c:pt idx="329">
                  <c:v>9.4059180327868877</c:v>
                </c:pt>
                <c:pt idx="330">
                  <c:v>9.4332131147541016</c:v>
                </c:pt>
                <c:pt idx="331">
                  <c:v>9.4588852459016408</c:v>
                </c:pt>
                <c:pt idx="332">
                  <c:v>9.4769180327868874</c:v>
                </c:pt>
                <c:pt idx="333">
                  <c:v>9.4840000000000018</c:v>
                </c:pt>
                <c:pt idx="334">
                  <c:v>9.4653770491803293</c:v>
                </c:pt>
                <c:pt idx="335">
                  <c:v>9.4599016393442632</c:v>
                </c:pt>
                <c:pt idx="336">
                  <c:v>9.4643278688524575</c:v>
                </c:pt>
                <c:pt idx="337">
                  <c:v>9.4572459016393449</c:v>
                </c:pt>
                <c:pt idx="338">
                  <c:v>9.4532459016393453</c:v>
                </c:pt>
                <c:pt idx="339">
                  <c:v>9.4375901639344235</c:v>
                </c:pt>
                <c:pt idx="340">
                  <c:v>9.437967213114753</c:v>
                </c:pt>
                <c:pt idx="341">
                  <c:v>9.4430163934426208</c:v>
                </c:pt>
                <c:pt idx="342">
                  <c:v>9.4304590163934421</c:v>
                </c:pt>
                <c:pt idx="343">
                  <c:v>9.4349344262295087</c:v>
                </c:pt>
                <c:pt idx="344">
                  <c:v>9.4497540983606569</c:v>
                </c:pt>
                <c:pt idx="345">
                  <c:v>9.4410655737704925</c:v>
                </c:pt>
                <c:pt idx="346">
                  <c:v>9.4348360655737746</c:v>
                </c:pt>
                <c:pt idx="347">
                  <c:v>9.4638196721311498</c:v>
                </c:pt>
                <c:pt idx="348">
                  <c:v>9.4872786885245883</c:v>
                </c:pt>
                <c:pt idx="349">
                  <c:v>9.5054098360655743</c:v>
                </c:pt>
                <c:pt idx="350">
                  <c:v>9.5069836065573785</c:v>
                </c:pt>
                <c:pt idx="351">
                  <c:v>9.5116557377049169</c:v>
                </c:pt>
                <c:pt idx="352">
                  <c:v>9.5280163934426234</c:v>
                </c:pt>
                <c:pt idx="353">
                  <c:v>9.5438032786885252</c:v>
                </c:pt>
                <c:pt idx="354">
                  <c:v>9.527622950819671</c:v>
                </c:pt>
                <c:pt idx="355">
                  <c:v>9.5244426229508221</c:v>
                </c:pt>
                <c:pt idx="356">
                  <c:v>9.541049180327871</c:v>
                </c:pt>
                <c:pt idx="357">
                  <c:v>9.5567377049180333</c:v>
                </c:pt>
                <c:pt idx="358">
                  <c:v>9.5574262295081969</c:v>
                </c:pt>
                <c:pt idx="359">
                  <c:v>9.5487868852459012</c:v>
                </c:pt>
                <c:pt idx="360">
                  <c:v>9.5542131147540985</c:v>
                </c:pt>
                <c:pt idx="361">
                  <c:v>9.5680163934426226</c:v>
                </c:pt>
                <c:pt idx="362">
                  <c:v>9.5901311475409852</c:v>
                </c:pt>
                <c:pt idx="363">
                  <c:v>9.5881147540983598</c:v>
                </c:pt>
                <c:pt idx="364">
                  <c:v>9.5965737704918048</c:v>
                </c:pt>
                <c:pt idx="365">
                  <c:v>9.6081311475409859</c:v>
                </c:pt>
                <c:pt idx="366">
                  <c:v>9.6279672131147542</c:v>
                </c:pt>
                <c:pt idx="367">
                  <c:v>9.6449016393442637</c:v>
                </c:pt>
                <c:pt idx="368">
                  <c:v>9.6557377049180335</c:v>
                </c:pt>
                <c:pt idx="369">
                  <c:v>9.6690819672131134</c:v>
                </c:pt>
                <c:pt idx="370">
                  <c:v>9.6514918032786881</c:v>
                </c:pt>
                <c:pt idx="371">
                  <c:v>9.6333770491803286</c:v>
                </c:pt>
                <c:pt idx="372">
                  <c:v>9.6424426229508189</c:v>
                </c:pt>
                <c:pt idx="373">
                  <c:v>9.6451803278688519</c:v>
                </c:pt>
                <c:pt idx="374">
                  <c:v>9.6494262295081974</c:v>
                </c:pt>
                <c:pt idx="375">
                  <c:v>9.6478032786885262</c:v>
                </c:pt>
                <c:pt idx="376">
                  <c:v>9.6548032786885258</c:v>
                </c:pt>
                <c:pt idx="377">
                  <c:v>9.6621475409836073</c:v>
                </c:pt>
                <c:pt idx="378">
                  <c:v>9.6926885245901655</c:v>
                </c:pt>
                <c:pt idx="379">
                  <c:v>9.6682608695652164</c:v>
                </c:pt>
                <c:pt idx="380">
                  <c:v>9.6743913043478251</c:v>
                </c:pt>
                <c:pt idx="381">
                  <c:v>9.7543478260869545</c:v>
                </c:pt>
                <c:pt idx="382">
                  <c:v>9.7639999999999993</c:v>
                </c:pt>
                <c:pt idx="383">
                  <c:v>9.793652173913042</c:v>
                </c:pt>
                <c:pt idx="384">
                  <c:v>9.832304347826085</c:v>
                </c:pt>
                <c:pt idx="385">
                  <c:v>9.8176086956521722</c:v>
                </c:pt>
                <c:pt idx="386">
                  <c:v>9.7856956521739118</c:v>
                </c:pt>
                <c:pt idx="387">
                  <c:v>9.7782173913043486</c:v>
                </c:pt>
                <c:pt idx="388">
                  <c:v>9.787521739130435</c:v>
                </c:pt>
                <c:pt idx="389">
                  <c:v>9.7694347826086947</c:v>
                </c:pt>
                <c:pt idx="390">
                  <c:v>9.7422173913043473</c:v>
                </c:pt>
                <c:pt idx="391">
                  <c:v>9.7323043478260871</c:v>
                </c:pt>
                <c:pt idx="392">
                  <c:v>9.7544782608695666</c:v>
                </c:pt>
                <c:pt idx="393">
                  <c:v>9.7688695652173916</c:v>
                </c:pt>
                <c:pt idx="394">
                  <c:v>9.7622173913043486</c:v>
                </c:pt>
                <c:pt idx="395">
                  <c:v>9.7703043478260874</c:v>
                </c:pt>
                <c:pt idx="396">
                  <c:v>9.7801739130434786</c:v>
                </c:pt>
                <c:pt idx="397">
                  <c:v>9.8280869565217408</c:v>
                </c:pt>
                <c:pt idx="398">
                  <c:v>9.8188260869565234</c:v>
                </c:pt>
                <c:pt idx="399">
                  <c:v>9.7928695652173925</c:v>
                </c:pt>
                <c:pt idx="400">
                  <c:v>9.8047391304347826</c:v>
                </c:pt>
                <c:pt idx="401">
                  <c:v>9.818086956521741</c:v>
                </c:pt>
                <c:pt idx="402">
                  <c:v>9.8358260869565246</c:v>
                </c:pt>
                <c:pt idx="403">
                  <c:v>9.8270869565217414</c:v>
                </c:pt>
                <c:pt idx="404">
                  <c:v>9.7770434782608699</c:v>
                </c:pt>
                <c:pt idx="405">
                  <c:v>9.801565217391305</c:v>
                </c:pt>
                <c:pt idx="406">
                  <c:v>9.7786086956521761</c:v>
                </c:pt>
                <c:pt idx="407">
                  <c:v>9.739478260869566</c:v>
                </c:pt>
                <c:pt idx="408">
                  <c:v>9.7074347826086971</c:v>
                </c:pt>
                <c:pt idx="409">
                  <c:v>9.6935652173913063</c:v>
                </c:pt>
                <c:pt idx="410">
                  <c:v>9.681782608695654</c:v>
                </c:pt>
                <c:pt idx="411">
                  <c:v>9.6783913043478282</c:v>
                </c:pt>
                <c:pt idx="412">
                  <c:v>9.7367826086956519</c:v>
                </c:pt>
                <c:pt idx="413">
                  <c:v>9.7707391304347819</c:v>
                </c:pt>
                <c:pt idx="414">
                  <c:v>9.7758695652173895</c:v>
                </c:pt>
                <c:pt idx="415">
                  <c:v>9.7889999999999979</c:v>
                </c:pt>
                <c:pt idx="416">
                  <c:v>9.812913043478261</c:v>
                </c:pt>
                <c:pt idx="417">
                  <c:v>9.8314347826086941</c:v>
                </c:pt>
                <c:pt idx="418">
                  <c:v>9.8376086956521736</c:v>
                </c:pt>
                <c:pt idx="419">
                  <c:v>9.8760869565217373</c:v>
                </c:pt>
                <c:pt idx="420">
                  <c:v>9.8546956521739126</c:v>
                </c:pt>
                <c:pt idx="421">
                  <c:v>9.8639130434782611</c:v>
                </c:pt>
                <c:pt idx="422">
                  <c:v>9.8778695652173898</c:v>
                </c:pt>
                <c:pt idx="423">
                  <c:v>9.8777391304347812</c:v>
                </c:pt>
                <c:pt idx="424">
                  <c:v>9.8823043478260875</c:v>
                </c:pt>
                <c:pt idx="425">
                  <c:v>9.889869565217392</c:v>
                </c:pt>
                <c:pt idx="426">
                  <c:v>9.9137391304347826</c:v>
                </c:pt>
                <c:pt idx="427">
                  <c:v>9.9752608695652167</c:v>
                </c:pt>
                <c:pt idx="428">
                  <c:v>9.9953043478260852</c:v>
                </c:pt>
                <c:pt idx="429">
                  <c:v>10.002173913043478</c:v>
                </c:pt>
                <c:pt idx="430">
                  <c:v>10.046478260869563</c:v>
                </c:pt>
                <c:pt idx="431">
                  <c:v>10.093956521739129</c:v>
                </c:pt>
                <c:pt idx="432">
                  <c:v>10.099086956521738</c:v>
                </c:pt>
                <c:pt idx="433">
                  <c:v>10.117521739130433</c:v>
                </c:pt>
                <c:pt idx="434">
                  <c:v>10.140739130434781</c:v>
                </c:pt>
                <c:pt idx="435">
                  <c:v>10.117695652173911</c:v>
                </c:pt>
                <c:pt idx="436">
                  <c:v>10.136391304347823</c:v>
                </c:pt>
                <c:pt idx="437">
                  <c:v>10.152826086956521</c:v>
                </c:pt>
                <c:pt idx="438">
                  <c:v>10.158391304347827</c:v>
                </c:pt>
                <c:pt idx="439">
                  <c:v>10.14995652173913</c:v>
                </c:pt>
                <c:pt idx="440">
                  <c:v>10.155608695652175</c:v>
                </c:pt>
                <c:pt idx="441">
                  <c:v>10.17495652173913</c:v>
                </c:pt>
                <c:pt idx="442">
                  <c:v>10.174782608695651</c:v>
                </c:pt>
                <c:pt idx="443">
                  <c:v>10.197999999999999</c:v>
                </c:pt>
                <c:pt idx="444">
                  <c:v>10.211</c:v>
                </c:pt>
                <c:pt idx="445">
                  <c:v>10.214434782608693</c:v>
                </c:pt>
                <c:pt idx="446">
                  <c:v>10.23295652173913</c:v>
                </c:pt>
                <c:pt idx="447">
                  <c:v>10.243217391304347</c:v>
                </c:pt>
                <c:pt idx="448">
                  <c:v>10.255347826086956</c:v>
                </c:pt>
                <c:pt idx="449">
                  <c:v>10.248999999999999</c:v>
                </c:pt>
                <c:pt idx="450">
                  <c:v>10.224739130434783</c:v>
                </c:pt>
                <c:pt idx="451">
                  <c:v>10.22895652173913</c:v>
                </c:pt>
                <c:pt idx="452">
                  <c:v>10.257304347826086</c:v>
                </c:pt>
                <c:pt idx="453">
                  <c:v>10.275739130434783</c:v>
                </c:pt>
                <c:pt idx="454">
                  <c:v>10.299478260869565</c:v>
                </c:pt>
                <c:pt idx="455">
                  <c:v>10.313869565217392</c:v>
                </c:pt>
                <c:pt idx="456">
                  <c:v>10.338652173913045</c:v>
                </c:pt>
                <c:pt idx="457">
                  <c:v>10.345347826086957</c:v>
                </c:pt>
                <c:pt idx="458">
                  <c:v>10.340043478260872</c:v>
                </c:pt>
                <c:pt idx="459">
                  <c:v>10.333173913043479</c:v>
                </c:pt>
                <c:pt idx="460">
                  <c:v>10.328521739130435</c:v>
                </c:pt>
                <c:pt idx="461">
                  <c:v>10.320565217391303</c:v>
                </c:pt>
                <c:pt idx="462">
                  <c:v>10.33186956521739</c:v>
                </c:pt>
                <c:pt idx="463">
                  <c:v>10.342826086956523</c:v>
                </c:pt>
                <c:pt idx="464">
                  <c:v>10.343260869565217</c:v>
                </c:pt>
                <c:pt idx="465">
                  <c:v>10.347434782608696</c:v>
                </c:pt>
                <c:pt idx="466">
                  <c:v>10.328434782608694</c:v>
                </c:pt>
                <c:pt idx="467">
                  <c:v>10.329217391304349</c:v>
                </c:pt>
                <c:pt idx="468">
                  <c:v>10.340999999999999</c:v>
                </c:pt>
                <c:pt idx="469">
                  <c:v>10.334565217391303</c:v>
                </c:pt>
                <c:pt idx="470">
                  <c:v>10.344217391304346</c:v>
                </c:pt>
                <c:pt idx="471">
                  <c:v>10.335434782608695</c:v>
                </c:pt>
                <c:pt idx="472">
                  <c:v>10.333217391304347</c:v>
                </c:pt>
                <c:pt idx="473">
                  <c:v>10.330478260869564</c:v>
                </c:pt>
                <c:pt idx="474">
                  <c:v>10.318956521739127</c:v>
                </c:pt>
                <c:pt idx="475">
                  <c:v>10.30478260869565</c:v>
                </c:pt>
                <c:pt idx="476">
                  <c:v>10.279565217391303</c:v>
                </c:pt>
                <c:pt idx="477">
                  <c:v>10.261913043478259</c:v>
                </c:pt>
                <c:pt idx="478">
                  <c:v>10.269391304347824</c:v>
                </c:pt>
                <c:pt idx="479">
                  <c:v>10.261782608695652</c:v>
                </c:pt>
                <c:pt idx="480">
                  <c:v>10.260260869565217</c:v>
                </c:pt>
                <c:pt idx="481">
                  <c:v>10.269260869565217</c:v>
                </c:pt>
                <c:pt idx="482">
                  <c:v>10.270043478260868</c:v>
                </c:pt>
                <c:pt idx="483">
                  <c:v>10.270913043478261</c:v>
                </c:pt>
                <c:pt idx="484">
                  <c:v>10.267565217391304</c:v>
                </c:pt>
                <c:pt idx="485">
                  <c:v>10.267652173913044</c:v>
                </c:pt>
                <c:pt idx="486">
                  <c:v>10.251086956521739</c:v>
                </c:pt>
                <c:pt idx="487">
                  <c:v>10.241086956521739</c:v>
                </c:pt>
                <c:pt idx="488">
                  <c:v>10.238478260869565</c:v>
                </c:pt>
                <c:pt idx="489">
                  <c:v>10.24886956521739</c:v>
                </c:pt>
                <c:pt idx="490">
                  <c:v>10.260434782608694</c:v>
                </c:pt>
                <c:pt idx="491">
                  <c:v>10.264173913043479</c:v>
                </c:pt>
                <c:pt idx="492">
                  <c:v>10.280608695652173</c:v>
                </c:pt>
                <c:pt idx="493">
                  <c:v>10.287521739130433</c:v>
                </c:pt>
                <c:pt idx="494">
                  <c:v>10.290521739130433</c:v>
                </c:pt>
                <c:pt idx="495">
                  <c:v>10.298956521739129</c:v>
                </c:pt>
                <c:pt idx="496">
                  <c:v>10.31069565217391</c:v>
                </c:pt>
                <c:pt idx="497">
                  <c:v>10.319521739130433</c:v>
                </c:pt>
                <c:pt idx="498">
                  <c:v>10.322826086956519</c:v>
                </c:pt>
                <c:pt idx="499">
                  <c:v>10.334782608695651</c:v>
                </c:pt>
                <c:pt idx="500">
                  <c:v>10.34278260869565</c:v>
                </c:pt>
                <c:pt idx="501">
                  <c:v>10.345695652173912</c:v>
                </c:pt>
                <c:pt idx="502">
                  <c:v>10.355130434782607</c:v>
                </c:pt>
                <c:pt idx="503">
                  <c:v>10.363217391304348</c:v>
                </c:pt>
                <c:pt idx="504">
                  <c:v>10.380652173913045</c:v>
                </c:pt>
                <c:pt idx="505">
                  <c:v>10.393173913043478</c:v>
                </c:pt>
                <c:pt idx="506">
                  <c:v>10.41691304347826</c:v>
                </c:pt>
                <c:pt idx="507">
                  <c:v>10.440434782608696</c:v>
                </c:pt>
                <c:pt idx="508">
                  <c:v>10.44517391304348</c:v>
                </c:pt>
                <c:pt idx="509">
                  <c:v>10.459826086956523</c:v>
                </c:pt>
                <c:pt idx="510">
                  <c:v>10.468434782608696</c:v>
                </c:pt>
                <c:pt idx="511">
                  <c:v>10.470826086956523</c:v>
                </c:pt>
                <c:pt idx="512">
                  <c:v>10.487739130434784</c:v>
                </c:pt>
                <c:pt idx="513">
                  <c:v>10.494173913043479</c:v>
                </c:pt>
                <c:pt idx="514">
                  <c:v>10.49917391304348</c:v>
                </c:pt>
                <c:pt idx="515">
                  <c:v>10.496652173913043</c:v>
                </c:pt>
                <c:pt idx="516">
                  <c:v>10.499652173913045</c:v>
                </c:pt>
                <c:pt idx="517">
                  <c:v>10.518521739130435</c:v>
                </c:pt>
                <c:pt idx="518">
                  <c:v>10.527086956521739</c:v>
                </c:pt>
                <c:pt idx="519">
                  <c:v>10.529782608695653</c:v>
                </c:pt>
                <c:pt idx="520">
                  <c:v>10.518304347826088</c:v>
                </c:pt>
                <c:pt idx="521">
                  <c:v>10.518434782608695</c:v>
                </c:pt>
                <c:pt idx="522">
                  <c:v>10.536608695652173</c:v>
                </c:pt>
                <c:pt idx="523">
                  <c:v>10.533217391304348</c:v>
                </c:pt>
                <c:pt idx="524">
                  <c:v>10.534478260869566</c:v>
                </c:pt>
                <c:pt idx="525">
                  <c:v>10.537043478260872</c:v>
                </c:pt>
                <c:pt idx="526">
                  <c:v>10.527478260869566</c:v>
                </c:pt>
                <c:pt idx="527">
                  <c:v>10.529000000000002</c:v>
                </c:pt>
                <c:pt idx="528">
                  <c:v>10.528000000000002</c:v>
                </c:pt>
                <c:pt idx="529">
                  <c:v>10.52</c:v>
                </c:pt>
                <c:pt idx="530">
                  <c:v>10.514608695652171</c:v>
                </c:pt>
                <c:pt idx="531">
                  <c:v>10.518956521739129</c:v>
                </c:pt>
                <c:pt idx="532">
                  <c:v>10.532956521739129</c:v>
                </c:pt>
                <c:pt idx="533">
                  <c:v>10.548521739130432</c:v>
                </c:pt>
                <c:pt idx="534">
                  <c:v>10.562391304347825</c:v>
                </c:pt>
                <c:pt idx="535">
                  <c:v>10.562260869565216</c:v>
                </c:pt>
                <c:pt idx="536">
                  <c:v>10.572130434782608</c:v>
                </c:pt>
                <c:pt idx="537">
                  <c:v>10.58195652173913</c:v>
                </c:pt>
                <c:pt idx="538">
                  <c:v>10.602130434782609</c:v>
                </c:pt>
                <c:pt idx="539">
                  <c:v>10.612434782608693</c:v>
                </c:pt>
                <c:pt idx="540">
                  <c:v>10.623478260869565</c:v>
                </c:pt>
                <c:pt idx="541">
                  <c:v>10.625</c:v>
                </c:pt>
                <c:pt idx="542">
                  <c:v>10.62913043478261</c:v>
                </c:pt>
                <c:pt idx="543">
                  <c:v>10.645304347826087</c:v>
                </c:pt>
                <c:pt idx="544">
                  <c:v>10.655652173913044</c:v>
                </c:pt>
                <c:pt idx="545">
                  <c:v>10.656695652173912</c:v>
                </c:pt>
                <c:pt idx="546">
                  <c:v>10.652913043478261</c:v>
                </c:pt>
                <c:pt idx="547">
                  <c:v>10.650565217391305</c:v>
                </c:pt>
                <c:pt idx="548">
                  <c:v>10.658260869565218</c:v>
                </c:pt>
                <c:pt idx="549">
                  <c:v>10.678260869565218</c:v>
                </c:pt>
                <c:pt idx="550">
                  <c:v>10.690739130434785</c:v>
                </c:pt>
                <c:pt idx="551">
                  <c:v>10.706217391304349</c:v>
                </c:pt>
                <c:pt idx="552">
                  <c:v>10.722086956521739</c:v>
                </c:pt>
                <c:pt idx="553">
                  <c:v>10.725347826086958</c:v>
                </c:pt>
                <c:pt idx="554">
                  <c:v>10.726347826086959</c:v>
                </c:pt>
                <c:pt idx="555">
                  <c:v>10.717521739130436</c:v>
                </c:pt>
                <c:pt idx="556">
                  <c:v>10.710956521739131</c:v>
                </c:pt>
                <c:pt idx="557">
                  <c:v>10.708</c:v>
                </c:pt>
                <c:pt idx="558">
                  <c:v>10.709869565217391</c:v>
                </c:pt>
                <c:pt idx="559">
                  <c:v>10.710608695652173</c:v>
                </c:pt>
                <c:pt idx="560">
                  <c:v>10.713739130434783</c:v>
                </c:pt>
                <c:pt idx="561">
                  <c:v>10.713826086956521</c:v>
                </c:pt>
                <c:pt idx="562">
                  <c:v>10.718521739130434</c:v>
                </c:pt>
                <c:pt idx="563">
                  <c:v>10.71591304347826</c:v>
                </c:pt>
                <c:pt idx="564">
                  <c:v>10.734782608695651</c:v>
                </c:pt>
                <c:pt idx="565">
                  <c:v>10.747260869565215</c:v>
                </c:pt>
                <c:pt idx="566">
                  <c:v>10.747695652173913</c:v>
                </c:pt>
                <c:pt idx="567">
                  <c:v>10.754347826086958</c:v>
                </c:pt>
                <c:pt idx="568">
                  <c:v>10.753217391304347</c:v>
                </c:pt>
                <c:pt idx="569">
                  <c:v>10.766173913043477</c:v>
                </c:pt>
                <c:pt idx="570">
                  <c:v>10.77495652173913</c:v>
                </c:pt>
                <c:pt idx="571">
                  <c:v>10.788304347826086</c:v>
                </c:pt>
                <c:pt idx="572">
                  <c:v>10.799826086956523</c:v>
                </c:pt>
                <c:pt idx="573">
                  <c:v>10.794434782608697</c:v>
                </c:pt>
                <c:pt idx="574">
                  <c:v>10.788956521739131</c:v>
                </c:pt>
                <c:pt idx="575">
                  <c:v>10.783782608695653</c:v>
                </c:pt>
                <c:pt idx="576">
                  <c:v>10.796434782608696</c:v>
                </c:pt>
                <c:pt idx="577">
                  <c:v>10.811739130434782</c:v>
                </c:pt>
                <c:pt idx="578">
                  <c:v>10.824478260869563</c:v>
                </c:pt>
                <c:pt idx="579">
                  <c:v>10.839608695652172</c:v>
                </c:pt>
                <c:pt idx="580">
                  <c:v>10.853608695652174</c:v>
                </c:pt>
                <c:pt idx="581">
                  <c:v>10.856695652173912</c:v>
                </c:pt>
                <c:pt idx="582">
                  <c:v>10.857695652173913</c:v>
                </c:pt>
                <c:pt idx="583">
                  <c:v>10.86404347826087</c:v>
                </c:pt>
                <c:pt idx="584">
                  <c:v>10.866826086956522</c:v>
                </c:pt>
                <c:pt idx="585">
                  <c:v>10.866521739130434</c:v>
                </c:pt>
                <c:pt idx="586">
                  <c:v>10.867999999999999</c:v>
                </c:pt>
                <c:pt idx="587">
                  <c:v>10.861913043478259</c:v>
                </c:pt>
                <c:pt idx="588">
                  <c:v>10.862478260869564</c:v>
                </c:pt>
                <c:pt idx="589">
                  <c:v>10.870217391304349</c:v>
                </c:pt>
                <c:pt idx="590">
                  <c:v>10.873173913043479</c:v>
                </c:pt>
                <c:pt idx="591">
                  <c:v>10.886391304347825</c:v>
                </c:pt>
                <c:pt idx="592">
                  <c:v>10.894086956521738</c:v>
                </c:pt>
                <c:pt idx="593">
                  <c:v>10.905130434782608</c:v>
                </c:pt>
                <c:pt idx="594">
                  <c:v>10.905565217391302</c:v>
                </c:pt>
                <c:pt idx="595">
                  <c:v>10.90069565217391</c:v>
                </c:pt>
                <c:pt idx="596">
                  <c:v>10.90691304347826</c:v>
                </c:pt>
                <c:pt idx="597">
                  <c:v>10.912130434782609</c:v>
                </c:pt>
                <c:pt idx="598">
                  <c:v>10.91691304347826</c:v>
                </c:pt>
                <c:pt idx="599">
                  <c:v>10.917086956521738</c:v>
                </c:pt>
                <c:pt idx="600">
                  <c:v>10.918173913043477</c:v>
                </c:pt>
                <c:pt idx="601">
                  <c:v>10.910217391304348</c:v>
                </c:pt>
                <c:pt idx="602">
                  <c:v>10.907608695652176</c:v>
                </c:pt>
                <c:pt idx="603">
                  <c:v>10.915956521739131</c:v>
                </c:pt>
                <c:pt idx="604">
                  <c:v>10.929739130434783</c:v>
                </c:pt>
                <c:pt idx="605">
                  <c:v>10.940260869565217</c:v>
                </c:pt>
                <c:pt idx="606">
                  <c:v>10.949695652173913</c:v>
                </c:pt>
                <c:pt idx="607">
                  <c:v>10.964652173913043</c:v>
                </c:pt>
                <c:pt idx="608">
                  <c:v>10.97813043478261</c:v>
                </c:pt>
                <c:pt idx="609">
                  <c:v>10.987434782608696</c:v>
                </c:pt>
                <c:pt idx="610">
                  <c:v>10.992913043478262</c:v>
                </c:pt>
                <c:pt idx="611">
                  <c:v>10.997434782608696</c:v>
                </c:pt>
                <c:pt idx="612">
                  <c:v>11.000782608695653</c:v>
                </c:pt>
                <c:pt idx="613">
                  <c:v>11.00508695652174</c:v>
                </c:pt>
                <c:pt idx="614">
                  <c:v>11.004608695652177</c:v>
                </c:pt>
                <c:pt idx="615">
                  <c:v>11.009478260869567</c:v>
                </c:pt>
                <c:pt idx="616">
                  <c:v>11.014782608695654</c:v>
                </c:pt>
                <c:pt idx="617">
                  <c:v>11.02108695652174</c:v>
                </c:pt>
                <c:pt idx="618">
                  <c:v>11.03404347826087</c:v>
                </c:pt>
                <c:pt idx="619">
                  <c:v>11.05008695652174</c:v>
                </c:pt>
                <c:pt idx="620">
                  <c:v>11.064043478260871</c:v>
                </c:pt>
                <c:pt idx="621">
                  <c:v>11.07817391304348</c:v>
                </c:pt>
                <c:pt idx="622">
                  <c:v>11.090434782608696</c:v>
                </c:pt>
                <c:pt idx="623">
                  <c:v>11.103000000000002</c:v>
                </c:pt>
                <c:pt idx="624">
                  <c:v>11.121956521739131</c:v>
                </c:pt>
                <c:pt idx="625">
                  <c:v>11.134391304347824</c:v>
                </c:pt>
                <c:pt idx="626">
                  <c:v>11.142217391304348</c:v>
                </c:pt>
                <c:pt idx="627">
                  <c:v>11.154521739130436</c:v>
                </c:pt>
                <c:pt idx="628">
                  <c:v>11.162434782608695</c:v>
                </c:pt>
                <c:pt idx="629">
                  <c:v>11.164869565217392</c:v>
                </c:pt>
                <c:pt idx="630">
                  <c:v>11.163043478260869</c:v>
                </c:pt>
                <c:pt idx="631">
                  <c:v>11.168739130434782</c:v>
                </c:pt>
                <c:pt idx="632">
                  <c:v>11.172391304347824</c:v>
                </c:pt>
                <c:pt idx="633">
                  <c:v>11.177782608695653</c:v>
                </c:pt>
                <c:pt idx="634">
                  <c:v>11.186217391304348</c:v>
                </c:pt>
                <c:pt idx="635">
                  <c:v>11.195739130434781</c:v>
                </c:pt>
                <c:pt idx="636">
                  <c:v>11.212304347826086</c:v>
                </c:pt>
                <c:pt idx="637">
                  <c:v>11.220478260869564</c:v>
                </c:pt>
                <c:pt idx="638">
                  <c:v>11.22408695652174</c:v>
                </c:pt>
                <c:pt idx="639">
                  <c:v>11.227347826086959</c:v>
                </c:pt>
                <c:pt idx="640">
                  <c:v>11.246</c:v>
                </c:pt>
                <c:pt idx="641">
                  <c:v>11.259608695652174</c:v>
                </c:pt>
                <c:pt idx="642">
                  <c:v>11.269086956521734</c:v>
                </c:pt>
                <c:pt idx="643">
                  <c:v>11.272347826086957</c:v>
                </c:pt>
                <c:pt idx="644">
                  <c:v>11.279043478260871</c:v>
                </c:pt>
                <c:pt idx="645">
                  <c:v>11.285521739130434</c:v>
                </c:pt>
                <c:pt idx="646">
                  <c:v>11.287391304347826</c:v>
                </c:pt>
                <c:pt idx="647">
                  <c:v>11.298869565217393</c:v>
                </c:pt>
                <c:pt idx="648">
                  <c:v>11.306695652173913</c:v>
                </c:pt>
                <c:pt idx="649">
                  <c:v>11.309652173913044</c:v>
                </c:pt>
                <c:pt idx="650">
                  <c:v>11.31995652173913</c:v>
                </c:pt>
                <c:pt idx="651">
                  <c:v>11.324260869565219</c:v>
                </c:pt>
                <c:pt idx="652">
                  <c:v>11.332521739130437</c:v>
                </c:pt>
                <c:pt idx="653">
                  <c:v>11.341782608695652</c:v>
                </c:pt>
                <c:pt idx="654">
                  <c:v>11.34104347826087</c:v>
                </c:pt>
                <c:pt idx="655">
                  <c:v>11.34404347826087</c:v>
                </c:pt>
                <c:pt idx="656">
                  <c:v>11.354478260869564</c:v>
                </c:pt>
                <c:pt idx="657">
                  <c:v>11.362782608695651</c:v>
                </c:pt>
                <c:pt idx="658">
                  <c:v>11.380434782608695</c:v>
                </c:pt>
                <c:pt idx="659">
                  <c:v>11.388652173913043</c:v>
                </c:pt>
                <c:pt idx="660">
                  <c:v>11.396695652173914</c:v>
                </c:pt>
                <c:pt idx="661">
                  <c:v>11.399739130434783</c:v>
                </c:pt>
                <c:pt idx="662">
                  <c:v>11.403217391304349</c:v>
                </c:pt>
                <c:pt idx="663">
                  <c:v>11.391347826086955</c:v>
                </c:pt>
                <c:pt idx="664">
                  <c:v>11.386565217391306</c:v>
                </c:pt>
                <c:pt idx="665">
                  <c:v>11.381304347826088</c:v>
                </c:pt>
                <c:pt idx="666">
                  <c:v>11.387347826086955</c:v>
                </c:pt>
                <c:pt idx="667">
                  <c:v>11.389434782608696</c:v>
                </c:pt>
                <c:pt idx="668">
                  <c:v>11.389739130434782</c:v>
                </c:pt>
                <c:pt idx="669">
                  <c:v>11.387565217391304</c:v>
                </c:pt>
                <c:pt idx="670">
                  <c:v>11.39086956521739</c:v>
                </c:pt>
                <c:pt idx="671">
                  <c:v>11.396695652173912</c:v>
                </c:pt>
                <c:pt idx="672">
                  <c:v>11.403391304347826</c:v>
                </c:pt>
                <c:pt idx="673">
                  <c:v>11.406826086956523</c:v>
                </c:pt>
                <c:pt idx="674">
                  <c:v>11.415304347826089</c:v>
                </c:pt>
                <c:pt idx="675">
                  <c:v>11.419782608695654</c:v>
                </c:pt>
                <c:pt idx="676">
                  <c:v>11.428086956521739</c:v>
                </c:pt>
                <c:pt idx="677">
                  <c:v>11.441782608695656</c:v>
                </c:pt>
                <c:pt idx="678">
                  <c:v>11.455521739130436</c:v>
                </c:pt>
                <c:pt idx="679">
                  <c:v>11.463347826086958</c:v>
                </c:pt>
                <c:pt idx="680">
                  <c:v>11.46813043478261</c:v>
                </c:pt>
                <c:pt idx="681">
                  <c:v>11.474130434782611</c:v>
                </c:pt>
                <c:pt idx="682">
                  <c:v>11.477565217391303</c:v>
                </c:pt>
                <c:pt idx="683">
                  <c:v>11.482391304347827</c:v>
                </c:pt>
                <c:pt idx="684">
                  <c:v>11.497782608695653</c:v>
                </c:pt>
                <c:pt idx="685">
                  <c:v>11.512130434782611</c:v>
                </c:pt>
                <c:pt idx="686">
                  <c:v>11.526043478260872</c:v>
                </c:pt>
                <c:pt idx="687">
                  <c:v>11.535347826086959</c:v>
                </c:pt>
                <c:pt idx="688">
                  <c:v>11.543521739130437</c:v>
                </c:pt>
                <c:pt idx="689">
                  <c:v>11.546695652173913</c:v>
                </c:pt>
                <c:pt idx="690">
                  <c:v>11.557695652173916</c:v>
                </c:pt>
                <c:pt idx="691">
                  <c:v>11.572956521739133</c:v>
                </c:pt>
                <c:pt idx="692">
                  <c:v>11.596652173913045</c:v>
                </c:pt>
                <c:pt idx="693">
                  <c:v>11.59934782608696</c:v>
                </c:pt>
                <c:pt idx="694">
                  <c:v>11.602999999999998</c:v>
                </c:pt>
                <c:pt idx="695">
                  <c:v>11.605608695652172</c:v>
                </c:pt>
                <c:pt idx="696">
                  <c:v>11.606956521739132</c:v>
                </c:pt>
                <c:pt idx="697">
                  <c:v>11.605695652173916</c:v>
                </c:pt>
                <c:pt idx="698">
                  <c:v>11.614565217391304</c:v>
                </c:pt>
                <c:pt idx="699">
                  <c:v>11.616826086956522</c:v>
                </c:pt>
                <c:pt idx="700">
                  <c:v>11.618391304347824</c:v>
                </c:pt>
                <c:pt idx="701">
                  <c:v>11.618739130434784</c:v>
                </c:pt>
                <c:pt idx="702">
                  <c:v>11.622782608695655</c:v>
                </c:pt>
                <c:pt idx="703">
                  <c:v>11.627478260869566</c:v>
                </c:pt>
                <c:pt idx="704">
                  <c:v>11.624043478260869</c:v>
                </c:pt>
                <c:pt idx="705">
                  <c:v>11.627608695652176</c:v>
                </c:pt>
                <c:pt idx="706">
                  <c:v>11.642956521739134</c:v>
                </c:pt>
                <c:pt idx="707">
                  <c:v>11.65308695652174</c:v>
                </c:pt>
                <c:pt idx="708">
                  <c:v>11.659913043478264</c:v>
                </c:pt>
                <c:pt idx="709">
                  <c:v>11.664347826086958</c:v>
                </c:pt>
                <c:pt idx="710">
                  <c:v>11.669782608695654</c:v>
                </c:pt>
                <c:pt idx="711">
                  <c:v>11.677695652173915</c:v>
                </c:pt>
                <c:pt idx="712">
                  <c:v>11.689000000000002</c:v>
                </c:pt>
                <c:pt idx="713">
                  <c:v>11.695826086956522</c:v>
                </c:pt>
                <c:pt idx="714">
                  <c:v>11.700521739130435</c:v>
                </c:pt>
                <c:pt idx="715">
                  <c:v>11.697260869565216</c:v>
                </c:pt>
                <c:pt idx="716">
                  <c:v>11.698956521739131</c:v>
                </c:pt>
                <c:pt idx="717">
                  <c:v>11.699826086956522</c:v>
                </c:pt>
                <c:pt idx="718">
                  <c:v>11.707913043478262</c:v>
                </c:pt>
                <c:pt idx="719">
                  <c:v>11.712739130434784</c:v>
                </c:pt>
                <c:pt idx="720">
                  <c:v>11.723434782608695</c:v>
                </c:pt>
                <c:pt idx="721">
                  <c:v>11.72978260869565</c:v>
                </c:pt>
                <c:pt idx="722">
                  <c:v>11.73391304347826</c:v>
                </c:pt>
                <c:pt idx="723">
                  <c:v>11.751826086956521</c:v>
                </c:pt>
                <c:pt idx="724">
                  <c:v>11.779826086956518</c:v>
                </c:pt>
                <c:pt idx="725">
                  <c:v>11.786130434782606</c:v>
                </c:pt>
                <c:pt idx="726">
                  <c:v>11.796695652173911</c:v>
                </c:pt>
                <c:pt idx="727">
                  <c:v>11.806043478260866</c:v>
                </c:pt>
                <c:pt idx="728">
                  <c:v>11.815391304347825</c:v>
                </c:pt>
                <c:pt idx="729">
                  <c:v>11.816608695652173</c:v>
                </c:pt>
                <c:pt idx="730">
                  <c:v>11.815869565217394</c:v>
                </c:pt>
                <c:pt idx="731">
                  <c:v>11.812565217391306</c:v>
                </c:pt>
                <c:pt idx="732">
                  <c:v>11.816913043478262</c:v>
                </c:pt>
                <c:pt idx="733">
                  <c:v>11.822347826086958</c:v>
                </c:pt>
                <c:pt idx="734">
                  <c:v>11.827260869565219</c:v>
                </c:pt>
                <c:pt idx="735">
                  <c:v>11.826521739130436</c:v>
                </c:pt>
                <c:pt idx="736">
                  <c:v>11.827608695652176</c:v>
                </c:pt>
                <c:pt idx="737">
                  <c:v>11.836217391304348</c:v>
                </c:pt>
                <c:pt idx="738">
                  <c:v>11.842043478260871</c:v>
                </c:pt>
                <c:pt idx="739">
                  <c:v>11.854173913043477</c:v>
                </c:pt>
                <c:pt idx="740">
                  <c:v>11.868695652173912</c:v>
                </c:pt>
                <c:pt idx="741">
                  <c:v>11.878304347826086</c:v>
                </c:pt>
                <c:pt idx="742">
                  <c:v>11.885086956521741</c:v>
                </c:pt>
                <c:pt idx="743">
                  <c:v>11.891999999999998</c:v>
                </c:pt>
                <c:pt idx="744">
                  <c:v>11.899478260869564</c:v>
                </c:pt>
                <c:pt idx="745">
                  <c:v>11.907913043478262</c:v>
                </c:pt>
                <c:pt idx="746">
                  <c:v>11.90195652173913</c:v>
                </c:pt>
                <c:pt idx="747">
                  <c:v>11.889217391304348</c:v>
                </c:pt>
                <c:pt idx="748">
                  <c:v>11.894869565217391</c:v>
                </c:pt>
                <c:pt idx="749">
                  <c:v>11.895826086956523</c:v>
                </c:pt>
                <c:pt idx="750">
                  <c:v>11.899260869565216</c:v>
                </c:pt>
                <c:pt idx="751">
                  <c:v>11.901608695652172</c:v>
                </c:pt>
                <c:pt idx="752">
                  <c:v>11.91091304347826</c:v>
                </c:pt>
                <c:pt idx="753">
                  <c:v>11.92113043478261</c:v>
                </c:pt>
                <c:pt idx="754">
                  <c:v>11.93517391304348</c:v>
                </c:pt>
                <c:pt idx="755">
                  <c:v>11.940478260869565</c:v>
                </c:pt>
                <c:pt idx="756">
                  <c:v>11.943478260869567</c:v>
                </c:pt>
                <c:pt idx="757">
                  <c:v>11.953608695652173</c:v>
                </c:pt>
                <c:pt idx="758">
                  <c:v>11.96613043478261</c:v>
                </c:pt>
                <c:pt idx="759">
                  <c:v>11.976347826086958</c:v>
                </c:pt>
                <c:pt idx="760">
                  <c:v>11.976869565217392</c:v>
                </c:pt>
                <c:pt idx="761">
                  <c:v>11.986782608695654</c:v>
                </c:pt>
                <c:pt idx="762">
                  <c:v>11.989304347826085</c:v>
                </c:pt>
                <c:pt idx="763">
                  <c:v>11.990521739130436</c:v>
                </c:pt>
                <c:pt idx="764">
                  <c:v>11.988652173913042</c:v>
                </c:pt>
                <c:pt idx="765">
                  <c:v>11.999695652173912</c:v>
                </c:pt>
                <c:pt idx="766">
                  <c:v>12.003521739130433</c:v>
                </c:pt>
                <c:pt idx="767">
                  <c:v>12.002565217391304</c:v>
                </c:pt>
                <c:pt idx="768">
                  <c:v>12.009652173913045</c:v>
                </c:pt>
                <c:pt idx="769">
                  <c:v>12.019173913043479</c:v>
                </c:pt>
                <c:pt idx="770">
                  <c:v>12.02591304347826</c:v>
                </c:pt>
                <c:pt idx="771">
                  <c:v>12.037391304347826</c:v>
                </c:pt>
                <c:pt idx="772">
                  <c:v>12.049260869565218</c:v>
                </c:pt>
                <c:pt idx="773">
                  <c:v>12.058130434782614</c:v>
                </c:pt>
                <c:pt idx="774">
                  <c:v>12.065304347826087</c:v>
                </c:pt>
                <c:pt idx="775">
                  <c:v>12.062478260869563</c:v>
                </c:pt>
                <c:pt idx="776">
                  <c:v>12.061913043478262</c:v>
                </c:pt>
                <c:pt idx="777">
                  <c:v>12.063347826086959</c:v>
                </c:pt>
                <c:pt idx="778">
                  <c:v>12.070826086956522</c:v>
                </c:pt>
                <c:pt idx="779">
                  <c:v>12.085130434782609</c:v>
                </c:pt>
                <c:pt idx="780">
                  <c:v>12.092826086956521</c:v>
                </c:pt>
                <c:pt idx="781">
                  <c:v>12.100565217391305</c:v>
                </c:pt>
                <c:pt idx="782">
                  <c:v>12.102260869565216</c:v>
                </c:pt>
                <c:pt idx="783">
                  <c:v>12.115565217391303</c:v>
                </c:pt>
                <c:pt idx="784">
                  <c:v>12.125695652173913</c:v>
                </c:pt>
                <c:pt idx="785">
                  <c:v>12.130173913043476</c:v>
                </c:pt>
                <c:pt idx="786">
                  <c:v>12.131739130434784</c:v>
                </c:pt>
                <c:pt idx="787">
                  <c:v>12.14217391304348</c:v>
                </c:pt>
                <c:pt idx="788">
                  <c:v>12.141173913043481</c:v>
                </c:pt>
                <c:pt idx="789">
                  <c:v>12.14617391304348</c:v>
                </c:pt>
                <c:pt idx="790">
                  <c:v>12.160173913043478</c:v>
                </c:pt>
                <c:pt idx="791">
                  <c:v>12.169347826086959</c:v>
                </c:pt>
                <c:pt idx="792">
                  <c:v>12.180956521739134</c:v>
                </c:pt>
                <c:pt idx="793">
                  <c:v>12.191652173913043</c:v>
                </c:pt>
                <c:pt idx="794">
                  <c:v>12.197652173913044</c:v>
                </c:pt>
                <c:pt idx="795">
                  <c:v>12.206521739130435</c:v>
                </c:pt>
                <c:pt idx="796">
                  <c:v>12.21417391304348</c:v>
                </c:pt>
                <c:pt idx="797">
                  <c:v>12.225478260869567</c:v>
                </c:pt>
                <c:pt idx="798">
                  <c:v>12.239956521739133</c:v>
                </c:pt>
                <c:pt idx="799">
                  <c:v>12.248130434782613</c:v>
                </c:pt>
                <c:pt idx="800">
                  <c:v>12.254782608695654</c:v>
                </c:pt>
                <c:pt idx="801">
                  <c:v>12.258739130434787</c:v>
                </c:pt>
                <c:pt idx="802">
                  <c:v>12.257130434782614</c:v>
                </c:pt>
                <c:pt idx="803">
                  <c:v>12.258869565217394</c:v>
                </c:pt>
                <c:pt idx="804">
                  <c:v>12.262000000000002</c:v>
                </c:pt>
                <c:pt idx="805">
                  <c:v>12.269782608695653</c:v>
                </c:pt>
                <c:pt idx="806">
                  <c:v>12.271913043478262</c:v>
                </c:pt>
                <c:pt idx="807">
                  <c:v>12.274869565217392</c:v>
                </c:pt>
                <c:pt idx="808">
                  <c:v>12.284347826086957</c:v>
                </c:pt>
                <c:pt idx="809">
                  <c:v>12.295130434782612</c:v>
                </c:pt>
                <c:pt idx="810">
                  <c:v>12.29939130434783</c:v>
                </c:pt>
                <c:pt idx="811">
                  <c:v>12.307478260869566</c:v>
                </c:pt>
                <c:pt idx="812">
                  <c:v>12.313956521739128</c:v>
                </c:pt>
                <c:pt idx="813">
                  <c:v>12.314478260869565</c:v>
                </c:pt>
                <c:pt idx="814">
                  <c:v>12.317304347826086</c:v>
                </c:pt>
                <c:pt idx="815">
                  <c:v>12.315608695652175</c:v>
                </c:pt>
                <c:pt idx="816">
                  <c:v>12.327521739130436</c:v>
                </c:pt>
                <c:pt idx="817">
                  <c:v>12.33495652173913</c:v>
                </c:pt>
                <c:pt idx="818">
                  <c:v>12.332347826086954</c:v>
                </c:pt>
                <c:pt idx="819">
                  <c:v>12.33204347826087</c:v>
                </c:pt>
                <c:pt idx="820">
                  <c:v>12.332826086956523</c:v>
                </c:pt>
                <c:pt idx="821">
                  <c:v>12.337000000000003</c:v>
                </c:pt>
                <c:pt idx="822">
                  <c:v>12.351565217391308</c:v>
                </c:pt>
                <c:pt idx="823">
                  <c:v>12.362000000000004</c:v>
                </c:pt>
                <c:pt idx="824">
                  <c:v>12.376608695652179</c:v>
                </c:pt>
                <c:pt idx="825">
                  <c:v>12.388869565217394</c:v>
                </c:pt>
                <c:pt idx="826">
                  <c:v>12.401652173913044</c:v>
                </c:pt>
                <c:pt idx="827">
                  <c:v>12.41104347826087</c:v>
                </c:pt>
                <c:pt idx="828">
                  <c:v>12.420043478260869</c:v>
                </c:pt>
                <c:pt idx="829">
                  <c:v>12.428478260869566</c:v>
                </c:pt>
                <c:pt idx="830">
                  <c:v>12.431434782608695</c:v>
                </c:pt>
                <c:pt idx="831">
                  <c:v>12.43991304347826</c:v>
                </c:pt>
                <c:pt idx="832">
                  <c:v>12.449347826086955</c:v>
                </c:pt>
                <c:pt idx="833">
                  <c:v>12.458913043478258</c:v>
                </c:pt>
                <c:pt idx="834">
                  <c:v>12.468391304347824</c:v>
                </c:pt>
                <c:pt idx="835">
                  <c:v>12.479739130434782</c:v>
                </c:pt>
                <c:pt idx="836">
                  <c:v>12.488043478260868</c:v>
                </c:pt>
                <c:pt idx="837">
                  <c:v>12.496304347826088</c:v>
                </c:pt>
                <c:pt idx="838">
                  <c:v>12.505347826086956</c:v>
                </c:pt>
                <c:pt idx="839">
                  <c:v>12.503652173913041</c:v>
                </c:pt>
                <c:pt idx="840">
                  <c:v>12.50713043478261</c:v>
                </c:pt>
                <c:pt idx="841">
                  <c:v>12.516956521739134</c:v>
                </c:pt>
                <c:pt idx="842">
                  <c:v>12.523260869565219</c:v>
                </c:pt>
                <c:pt idx="843">
                  <c:v>12.526739130434782</c:v>
                </c:pt>
                <c:pt idx="844">
                  <c:v>12.533000000000003</c:v>
                </c:pt>
                <c:pt idx="845">
                  <c:v>12.53317391304348</c:v>
                </c:pt>
                <c:pt idx="846">
                  <c:v>12.535260869565219</c:v>
                </c:pt>
                <c:pt idx="847">
                  <c:v>12.538173913043478</c:v>
                </c:pt>
                <c:pt idx="848">
                  <c:v>12.545434782608694</c:v>
                </c:pt>
                <c:pt idx="849">
                  <c:v>12.544043478260869</c:v>
                </c:pt>
                <c:pt idx="850">
                  <c:v>12.538173913043478</c:v>
                </c:pt>
                <c:pt idx="851">
                  <c:v>12.535</c:v>
                </c:pt>
                <c:pt idx="852">
                  <c:v>12.537695652173914</c:v>
                </c:pt>
                <c:pt idx="853">
                  <c:v>12.545043478260872</c:v>
                </c:pt>
                <c:pt idx="854">
                  <c:v>12.550000000000004</c:v>
                </c:pt>
                <c:pt idx="855">
                  <c:v>12.552086956521741</c:v>
                </c:pt>
                <c:pt idx="856">
                  <c:v>12.557434782608697</c:v>
                </c:pt>
                <c:pt idx="857">
                  <c:v>12.563521739130435</c:v>
                </c:pt>
                <c:pt idx="858">
                  <c:v>12.568391304347823</c:v>
                </c:pt>
                <c:pt idx="859">
                  <c:v>12.577173913043477</c:v>
                </c:pt>
                <c:pt idx="860">
                  <c:v>12.580608695652174</c:v>
                </c:pt>
                <c:pt idx="861">
                  <c:v>12.58886956521739</c:v>
                </c:pt>
                <c:pt idx="862">
                  <c:v>12.596478260869565</c:v>
                </c:pt>
                <c:pt idx="863">
                  <c:v>12.601260869565214</c:v>
                </c:pt>
                <c:pt idx="864">
                  <c:v>12.612739130434781</c:v>
                </c:pt>
                <c:pt idx="865">
                  <c:v>12.627434782608695</c:v>
                </c:pt>
                <c:pt idx="866">
                  <c:v>12.635043478260872</c:v>
                </c:pt>
                <c:pt idx="867">
                  <c:v>12.639739130434787</c:v>
                </c:pt>
                <c:pt idx="868">
                  <c:v>12.650086956521744</c:v>
                </c:pt>
                <c:pt idx="869">
                  <c:v>12.661652173913046</c:v>
                </c:pt>
                <c:pt idx="870">
                  <c:v>12.670347826086958</c:v>
                </c:pt>
                <c:pt idx="871">
                  <c:v>12.681565217391309</c:v>
                </c:pt>
                <c:pt idx="872">
                  <c:v>12.692695652173915</c:v>
                </c:pt>
                <c:pt idx="873">
                  <c:v>12.706304347826087</c:v>
                </c:pt>
                <c:pt idx="874">
                  <c:v>12.720782608695652</c:v>
                </c:pt>
                <c:pt idx="875">
                  <c:v>12.730478260869564</c:v>
                </c:pt>
                <c:pt idx="876">
                  <c:v>12.742652173913042</c:v>
                </c:pt>
                <c:pt idx="877">
                  <c:v>12.753391304347822</c:v>
                </c:pt>
                <c:pt idx="878">
                  <c:v>12.762695652173909</c:v>
                </c:pt>
                <c:pt idx="879">
                  <c:v>12.767217391304344</c:v>
                </c:pt>
                <c:pt idx="880">
                  <c:v>12.769956521739129</c:v>
                </c:pt>
                <c:pt idx="881">
                  <c:v>12.77765217391304</c:v>
                </c:pt>
                <c:pt idx="882">
                  <c:v>12.78360869565217</c:v>
                </c:pt>
                <c:pt idx="883">
                  <c:v>12.788173913043472</c:v>
                </c:pt>
                <c:pt idx="884">
                  <c:v>12.787695652173911</c:v>
                </c:pt>
                <c:pt idx="885">
                  <c:v>12.790173913043477</c:v>
                </c:pt>
                <c:pt idx="886">
                  <c:v>12.795826086956524</c:v>
                </c:pt>
                <c:pt idx="887">
                  <c:v>12.801652173913043</c:v>
                </c:pt>
                <c:pt idx="888">
                  <c:v>12.806086956521737</c:v>
                </c:pt>
                <c:pt idx="889">
                  <c:v>12.815869565217389</c:v>
                </c:pt>
                <c:pt idx="890">
                  <c:v>12.824782608695648</c:v>
                </c:pt>
                <c:pt idx="891">
                  <c:v>12.828304347826084</c:v>
                </c:pt>
                <c:pt idx="892">
                  <c:v>12.832695652173912</c:v>
                </c:pt>
                <c:pt idx="893">
                  <c:v>12.832999999999997</c:v>
                </c:pt>
                <c:pt idx="894">
                  <c:v>12.830869565217389</c:v>
                </c:pt>
                <c:pt idx="895">
                  <c:v>12.835695652173911</c:v>
                </c:pt>
                <c:pt idx="896">
                  <c:v>12.841304347826084</c:v>
                </c:pt>
                <c:pt idx="897">
                  <c:v>12.844478260869561</c:v>
                </c:pt>
                <c:pt idx="898">
                  <c:v>12.847652173913042</c:v>
                </c:pt>
                <c:pt idx="899">
                  <c:v>12.846043478260869</c:v>
                </c:pt>
                <c:pt idx="900">
                  <c:v>12.84782608695652</c:v>
                </c:pt>
                <c:pt idx="901">
                  <c:v>12.858565217391305</c:v>
                </c:pt>
                <c:pt idx="902">
                  <c:v>12.870565217391306</c:v>
                </c:pt>
                <c:pt idx="903">
                  <c:v>12.874956521739131</c:v>
                </c:pt>
                <c:pt idx="904">
                  <c:v>12.880217391304345</c:v>
                </c:pt>
                <c:pt idx="905">
                  <c:v>12.884652173913043</c:v>
                </c:pt>
                <c:pt idx="906">
                  <c:v>12.893478260869566</c:v>
                </c:pt>
                <c:pt idx="907">
                  <c:v>12.90191304347826</c:v>
                </c:pt>
                <c:pt idx="908">
                  <c:v>12.908043478260868</c:v>
                </c:pt>
                <c:pt idx="909">
                  <c:v>12.914173913043475</c:v>
                </c:pt>
                <c:pt idx="910">
                  <c:v>12.919</c:v>
                </c:pt>
                <c:pt idx="911">
                  <c:v>12.921521739130435</c:v>
                </c:pt>
                <c:pt idx="912">
                  <c:v>12.927608695652173</c:v>
                </c:pt>
                <c:pt idx="913">
                  <c:v>12.93104347826087</c:v>
                </c:pt>
                <c:pt idx="914">
                  <c:v>12.937826086956521</c:v>
                </c:pt>
                <c:pt idx="915">
                  <c:v>12.945782608695652</c:v>
                </c:pt>
                <c:pt idx="916">
                  <c:v>12.958782608695651</c:v>
                </c:pt>
                <c:pt idx="917">
                  <c:v>12.96882608695652</c:v>
                </c:pt>
                <c:pt idx="918">
                  <c:v>12.981608695652174</c:v>
                </c:pt>
                <c:pt idx="919">
                  <c:v>12.99195652173913</c:v>
                </c:pt>
                <c:pt idx="920">
                  <c:v>12.999695652173916</c:v>
                </c:pt>
                <c:pt idx="921">
                  <c:v>13.008782608695652</c:v>
                </c:pt>
                <c:pt idx="922">
                  <c:v>13.019913043478262</c:v>
                </c:pt>
                <c:pt idx="923">
                  <c:v>13.025260869565217</c:v>
                </c:pt>
                <c:pt idx="924">
                  <c:v>13.027347826086958</c:v>
                </c:pt>
                <c:pt idx="925">
                  <c:v>13.030434782608697</c:v>
                </c:pt>
                <c:pt idx="926">
                  <c:v>13.036782608695654</c:v>
                </c:pt>
                <c:pt idx="927">
                  <c:v>13.038217391304347</c:v>
                </c:pt>
                <c:pt idx="928">
                  <c:v>13.040217391304349</c:v>
                </c:pt>
                <c:pt idx="929">
                  <c:v>13.041391304347826</c:v>
                </c:pt>
                <c:pt idx="930">
                  <c:v>13.049478260869565</c:v>
                </c:pt>
                <c:pt idx="931">
                  <c:v>13.056173913043477</c:v>
                </c:pt>
                <c:pt idx="932">
                  <c:v>13.064347826086955</c:v>
                </c:pt>
                <c:pt idx="933">
                  <c:v>13.068869565217389</c:v>
                </c:pt>
                <c:pt idx="934">
                  <c:v>13.079869565217392</c:v>
                </c:pt>
                <c:pt idx="935">
                  <c:v>13.094782608695652</c:v>
                </c:pt>
                <c:pt idx="936">
                  <c:v>13.102913043478264</c:v>
                </c:pt>
                <c:pt idx="937">
                  <c:v>13.106347826086958</c:v>
                </c:pt>
                <c:pt idx="938">
                  <c:v>13.11034782608696</c:v>
                </c:pt>
                <c:pt idx="939">
                  <c:v>13.117652173913044</c:v>
                </c:pt>
                <c:pt idx="940">
                  <c:v>13.124782608695655</c:v>
                </c:pt>
                <c:pt idx="941">
                  <c:v>13.122652173913044</c:v>
                </c:pt>
                <c:pt idx="942">
                  <c:v>13.12395652173913</c:v>
                </c:pt>
                <c:pt idx="943">
                  <c:v>13.129478260869563</c:v>
                </c:pt>
                <c:pt idx="944">
                  <c:v>13.13273913043478</c:v>
                </c:pt>
                <c:pt idx="945">
                  <c:v>13.134260869565219</c:v>
                </c:pt>
                <c:pt idx="946">
                  <c:v>13.138826086956522</c:v>
                </c:pt>
                <c:pt idx="947">
                  <c:v>13.150130434782607</c:v>
                </c:pt>
                <c:pt idx="948">
                  <c:v>13.161260869565217</c:v>
                </c:pt>
                <c:pt idx="949">
                  <c:v>13.171913043478265</c:v>
                </c:pt>
                <c:pt idx="950">
                  <c:v>13.181217391304347</c:v>
                </c:pt>
                <c:pt idx="951">
                  <c:v>13.192956521739132</c:v>
                </c:pt>
                <c:pt idx="952">
                  <c:v>13.209217391304348</c:v>
                </c:pt>
                <c:pt idx="953">
                  <c:v>13.216521739130435</c:v>
                </c:pt>
                <c:pt idx="954">
                  <c:v>13.222478260869563</c:v>
                </c:pt>
                <c:pt idx="955">
                  <c:v>13.223608695652173</c:v>
                </c:pt>
                <c:pt idx="956">
                  <c:v>13.229521739130432</c:v>
                </c:pt>
                <c:pt idx="957">
                  <c:v>13.230347826086957</c:v>
                </c:pt>
                <c:pt idx="958">
                  <c:v>13.225608695652172</c:v>
                </c:pt>
                <c:pt idx="959">
                  <c:v>13.229434782608696</c:v>
                </c:pt>
                <c:pt idx="960">
                  <c:v>13.238565217391303</c:v>
                </c:pt>
                <c:pt idx="961">
                  <c:v>13.241782608695649</c:v>
                </c:pt>
                <c:pt idx="962">
                  <c:v>13.241913043478261</c:v>
                </c:pt>
                <c:pt idx="963">
                  <c:v>13.247478260869563</c:v>
                </c:pt>
                <c:pt idx="964">
                  <c:v>13.255173913043476</c:v>
                </c:pt>
                <c:pt idx="965">
                  <c:v>13.262608695652174</c:v>
                </c:pt>
                <c:pt idx="966">
                  <c:v>13.266739130434782</c:v>
                </c:pt>
                <c:pt idx="967">
                  <c:v>13.271739130434783</c:v>
                </c:pt>
                <c:pt idx="968">
                  <c:v>13.278999999999998</c:v>
                </c:pt>
                <c:pt idx="969">
                  <c:v>13.28882608695652</c:v>
                </c:pt>
                <c:pt idx="970">
                  <c:v>13.290304347826085</c:v>
                </c:pt>
                <c:pt idx="971">
                  <c:v>13.29295652173913</c:v>
                </c:pt>
                <c:pt idx="972">
                  <c:v>13.296478260869566</c:v>
                </c:pt>
                <c:pt idx="973">
                  <c:v>13.298695652173913</c:v>
                </c:pt>
                <c:pt idx="974">
                  <c:v>13.302434782608696</c:v>
                </c:pt>
                <c:pt idx="975">
                  <c:v>13.300347826086957</c:v>
                </c:pt>
                <c:pt idx="976">
                  <c:v>13.302478260869565</c:v>
                </c:pt>
                <c:pt idx="977">
                  <c:v>13.311869565217391</c:v>
                </c:pt>
                <c:pt idx="978">
                  <c:v>13.320652173913041</c:v>
                </c:pt>
                <c:pt idx="979">
                  <c:v>13.324782608695653</c:v>
                </c:pt>
                <c:pt idx="980">
                  <c:v>13.33082608695652</c:v>
                </c:pt>
                <c:pt idx="981">
                  <c:v>13.338695652173914</c:v>
                </c:pt>
                <c:pt idx="982">
                  <c:v>13.34691304347826</c:v>
                </c:pt>
                <c:pt idx="983">
                  <c:v>13.35413043478261</c:v>
                </c:pt>
                <c:pt idx="984">
                  <c:v>13.365739130434781</c:v>
                </c:pt>
                <c:pt idx="985">
                  <c:v>13.375999999999999</c:v>
                </c:pt>
                <c:pt idx="986">
                  <c:v>13.375304347826088</c:v>
                </c:pt>
                <c:pt idx="987">
                  <c:v>13.375956521739131</c:v>
                </c:pt>
                <c:pt idx="988">
                  <c:v>13.379217391304348</c:v>
                </c:pt>
                <c:pt idx="989">
                  <c:v>13.386565217391302</c:v>
                </c:pt>
                <c:pt idx="990">
                  <c:v>13.397956521739129</c:v>
                </c:pt>
                <c:pt idx="991">
                  <c:v>13.409130434782606</c:v>
                </c:pt>
                <c:pt idx="992">
                  <c:v>13.415869565217388</c:v>
                </c:pt>
                <c:pt idx="993">
                  <c:v>13.423739130434779</c:v>
                </c:pt>
                <c:pt idx="994">
                  <c:v>13.429217391304347</c:v>
                </c:pt>
                <c:pt idx="995">
                  <c:v>13.439478260869564</c:v>
                </c:pt>
                <c:pt idx="996">
                  <c:v>13.450391304347825</c:v>
                </c:pt>
                <c:pt idx="997">
                  <c:v>13.458695652173914</c:v>
                </c:pt>
                <c:pt idx="998">
                  <c:v>13.468434782608696</c:v>
                </c:pt>
                <c:pt idx="999">
                  <c:v>13.475913043478261</c:v>
                </c:pt>
                <c:pt idx="1000">
                  <c:v>13.474913043478264</c:v>
                </c:pt>
                <c:pt idx="1001">
                  <c:v>13.479434782608697</c:v>
                </c:pt>
                <c:pt idx="1002">
                  <c:v>13.489086956521742</c:v>
                </c:pt>
                <c:pt idx="1003">
                  <c:v>13.497173913043481</c:v>
                </c:pt>
                <c:pt idx="1004">
                  <c:v>13.507086956521739</c:v>
                </c:pt>
                <c:pt idx="1005">
                  <c:v>13.519695652173912</c:v>
                </c:pt>
                <c:pt idx="1006">
                  <c:v>13.527521739130437</c:v>
                </c:pt>
                <c:pt idx="1007">
                  <c:v>13.531000000000001</c:v>
                </c:pt>
                <c:pt idx="1008">
                  <c:v>13.537565217391304</c:v>
                </c:pt>
                <c:pt idx="1009">
                  <c:v>13.552999999999999</c:v>
                </c:pt>
                <c:pt idx="1010">
                  <c:v>13.565391304347827</c:v>
                </c:pt>
                <c:pt idx="1011">
                  <c:v>13.569826086956521</c:v>
                </c:pt>
                <c:pt idx="1012">
                  <c:v>13.575826086956523</c:v>
                </c:pt>
                <c:pt idx="1013">
                  <c:v>13.580521739130434</c:v>
                </c:pt>
                <c:pt idx="1014">
                  <c:v>13.583478260869564</c:v>
                </c:pt>
                <c:pt idx="1015">
                  <c:v>13.584999999999997</c:v>
                </c:pt>
                <c:pt idx="1016">
                  <c:v>13.586478260869564</c:v>
                </c:pt>
                <c:pt idx="1017">
                  <c:v>13.589260869565214</c:v>
                </c:pt>
                <c:pt idx="1018">
                  <c:v>13.592043478260866</c:v>
                </c:pt>
                <c:pt idx="1019">
                  <c:v>13.595478260869566</c:v>
                </c:pt>
                <c:pt idx="1020">
                  <c:v>13.603347826086956</c:v>
                </c:pt>
                <c:pt idx="1021">
                  <c:v>13.611956521739129</c:v>
                </c:pt>
                <c:pt idx="1022">
                  <c:v>13.619043478260867</c:v>
                </c:pt>
                <c:pt idx="1023">
                  <c:v>13.629434782608692</c:v>
                </c:pt>
                <c:pt idx="1024">
                  <c:v>13.636565217391302</c:v>
                </c:pt>
                <c:pt idx="1025">
                  <c:v>13.642391304347827</c:v>
                </c:pt>
                <c:pt idx="1026">
                  <c:v>13.646652173913044</c:v>
                </c:pt>
                <c:pt idx="1027">
                  <c:v>13.645434782608698</c:v>
                </c:pt>
                <c:pt idx="1028">
                  <c:v>13.639130434782608</c:v>
                </c:pt>
                <c:pt idx="1029">
                  <c:v>13.637869565217388</c:v>
                </c:pt>
                <c:pt idx="1030">
                  <c:v>13.642478260869565</c:v>
                </c:pt>
                <c:pt idx="1031">
                  <c:v>13.642086956521737</c:v>
                </c:pt>
                <c:pt idx="1032">
                  <c:v>13.641347826086959</c:v>
                </c:pt>
                <c:pt idx="1033">
                  <c:v>13.649956521739131</c:v>
                </c:pt>
                <c:pt idx="1034">
                  <c:v>13.662608695652175</c:v>
                </c:pt>
                <c:pt idx="1035">
                  <c:v>13.669999999999998</c:v>
                </c:pt>
                <c:pt idx="1036">
                  <c:v>13.673130434782607</c:v>
                </c:pt>
                <c:pt idx="1037">
                  <c:v>13.676391304347828</c:v>
                </c:pt>
                <c:pt idx="1038">
                  <c:v>13.67908695652174</c:v>
                </c:pt>
                <c:pt idx="1039">
                  <c:v>13.68013043478261</c:v>
                </c:pt>
                <c:pt idx="1040">
                  <c:v>13.684173913043482</c:v>
                </c:pt>
                <c:pt idx="1041">
                  <c:v>13.690913043478265</c:v>
                </c:pt>
                <c:pt idx="1042">
                  <c:v>13.7014347826087</c:v>
                </c:pt>
                <c:pt idx="1043">
                  <c:v>13.708565217391305</c:v>
                </c:pt>
                <c:pt idx="1044">
                  <c:v>13.714130434782613</c:v>
                </c:pt>
                <c:pt idx="1045">
                  <c:v>13.723869565217392</c:v>
                </c:pt>
                <c:pt idx="1046">
                  <c:v>13.730521739130438</c:v>
                </c:pt>
                <c:pt idx="1047">
                  <c:v>13.736217391304351</c:v>
                </c:pt>
                <c:pt idx="1048">
                  <c:v>13.741347826086958</c:v>
                </c:pt>
                <c:pt idx="1049">
                  <c:v>13.75504347826087</c:v>
                </c:pt>
                <c:pt idx="1050">
                  <c:v>13.771478260869566</c:v>
                </c:pt>
                <c:pt idx="1051">
                  <c:v>13.784478260869566</c:v>
                </c:pt>
                <c:pt idx="1052">
                  <c:v>13.795521739130431</c:v>
                </c:pt>
                <c:pt idx="1053">
                  <c:v>13.805869565217391</c:v>
                </c:pt>
                <c:pt idx="1054">
                  <c:v>13.817913043478262</c:v>
                </c:pt>
                <c:pt idx="1055">
                  <c:v>13.826391304347826</c:v>
                </c:pt>
                <c:pt idx="1056">
                  <c:v>13.832826086956523</c:v>
                </c:pt>
                <c:pt idx="1057">
                  <c:v>13.835217391304349</c:v>
                </c:pt>
                <c:pt idx="1058">
                  <c:v>13.841478260869565</c:v>
                </c:pt>
                <c:pt idx="1059">
                  <c:v>13.845521739130435</c:v>
                </c:pt>
                <c:pt idx="1060">
                  <c:v>13.85095652173913</c:v>
                </c:pt>
                <c:pt idx="1061">
                  <c:v>13.861347826086957</c:v>
                </c:pt>
                <c:pt idx="1062">
                  <c:v>13.875608695652174</c:v>
                </c:pt>
                <c:pt idx="1063">
                  <c:v>13.886695652173913</c:v>
                </c:pt>
                <c:pt idx="1064">
                  <c:v>13.895347826086958</c:v>
                </c:pt>
                <c:pt idx="1065">
                  <c:v>13.902173913043478</c:v>
                </c:pt>
                <c:pt idx="1066">
                  <c:v>13.900826086956524</c:v>
                </c:pt>
                <c:pt idx="1067">
                  <c:v>13.901173913043479</c:v>
                </c:pt>
                <c:pt idx="1068">
                  <c:v>13.902826086956521</c:v>
                </c:pt>
                <c:pt idx="1069">
                  <c:v>13.910739130434781</c:v>
                </c:pt>
                <c:pt idx="1070">
                  <c:v>13.920043478260867</c:v>
                </c:pt>
                <c:pt idx="1071">
                  <c:v>13.921217391304342</c:v>
                </c:pt>
                <c:pt idx="1072">
                  <c:v>13.918999999999997</c:v>
                </c:pt>
                <c:pt idx="1073">
                  <c:v>13.915869565217392</c:v>
                </c:pt>
                <c:pt idx="1074">
                  <c:v>13.918913043478261</c:v>
                </c:pt>
                <c:pt idx="1075">
                  <c:v>13.928478260869566</c:v>
                </c:pt>
                <c:pt idx="1076">
                  <c:v>13.935826086956524</c:v>
                </c:pt>
                <c:pt idx="1077">
                  <c:v>13.934478260869568</c:v>
                </c:pt>
                <c:pt idx="1078">
                  <c:v>13.938826086956524</c:v>
                </c:pt>
                <c:pt idx="1079">
                  <c:v>13.942260869565221</c:v>
                </c:pt>
                <c:pt idx="1080">
                  <c:v>13.954869565217393</c:v>
                </c:pt>
                <c:pt idx="1081">
                  <c:v>13.96556521739131</c:v>
                </c:pt>
                <c:pt idx="1082">
                  <c:v>13.978304347826088</c:v>
                </c:pt>
                <c:pt idx="1083">
                  <c:v>13.986130434782613</c:v>
                </c:pt>
                <c:pt idx="1084">
                  <c:v>13.990043478260871</c:v>
                </c:pt>
                <c:pt idx="1085">
                  <c:v>13.995304347826087</c:v>
                </c:pt>
                <c:pt idx="1086">
                  <c:v>13.998695652173909</c:v>
                </c:pt>
                <c:pt idx="1087">
                  <c:v>13.997695652173912</c:v>
                </c:pt>
                <c:pt idx="1088">
                  <c:v>13.997608695652172</c:v>
                </c:pt>
                <c:pt idx="1089">
                  <c:v>14.002608695652171</c:v>
                </c:pt>
                <c:pt idx="1090">
                  <c:v>14.007913043478261</c:v>
                </c:pt>
                <c:pt idx="1091">
                  <c:v>14.012391304347824</c:v>
                </c:pt>
                <c:pt idx="1092">
                  <c:v>14.016434782608698</c:v>
                </c:pt>
                <c:pt idx="1093">
                  <c:v>14.022826086956524</c:v>
                </c:pt>
                <c:pt idx="1094">
                  <c:v>14.034956521739129</c:v>
                </c:pt>
                <c:pt idx="1095">
                  <c:v>14.04269565217391</c:v>
                </c:pt>
                <c:pt idx="1096">
                  <c:v>14.049043478260868</c:v>
                </c:pt>
                <c:pt idx="1097">
                  <c:v>14.052043478260867</c:v>
                </c:pt>
                <c:pt idx="1098">
                  <c:v>14.051347826086953</c:v>
                </c:pt>
                <c:pt idx="1099">
                  <c:v>14.05673913043478</c:v>
                </c:pt>
                <c:pt idx="1100">
                  <c:v>14.063000000000001</c:v>
                </c:pt>
                <c:pt idx="1101">
                  <c:v>14.07104347826087</c:v>
                </c:pt>
                <c:pt idx="1102">
                  <c:v>14.076913043478264</c:v>
                </c:pt>
                <c:pt idx="1103">
                  <c:v>14.075652173913046</c:v>
                </c:pt>
                <c:pt idx="1104">
                  <c:v>14.075608695652175</c:v>
                </c:pt>
                <c:pt idx="1105">
                  <c:v>14.075956521739132</c:v>
                </c:pt>
                <c:pt idx="1106">
                  <c:v>14.075956521739132</c:v>
                </c:pt>
                <c:pt idx="1107">
                  <c:v>14.082521739130437</c:v>
                </c:pt>
                <c:pt idx="1108">
                  <c:v>14.082304347826089</c:v>
                </c:pt>
                <c:pt idx="1109">
                  <c:v>14.089391304347826</c:v>
                </c:pt>
                <c:pt idx="1110">
                  <c:v>14.097434782608696</c:v>
                </c:pt>
                <c:pt idx="1111">
                  <c:v>14.103956521739127</c:v>
                </c:pt>
                <c:pt idx="1112">
                  <c:v>14.112913043478255</c:v>
                </c:pt>
                <c:pt idx="1113">
                  <c:v>14.124608695652173</c:v>
                </c:pt>
                <c:pt idx="1114">
                  <c:v>14.130608695652173</c:v>
                </c:pt>
                <c:pt idx="1115">
                  <c:v>14.130739130434783</c:v>
                </c:pt>
                <c:pt idx="1116">
                  <c:v>14.131434782608695</c:v>
                </c:pt>
                <c:pt idx="1117">
                  <c:v>14.134347826086955</c:v>
                </c:pt>
                <c:pt idx="1118">
                  <c:v>14.140652173913042</c:v>
                </c:pt>
                <c:pt idx="1119">
                  <c:v>14.143695652173911</c:v>
                </c:pt>
                <c:pt idx="1120">
                  <c:v>14.148782608695651</c:v>
                </c:pt>
                <c:pt idx="1121">
                  <c:v>14.155565217391302</c:v>
                </c:pt>
                <c:pt idx="1122">
                  <c:v>14.154608695652174</c:v>
                </c:pt>
                <c:pt idx="1123">
                  <c:v>14.162130434782608</c:v>
                </c:pt>
                <c:pt idx="1124">
                  <c:v>14.160608695652174</c:v>
                </c:pt>
                <c:pt idx="1125">
                  <c:v>14.165043478260872</c:v>
                </c:pt>
                <c:pt idx="1126">
                  <c:v>14.174521739130435</c:v>
                </c:pt>
                <c:pt idx="1127">
                  <c:v>14.177956521739128</c:v>
                </c:pt>
                <c:pt idx="1128">
                  <c:v>14.184565217391304</c:v>
                </c:pt>
                <c:pt idx="1129">
                  <c:v>14.199782608695653</c:v>
                </c:pt>
                <c:pt idx="1130">
                  <c:v>14.208869565217393</c:v>
                </c:pt>
                <c:pt idx="1131">
                  <c:v>14.219043478260872</c:v>
                </c:pt>
                <c:pt idx="1132">
                  <c:v>14.223565217391304</c:v>
                </c:pt>
                <c:pt idx="1133">
                  <c:v>14.234956521739131</c:v>
                </c:pt>
                <c:pt idx="1134">
                  <c:v>14.243521739130435</c:v>
                </c:pt>
                <c:pt idx="1135">
                  <c:v>14.247391304347826</c:v>
                </c:pt>
                <c:pt idx="1136">
                  <c:v>14.247913043478261</c:v>
                </c:pt>
                <c:pt idx="1137">
                  <c:v>14.256695652173914</c:v>
                </c:pt>
                <c:pt idx="1138">
                  <c:v>14.264260869565218</c:v>
                </c:pt>
                <c:pt idx="1139">
                  <c:v>14.268652173913045</c:v>
                </c:pt>
                <c:pt idx="1140">
                  <c:v>14.269913043478262</c:v>
                </c:pt>
                <c:pt idx="1141">
                  <c:v>14.269260869565217</c:v>
                </c:pt>
                <c:pt idx="1142">
                  <c:v>14.273434782608692</c:v>
                </c:pt>
                <c:pt idx="1143">
                  <c:v>14.275521739130431</c:v>
                </c:pt>
                <c:pt idx="1144">
                  <c:v>14.278217391304345</c:v>
                </c:pt>
                <c:pt idx="1145">
                  <c:v>14.284739130434781</c:v>
                </c:pt>
                <c:pt idx="1146">
                  <c:v>14.28869565217391</c:v>
                </c:pt>
                <c:pt idx="1147">
                  <c:v>14.293217391304347</c:v>
                </c:pt>
                <c:pt idx="1148">
                  <c:v>14.295956521739129</c:v>
                </c:pt>
                <c:pt idx="1149">
                  <c:v>14.299739130434784</c:v>
                </c:pt>
                <c:pt idx="1150">
                  <c:v>14.30595652173913</c:v>
                </c:pt>
                <c:pt idx="1151">
                  <c:v>14.308869565217393</c:v>
                </c:pt>
                <c:pt idx="1152">
                  <c:v>14.306130434782608</c:v>
                </c:pt>
                <c:pt idx="1153">
                  <c:v>14.307086956521742</c:v>
                </c:pt>
                <c:pt idx="1154">
                  <c:v>14.309826086956523</c:v>
                </c:pt>
                <c:pt idx="1155">
                  <c:v>14.316391304347826</c:v>
                </c:pt>
                <c:pt idx="1156">
                  <c:v>14.316565217391304</c:v>
                </c:pt>
                <c:pt idx="1157">
                  <c:v>14.313478260869568</c:v>
                </c:pt>
                <c:pt idx="1158">
                  <c:v>14.316826086956523</c:v>
                </c:pt>
                <c:pt idx="1159">
                  <c:v>14.316478260869564</c:v>
                </c:pt>
                <c:pt idx="1160">
                  <c:v>14.315478260869567</c:v>
                </c:pt>
                <c:pt idx="1161">
                  <c:v>14.326652173913045</c:v>
                </c:pt>
                <c:pt idx="1162">
                  <c:v>14.335652173913045</c:v>
                </c:pt>
                <c:pt idx="1163">
                  <c:v>14.344739130434784</c:v>
                </c:pt>
                <c:pt idx="1164">
                  <c:v>14.354173913043478</c:v>
                </c:pt>
                <c:pt idx="1165">
                  <c:v>14.365086956521742</c:v>
                </c:pt>
                <c:pt idx="1166">
                  <c:v>14.378739130434786</c:v>
                </c:pt>
                <c:pt idx="1167">
                  <c:v>14.389913043478264</c:v>
                </c:pt>
                <c:pt idx="1168">
                  <c:v>14.396695652173914</c:v>
                </c:pt>
                <c:pt idx="1169">
                  <c:v>14.401304347826088</c:v>
                </c:pt>
                <c:pt idx="1170">
                  <c:v>14.406521739130433</c:v>
                </c:pt>
                <c:pt idx="1171">
                  <c:v>14.413217391304347</c:v>
                </c:pt>
                <c:pt idx="1172">
                  <c:v>14.415260869565213</c:v>
                </c:pt>
                <c:pt idx="1173">
                  <c:v>14.417826086956518</c:v>
                </c:pt>
                <c:pt idx="1174">
                  <c:v>14.424565217391301</c:v>
                </c:pt>
                <c:pt idx="1175">
                  <c:v>14.436565217391305</c:v>
                </c:pt>
                <c:pt idx="1176">
                  <c:v>14.447260869565216</c:v>
                </c:pt>
                <c:pt idx="1177">
                  <c:v>14.454565217391306</c:v>
                </c:pt>
                <c:pt idx="1178">
                  <c:v>14.455434782608696</c:v>
                </c:pt>
                <c:pt idx="1179">
                  <c:v>14.459695652173911</c:v>
                </c:pt>
                <c:pt idx="1180">
                  <c:v>14.468913043478262</c:v>
                </c:pt>
                <c:pt idx="1181">
                  <c:v>14.473086956521739</c:v>
                </c:pt>
                <c:pt idx="1182">
                  <c:v>14.479608695652171</c:v>
                </c:pt>
                <c:pt idx="1183">
                  <c:v>14.488608695652172</c:v>
                </c:pt>
                <c:pt idx="1184">
                  <c:v>14.490608695652174</c:v>
                </c:pt>
                <c:pt idx="1185">
                  <c:v>14.495695652173913</c:v>
                </c:pt>
                <c:pt idx="1186">
                  <c:v>14.497000000000002</c:v>
                </c:pt>
                <c:pt idx="1187">
                  <c:v>14.500521739130434</c:v>
                </c:pt>
                <c:pt idx="1188">
                  <c:v>14.504608695652173</c:v>
                </c:pt>
                <c:pt idx="1189">
                  <c:v>14.507652173913042</c:v>
                </c:pt>
                <c:pt idx="1190">
                  <c:v>14.510173913043477</c:v>
                </c:pt>
                <c:pt idx="1191">
                  <c:v>14.51508695652174</c:v>
                </c:pt>
                <c:pt idx="1192">
                  <c:v>14.523608695652177</c:v>
                </c:pt>
                <c:pt idx="1193">
                  <c:v>14.532826086956524</c:v>
                </c:pt>
                <c:pt idx="1194">
                  <c:v>14.536086956521741</c:v>
                </c:pt>
                <c:pt idx="1195">
                  <c:v>14.545043478260872</c:v>
                </c:pt>
                <c:pt idx="1196">
                  <c:v>14.554000000000004</c:v>
                </c:pt>
                <c:pt idx="1197">
                  <c:v>14.557391304347828</c:v>
                </c:pt>
                <c:pt idx="1198">
                  <c:v>14.55221739130435</c:v>
                </c:pt>
                <c:pt idx="1199">
                  <c:v>14.55008695652174</c:v>
                </c:pt>
                <c:pt idx="1200">
                  <c:v>14.553347826086958</c:v>
                </c:pt>
                <c:pt idx="1201">
                  <c:v>14.564956521739132</c:v>
                </c:pt>
                <c:pt idx="1202">
                  <c:v>14.572913043478264</c:v>
                </c:pt>
                <c:pt idx="1203">
                  <c:v>14.580521739130441</c:v>
                </c:pt>
                <c:pt idx="1204">
                  <c:v>14.591347826086963</c:v>
                </c:pt>
                <c:pt idx="1205">
                  <c:v>14.605739130434788</c:v>
                </c:pt>
                <c:pt idx="1206">
                  <c:v>14.611695652173916</c:v>
                </c:pt>
                <c:pt idx="1207">
                  <c:v>14.618521739130438</c:v>
                </c:pt>
                <c:pt idx="1208">
                  <c:v>14.62408695652174</c:v>
                </c:pt>
                <c:pt idx="1209">
                  <c:v>14.633695652173911</c:v>
                </c:pt>
                <c:pt idx="1210">
                  <c:v>14.637478260869564</c:v>
                </c:pt>
                <c:pt idx="1211">
                  <c:v>14.638869565217389</c:v>
                </c:pt>
                <c:pt idx="1212">
                  <c:v>14.643782608695654</c:v>
                </c:pt>
                <c:pt idx="1213">
                  <c:v>14.644434782608696</c:v>
                </c:pt>
                <c:pt idx="1214">
                  <c:v>14.642304347826087</c:v>
                </c:pt>
                <c:pt idx="1215">
                  <c:v>14.642826086956523</c:v>
                </c:pt>
                <c:pt idx="1216">
                  <c:v>14.647217391304347</c:v>
                </c:pt>
                <c:pt idx="1217">
                  <c:v>14.653608695652174</c:v>
                </c:pt>
                <c:pt idx="1218">
                  <c:v>14.651260869565215</c:v>
                </c:pt>
                <c:pt idx="1219">
                  <c:v>14.652999999999997</c:v>
                </c:pt>
                <c:pt idx="1220">
                  <c:v>14.661739130434778</c:v>
                </c:pt>
                <c:pt idx="1221">
                  <c:v>14.672391304347823</c:v>
                </c:pt>
                <c:pt idx="1222">
                  <c:v>14.68173913043478</c:v>
                </c:pt>
                <c:pt idx="1223">
                  <c:v>14.694913043478259</c:v>
                </c:pt>
                <c:pt idx="1224">
                  <c:v>14.699826086956522</c:v>
                </c:pt>
                <c:pt idx="1225">
                  <c:v>14.700652173913044</c:v>
                </c:pt>
                <c:pt idx="1226">
                  <c:v>14.701782608695655</c:v>
                </c:pt>
                <c:pt idx="1227">
                  <c:v>14.696739130434787</c:v>
                </c:pt>
                <c:pt idx="1228">
                  <c:v>14.690782608695654</c:v>
                </c:pt>
                <c:pt idx="1229">
                  <c:v>14.698782608695652</c:v>
                </c:pt>
                <c:pt idx="1230">
                  <c:v>14.70382608695652</c:v>
                </c:pt>
                <c:pt idx="1231">
                  <c:v>14.705391304347824</c:v>
                </c:pt>
                <c:pt idx="1232">
                  <c:v>14.71078260869565</c:v>
                </c:pt>
                <c:pt idx="1233">
                  <c:v>14.716739130434783</c:v>
                </c:pt>
                <c:pt idx="1234">
                  <c:v>14.720652173913043</c:v>
                </c:pt>
                <c:pt idx="1235">
                  <c:v>14.722391304347827</c:v>
                </c:pt>
                <c:pt idx="1236">
                  <c:v>14.723608695652178</c:v>
                </c:pt>
                <c:pt idx="1237">
                  <c:v>14.730565217391307</c:v>
                </c:pt>
                <c:pt idx="1238">
                  <c:v>14.731869565217394</c:v>
                </c:pt>
                <c:pt idx="1239">
                  <c:v>14.734434782608696</c:v>
                </c:pt>
                <c:pt idx="1240">
                  <c:v>14.735608695652173</c:v>
                </c:pt>
                <c:pt idx="1241">
                  <c:v>14.741869565217394</c:v>
                </c:pt>
                <c:pt idx="1242">
                  <c:v>14.746782608695653</c:v>
                </c:pt>
                <c:pt idx="1243">
                  <c:v>14.746173913043474</c:v>
                </c:pt>
                <c:pt idx="1244">
                  <c:v>14.750956521739127</c:v>
                </c:pt>
                <c:pt idx="1245">
                  <c:v>14.756956521739129</c:v>
                </c:pt>
                <c:pt idx="1246">
                  <c:v>14.761434782608694</c:v>
                </c:pt>
                <c:pt idx="1247">
                  <c:v>14.762434782608695</c:v>
                </c:pt>
                <c:pt idx="1248">
                  <c:v>14.763652173913044</c:v>
                </c:pt>
                <c:pt idx="1249">
                  <c:v>14.766608695652174</c:v>
                </c:pt>
                <c:pt idx="1250">
                  <c:v>14.778217391304349</c:v>
                </c:pt>
                <c:pt idx="1251">
                  <c:v>14.787130434782611</c:v>
                </c:pt>
                <c:pt idx="1252">
                  <c:v>14.785826086956522</c:v>
                </c:pt>
                <c:pt idx="1253">
                  <c:v>14.787782608695654</c:v>
                </c:pt>
                <c:pt idx="1254">
                  <c:v>14.793173913043479</c:v>
                </c:pt>
                <c:pt idx="1255">
                  <c:v>14.797391304347828</c:v>
                </c:pt>
                <c:pt idx="1256">
                  <c:v>14.800304347826083</c:v>
                </c:pt>
                <c:pt idx="1257">
                  <c:v>14.807391304347822</c:v>
                </c:pt>
                <c:pt idx="1258">
                  <c:v>14.811869565217389</c:v>
                </c:pt>
                <c:pt idx="1259">
                  <c:v>14.820782608695646</c:v>
                </c:pt>
                <c:pt idx="1260">
                  <c:v>14.824521739130432</c:v>
                </c:pt>
                <c:pt idx="1261">
                  <c:v>14.831347826086958</c:v>
                </c:pt>
                <c:pt idx="1262">
                  <c:v>14.835347826086956</c:v>
                </c:pt>
                <c:pt idx="1263">
                  <c:v>14.839652173913043</c:v>
                </c:pt>
                <c:pt idx="1264">
                  <c:v>14.845956521739129</c:v>
                </c:pt>
                <c:pt idx="1265">
                  <c:v>14.852739130434783</c:v>
                </c:pt>
                <c:pt idx="1266">
                  <c:v>14.860956521739132</c:v>
                </c:pt>
                <c:pt idx="1267">
                  <c:v>14.865739130434784</c:v>
                </c:pt>
                <c:pt idx="1268">
                  <c:v>14.867391304347828</c:v>
                </c:pt>
                <c:pt idx="1269">
                  <c:v>14.868391304347824</c:v>
                </c:pt>
                <c:pt idx="1270">
                  <c:v>14.873130434782606</c:v>
                </c:pt>
                <c:pt idx="1271">
                  <c:v>14.880739130434783</c:v>
                </c:pt>
                <c:pt idx="1272">
                  <c:v>14.887086956521735</c:v>
                </c:pt>
                <c:pt idx="1273">
                  <c:v>14.886478260869561</c:v>
                </c:pt>
                <c:pt idx="1274">
                  <c:v>14.88686956521739</c:v>
                </c:pt>
                <c:pt idx="1275">
                  <c:v>14.889217391304346</c:v>
                </c:pt>
                <c:pt idx="1276">
                  <c:v>14.888565217391303</c:v>
                </c:pt>
                <c:pt idx="1277">
                  <c:v>14.892782608695653</c:v>
                </c:pt>
                <c:pt idx="1278">
                  <c:v>14.898782608695653</c:v>
                </c:pt>
                <c:pt idx="1279">
                  <c:v>14.905826086956521</c:v>
                </c:pt>
                <c:pt idx="1280">
                  <c:v>14.911521739130436</c:v>
                </c:pt>
                <c:pt idx="1281">
                  <c:v>14.91413043478261</c:v>
                </c:pt>
                <c:pt idx="1282">
                  <c:v>14.920869565217394</c:v>
                </c:pt>
                <c:pt idx="1283">
                  <c:v>14.932521739130435</c:v>
                </c:pt>
                <c:pt idx="1284">
                  <c:v>14.944130434782608</c:v>
                </c:pt>
                <c:pt idx="1285">
                  <c:v>14.946173913043479</c:v>
                </c:pt>
                <c:pt idx="1286">
                  <c:v>14.948260869565217</c:v>
                </c:pt>
                <c:pt idx="1287">
                  <c:v>14.950478260869568</c:v>
                </c:pt>
                <c:pt idx="1288">
                  <c:v>14.954695652173916</c:v>
                </c:pt>
                <c:pt idx="1289">
                  <c:v>14.95121739130435</c:v>
                </c:pt>
                <c:pt idx="1290">
                  <c:v>14.949478260869567</c:v>
                </c:pt>
                <c:pt idx="1291">
                  <c:v>14.947826086956523</c:v>
                </c:pt>
                <c:pt idx="1292">
                  <c:v>14.943260869565217</c:v>
                </c:pt>
                <c:pt idx="1293">
                  <c:v>14.950217391304349</c:v>
                </c:pt>
                <c:pt idx="1294">
                  <c:v>14.953000000000001</c:v>
                </c:pt>
                <c:pt idx="1295">
                  <c:v>14.956521739130437</c:v>
                </c:pt>
                <c:pt idx="1296">
                  <c:v>14.961130434782611</c:v>
                </c:pt>
                <c:pt idx="1297">
                  <c:v>14.962913043478261</c:v>
                </c:pt>
                <c:pt idx="1298">
                  <c:v>14.965478260869563</c:v>
                </c:pt>
                <c:pt idx="1299">
                  <c:v>14.975347826086955</c:v>
                </c:pt>
                <c:pt idx="1300">
                  <c:v>14.978565217391303</c:v>
                </c:pt>
                <c:pt idx="1301">
                  <c:v>14.978826086956518</c:v>
                </c:pt>
                <c:pt idx="1302">
                  <c:v>14.985347826086954</c:v>
                </c:pt>
                <c:pt idx="1303">
                  <c:v>14.988608695652172</c:v>
                </c:pt>
                <c:pt idx="1304">
                  <c:v>14.996217391304349</c:v>
                </c:pt>
                <c:pt idx="1305">
                  <c:v>14.994565217391305</c:v>
                </c:pt>
                <c:pt idx="1306">
                  <c:v>14.990826086956526</c:v>
                </c:pt>
                <c:pt idx="1307">
                  <c:v>14.989782608695652</c:v>
                </c:pt>
                <c:pt idx="1308">
                  <c:v>15.00113043478261</c:v>
                </c:pt>
                <c:pt idx="1309">
                  <c:v>15.009565217391305</c:v>
                </c:pt>
                <c:pt idx="1310">
                  <c:v>15.013086956521741</c:v>
                </c:pt>
                <c:pt idx="1311">
                  <c:v>15.012782608695652</c:v>
                </c:pt>
                <c:pt idx="1312">
                  <c:v>15.02417391304348</c:v>
                </c:pt>
                <c:pt idx="1313">
                  <c:v>15.037130434782606</c:v>
                </c:pt>
                <c:pt idx="1314">
                  <c:v>15.045130434782607</c:v>
                </c:pt>
                <c:pt idx="1315">
                  <c:v>15.054043478260867</c:v>
                </c:pt>
                <c:pt idx="1316">
                  <c:v>15.049391304347825</c:v>
                </c:pt>
                <c:pt idx="1317">
                  <c:v>15.05695652173913</c:v>
                </c:pt>
                <c:pt idx="1318">
                  <c:v>15.066652173913047</c:v>
                </c:pt>
                <c:pt idx="1319">
                  <c:v>15.070391304347829</c:v>
                </c:pt>
                <c:pt idx="1320">
                  <c:v>15.078565217391304</c:v>
                </c:pt>
                <c:pt idx="1321">
                  <c:v>15.084565217391306</c:v>
                </c:pt>
                <c:pt idx="1322">
                  <c:v>15.081478260869568</c:v>
                </c:pt>
                <c:pt idx="1323">
                  <c:v>15.082565217391307</c:v>
                </c:pt>
                <c:pt idx="1324">
                  <c:v>15.087782608695655</c:v>
                </c:pt>
                <c:pt idx="1325">
                  <c:v>15.08908695652174</c:v>
                </c:pt>
                <c:pt idx="1326">
                  <c:v>15.091478260869565</c:v>
                </c:pt>
                <c:pt idx="1327">
                  <c:v>15.097043478260868</c:v>
                </c:pt>
                <c:pt idx="1328">
                  <c:v>15.109652173913043</c:v>
                </c:pt>
                <c:pt idx="1329">
                  <c:v>15.119434782608694</c:v>
                </c:pt>
                <c:pt idx="1330">
                  <c:v>15.123478260869565</c:v>
                </c:pt>
                <c:pt idx="1331">
                  <c:v>15.124869565217391</c:v>
                </c:pt>
                <c:pt idx="1332">
                  <c:v>15.130217391304347</c:v>
                </c:pt>
                <c:pt idx="1333">
                  <c:v>15.137130434782611</c:v>
                </c:pt>
                <c:pt idx="1334">
                  <c:v>15.146826086956525</c:v>
                </c:pt>
                <c:pt idx="1335">
                  <c:v>15.151869565217396</c:v>
                </c:pt>
                <c:pt idx="1336">
                  <c:v>15.153913043478262</c:v>
                </c:pt>
                <c:pt idx="1337">
                  <c:v>15.157478260869564</c:v>
                </c:pt>
                <c:pt idx="1338">
                  <c:v>15.160782608695653</c:v>
                </c:pt>
                <c:pt idx="1339">
                  <c:v>15.168826086956521</c:v>
                </c:pt>
                <c:pt idx="1340">
                  <c:v>15.173999999999998</c:v>
                </c:pt>
                <c:pt idx="1341">
                  <c:v>15.174217391304346</c:v>
                </c:pt>
                <c:pt idx="1342">
                  <c:v>15.180347826086953</c:v>
                </c:pt>
                <c:pt idx="1343">
                  <c:v>15.187391304347823</c:v>
                </c:pt>
                <c:pt idx="1344">
                  <c:v>15.19360869565217</c:v>
                </c:pt>
                <c:pt idx="1345">
                  <c:v>15.204565217391304</c:v>
                </c:pt>
                <c:pt idx="1346">
                  <c:v>15.212086956521739</c:v>
                </c:pt>
                <c:pt idx="1347">
                  <c:v>15.218608695652176</c:v>
                </c:pt>
                <c:pt idx="1348">
                  <c:v>15.224434782608695</c:v>
                </c:pt>
                <c:pt idx="1349">
                  <c:v>15.229043478260868</c:v>
                </c:pt>
                <c:pt idx="1350">
                  <c:v>15.23</c:v>
                </c:pt>
                <c:pt idx="1351">
                  <c:v>15.224608695652174</c:v>
                </c:pt>
                <c:pt idx="1352">
                  <c:v>15.226652173913044</c:v>
                </c:pt>
                <c:pt idx="1353">
                  <c:v>15.235739130434784</c:v>
                </c:pt>
                <c:pt idx="1354">
                  <c:v>15.242130434782609</c:v>
                </c:pt>
                <c:pt idx="1355">
                  <c:v>15.243782608695655</c:v>
                </c:pt>
                <c:pt idx="1356">
                  <c:v>15.249782608695655</c:v>
                </c:pt>
                <c:pt idx="1357">
                  <c:v>15.252130434782613</c:v>
                </c:pt>
                <c:pt idx="1358">
                  <c:v>15.256956521739131</c:v>
                </c:pt>
                <c:pt idx="1359">
                  <c:v>15.260521739130436</c:v>
                </c:pt>
                <c:pt idx="1360">
                  <c:v>15.262391304347828</c:v>
                </c:pt>
                <c:pt idx="1361">
                  <c:v>15.266956521739131</c:v>
                </c:pt>
                <c:pt idx="1362">
                  <c:v>15.275565217391303</c:v>
                </c:pt>
                <c:pt idx="1363">
                  <c:v>15.276304347826088</c:v>
                </c:pt>
                <c:pt idx="1364">
                  <c:v>15.278608695652174</c:v>
                </c:pt>
                <c:pt idx="1365">
                  <c:v>15.289434782608694</c:v>
                </c:pt>
                <c:pt idx="1366">
                  <c:v>15.295782608695655</c:v>
                </c:pt>
                <c:pt idx="1367">
                  <c:v>15.302043478260872</c:v>
                </c:pt>
                <c:pt idx="1368">
                  <c:v>15.30408695652174</c:v>
                </c:pt>
                <c:pt idx="1369">
                  <c:v>15.301565217391305</c:v>
                </c:pt>
                <c:pt idx="1370">
                  <c:v>15.301782608695653</c:v>
                </c:pt>
                <c:pt idx="1371">
                  <c:v>15.30513043478261</c:v>
                </c:pt>
                <c:pt idx="1372">
                  <c:v>15.311000000000002</c:v>
                </c:pt>
                <c:pt idx="1373">
                  <c:v>15.318913043478259</c:v>
                </c:pt>
                <c:pt idx="1374">
                  <c:v>15.334565217391301</c:v>
                </c:pt>
                <c:pt idx="1375">
                  <c:v>15.342086956521742</c:v>
                </c:pt>
                <c:pt idx="1376">
                  <c:v>15.343173913043479</c:v>
                </c:pt>
                <c:pt idx="1377">
                  <c:v>15.343956521739129</c:v>
                </c:pt>
                <c:pt idx="1378">
                  <c:v>15.34960869565217</c:v>
                </c:pt>
                <c:pt idx="1379">
                  <c:v>15.352956521739131</c:v>
                </c:pt>
                <c:pt idx="1380">
                  <c:v>15.362652173913045</c:v>
                </c:pt>
                <c:pt idx="1381">
                  <c:v>15.368</c:v>
                </c:pt>
                <c:pt idx="1382">
                  <c:v>15.373565217391304</c:v>
                </c:pt>
                <c:pt idx="1383">
                  <c:v>15.385652173913044</c:v>
                </c:pt>
                <c:pt idx="1384">
                  <c:v>15.387782608695654</c:v>
                </c:pt>
                <c:pt idx="1385">
                  <c:v>15.380217391304347</c:v>
                </c:pt>
                <c:pt idx="1386">
                  <c:v>15.384913043478258</c:v>
                </c:pt>
                <c:pt idx="1387">
                  <c:v>15.393043478260868</c:v>
                </c:pt>
                <c:pt idx="1388">
                  <c:v>15.386130434782608</c:v>
                </c:pt>
                <c:pt idx="1389">
                  <c:v>15.382347826086958</c:v>
                </c:pt>
                <c:pt idx="1390">
                  <c:v>15.384217391304347</c:v>
                </c:pt>
                <c:pt idx="1391">
                  <c:v>15.392652173913046</c:v>
                </c:pt>
                <c:pt idx="1392">
                  <c:v>15.406434782608699</c:v>
                </c:pt>
                <c:pt idx="1393">
                  <c:v>15.410739130434788</c:v>
                </c:pt>
                <c:pt idx="1394">
                  <c:v>15.415826086956525</c:v>
                </c:pt>
                <c:pt idx="1395">
                  <c:v>15.420347826086958</c:v>
                </c:pt>
                <c:pt idx="1396">
                  <c:v>15.420695652173915</c:v>
                </c:pt>
                <c:pt idx="1397">
                  <c:v>15.415000000000001</c:v>
                </c:pt>
                <c:pt idx="1398">
                  <c:v>15.413173913043478</c:v>
                </c:pt>
                <c:pt idx="1399">
                  <c:v>15.413391304347826</c:v>
                </c:pt>
                <c:pt idx="1400">
                  <c:v>15.414</c:v>
                </c:pt>
                <c:pt idx="1401">
                  <c:v>15.410956521739131</c:v>
                </c:pt>
                <c:pt idx="1402">
                  <c:v>15.414869565217392</c:v>
                </c:pt>
                <c:pt idx="1403">
                  <c:v>15.411173913043479</c:v>
                </c:pt>
                <c:pt idx="1404">
                  <c:v>15.408913043478263</c:v>
                </c:pt>
                <c:pt idx="1405">
                  <c:v>15.404347826086957</c:v>
                </c:pt>
                <c:pt idx="1406">
                  <c:v>15.401565217391305</c:v>
                </c:pt>
                <c:pt idx="1407">
                  <c:v>15.405956521739128</c:v>
                </c:pt>
                <c:pt idx="1408">
                  <c:v>15.415652173913042</c:v>
                </c:pt>
                <c:pt idx="1409">
                  <c:v>15.419913043478259</c:v>
                </c:pt>
                <c:pt idx="1410">
                  <c:v>15.424695652173911</c:v>
                </c:pt>
                <c:pt idx="1411">
                  <c:v>15.442826086956522</c:v>
                </c:pt>
                <c:pt idx="1412">
                  <c:v>15.453304347826087</c:v>
                </c:pt>
                <c:pt idx="1413">
                  <c:v>15.456956521739132</c:v>
                </c:pt>
                <c:pt idx="1414">
                  <c:v>15.45708695652174</c:v>
                </c:pt>
                <c:pt idx="1415">
                  <c:v>15.454347826086959</c:v>
                </c:pt>
                <c:pt idx="1416">
                  <c:v>15.455956521739131</c:v>
                </c:pt>
                <c:pt idx="1417">
                  <c:v>15.454086956521737</c:v>
                </c:pt>
                <c:pt idx="1418">
                  <c:v>15.450565217391302</c:v>
                </c:pt>
                <c:pt idx="1419">
                  <c:v>15.454043478260866</c:v>
                </c:pt>
                <c:pt idx="1420">
                  <c:v>15.459869565217394</c:v>
                </c:pt>
                <c:pt idx="1421">
                  <c:v>15.464304347826088</c:v>
                </c:pt>
                <c:pt idx="1422">
                  <c:v>15.471826086956524</c:v>
                </c:pt>
                <c:pt idx="1423">
                  <c:v>15.48226086956522</c:v>
                </c:pt>
                <c:pt idx="1424">
                  <c:v>15.491739130434786</c:v>
                </c:pt>
                <c:pt idx="1425">
                  <c:v>15.494173913043481</c:v>
                </c:pt>
                <c:pt idx="1426">
                  <c:v>15.498086956521743</c:v>
                </c:pt>
                <c:pt idx="1427">
                  <c:v>15.503565217391303</c:v>
                </c:pt>
                <c:pt idx="1428">
                  <c:v>15.51360869565217</c:v>
                </c:pt>
                <c:pt idx="1429">
                  <c:v>15.520565217391303</c:v>
                </c:pt>
                <c:pt idx="1430">
                  <c:v>15.528521739130435</c:v>
                </c:pt>
                <c:pt idx="1431">
                  <c:v>15.538478260869566</c:v>
                </c:pt>
                <c:pt idx="1432">
                  <c:v>15.542608695652175</c:v>
                </c:pt>
                <c:pt idx="1433">
                  <c:v>15.543173913043479</c:v>
                </c:pt>
                <c:pt idx="1434">
                  <c:v>15.538478260869567</c:v>
                </c:pt>
                <c:pt idx="1435">
                  <c:v>15.538826086956522</c:v>
                </c:pt>
                <c:pt idx="1436">
                  <c:v>15.542304347826088</c:v>
                </c:pt>
                <c:pt idx="1437">
                  <c:v>15.550391304347826</c:v>
                </c:pt>
                <c:pt idx="1438">
                  <c:v>15.561304347826086</c:v>
                </c:pt>
                <c:pt idx="1439">
                  <c:v>15.570130434782611</c:v>
                </c:pt>
                <c:pt idx="1440">
                  <c:v>15.580652173913045</c:v>
                </c:pt>
                <c:pt idx="1441">
                  <c:v>15.585391304347826</c:v>
                </c:pt>
                <c:pt idx="1442">
                  <c:v>15.585826086956521</c:v>
                </c:pt>
                <c:pt idx="1443">
                  <c:v>15.592521739130436</c:v>
                </c:pt>
                <c:pt idx="1444">
                  <c:v>15.603869565217394</c:v>
                </c:pt>
                <c:pt idx="1445">
                  <c:v>15.611739130434783</c:v>
                </c:pt>
                <c:pt idx="1446">
                  <c:v>15.608304347826087</c:v>
                </c:pt>
                <c:pt idx="1447">
                  <c:v>15.609913043478262</c:v>
                </c:pt>
                <c:pt idx="1448">
                  <c:v>15.612695652173912</c:v>
                </c:pt>
                <c:pt idx="1449">
                  <c:v>15.618565217391303</c:v>
                </c:pt>
                <c:pt idx="1450">
                  <c:v>15.623999999999999</c:v>
                </c:pt>
                <c:pt idx="1451">
                  <c:v>15.619913043478258</c:v>
                </c:pt>
                <c:pt idx="1452">
                  <c:v>15.615999999999998</c:v>
                </c:pt>
                <c:pt idx="1453">
                  <c:v>15.614173913043475</c:v>
                </c:pt>
                <c:pt idx="1454">
                  <c:v>15.609999999999996</c:v>
                </c:pt>
                <c:pt idx="1455">
                  <c:v>15.61582608695652</c:v>
                </c:pt>
                <c:pt idx="1456">
                  <c:v>15.620130434782606</c:v>
                </c:pt>
                <c:pt idx="1457">
                  <c:v>15.623173913043477</c:v>
                </c:pt>
                <c:pt idx="1458">
                  <c:v>15.624347826086955</c:v>
                </c:pt>
                <c:pt idx="1459">
                  <c:v>15.622869565217393</c:v>
                </c:pt>
                <c:pt idx="1460">
                  <c:v>15.62108695652174</c:v>
                </c:pt>
                <c:pt idx="1461">
                  <c:v>15.623739130434778</c:v>
                </c:pt>
                <c:pt idx="1462">
                  <c:v>15.625304347826088</c:v>
                </c:pt>
                <c:pt idx="1463">
                  <c:v>15.62208695652174</c:v>
                </c:pt>
                <c:pt idx="1464">
                  <c:v>15.623739130434785</c:v>
                </c:pt>
                <c:pt idx="1465">
                  <c:v>15.624956521739131</c:v>
                </c:pt>
                <c:pt idx="1466">
                  <c:v>15.625999999999999</c:v>
                </c:pt>
                <c:pt idx="1467">
                  <c:v>15.624521739130433</c:v>
                </c:pt>
                <c:pt idx="1468">
                  <c:v>15.622260869565219</c:v>
                </c:pt>
                <c:pt idx="1469">
                  <c:v>15.628652173913043</c:v>
                </c:pt>
                <c:pt idx="1470">
                  <c:v>15.632739130434782</c:v>
                </c:pt>
                <c:pt idx="1471">
                  <c:v>15.63813043478261</c:v>
                </c:pt>
                <c:pt idx="1472">
                  <c:v>15.638999999999999</c:v>
                </c:pt>
                <c:pt idx="1473">
                  <c:v>15.64091304347826</c:v>
                </c:pt>
                <c:pt idx="1474">
                  <c:v>15.646956521739128</c:v>
                </c:pt>
                <c:pt idx="1475">
                  <c:v>15.653782608695652</c:v>
                </c:pt>
                <c:pt idx="1476">
                  <c:v>15.656043478260868</c:v>
                </c:pt>
                <c:pt idx="1477">
                  <c:v>15.661956521739128</c:v>
                </c:pt>
                <c:pt idx="1478">
                  <c:v>15.665826086956523</c:v>
                </c:pt>
                <c:pt idx="1479">
                  <c:v>15.667434782608698</c:v>
                </c:pt>
                <c:pt idx="1480">
                  <c:v>15.674695652173916</c:v>
                </c:pt>
                <c:pt idx="1481">
                  <c:v>15.67726086956522</c:v>
                </c:pt>
                <c:pt idx="1482">
                  <c:v>15.68539130434783</c:v>
                </c:pt>
                <c:pt idx="1483">
                  <c:v>15.688130434782611</c:v>
                </c:pt>
                <c:pt idx="1484">
                  <c:v>15.691434782608697</c:v>
                </c:pt>
                <c:pt idx="1485">
                  <c:v>15.700521739130439</c:v>
                </c:pt>
                <c:pt idx="1486">
                  <c:v>15.706565217391306</c:v>
                </c:pt>
                <c:pt idx="1487">
                  <c:v>15.713913043478261</c:v>
                </c:pt>
                <c:pt idx="1488">
                  <c:v>15.721347826086957</c:v>
                </c:pt>
                <c:pt idx="1489">
                  <c:v>15.746434782608697</c:v>
                </c:pt>
                <c:pt idx="1490">
                  <c:v>15.800478260869566</c:v>
                </c:pt>
                <c:pt idx="1491">
                  <c:v>15.808347826086957</c:v>
                </c:pt>
                <c:pt idx="1492">
                  <c:v>15.812304347826087</c:v>
                </c:pt>
                <c:pt idx="1493">
                  <c:v>15.810130434782611</c:v>
                </c:pt>
                <c:pt idx="1494">
                  <c:v>15.810608695652174</c:v>
                </c:pt>
                <c:pt idx="1495">
                  <c:v>15.80891304347826</c:v>
                </c:pt>
                <c:pt idx="1496">
                  <c:v>15.807000000000002</c:v>
                </c:pt>
                <c:pt idx="1497">
                  <c:v>15.806347826086956</c:v>
                </c:pt>
                <c:pt idx="1498">
                  <c:v>15.807043478260869</c:v>
                </c:pt>
                <c:pt idx="1499">
                  <c:v>15.818391304347827</c:v>
                </c:pt>
                <c:pt idx="1500">
                  <c:v>15.82317391304348</c:v>
                </c:pt>
                <c:pt idx="1501">
                  <c:v>15.818434782608696</c:v>
                </c:pt>
                <c:pt idx="1502">
                  <c:v>15.814608695652174</c:v>
                </c:pt>
                <c:pt idx="1503">
                  <c:v>15.808434782608696</c:v>
                </c:pt>
                <c:pt idx="1504">
                  <c:v>15.814869565217393</c:v>
                </c:pt>
                <c:pt idx="1505">
                  <c:v>15.81317391304348</c:v>
                </c:pt>
                <c:pt idx="1506">
                  <c:v>15.812217391304348</c:v>
                </c:pt>
                <c:pt idx="1507">
                  <c:v>15.815695652173911</c:v>
                </c:pt>
                <c:pt idx="1508">
                  <c:v>15.816652173913043</c:v>
                </c:pt>
                <c:pt idx="1509">
                  <c:v>15.820304347826088</c:v>
                </c:pt>
                <c:pt idx="1510">
                  <c:v>15.824434782608694</c:v>
                </c:pt>
                <c:pt idx="1511">
                  <c:v>15.826521739130435</c:v>
                </c:pt>
                <c:pt idx="1512">
                  <c:v>15.806260869565216</c:v>
                </c:pt>
                <c:pt idx="1513">
                  <c:v>15.756913043478264</c:v>
                </c:pt>
                <c:pt idx="1514">
                  <c:v>15.753652173913046</c:v>
                </c:pt>
                <c:pt idx="1515">
                  <c:v>15.756391304347828</c:v>
                </c:pt>
                <c:pt idx="1516">
                  <c:v>15.769826086956526</c:v>
                </c:pt>
                <c:pt idx="1517">
                  <c:v>15.775652173913045</c:v>
                </c:pt>
                <c:pt idx="1518">
                  <c:v>15.785086956521738</c:v>
                </c:pt>
                <c:pt idx="1519">
                  <c:v>15.79665217391304</c:v>
                </c:pt>
                <c:pt idx="1520">
                  <c:v>15.810260869565216</c:v>
                </c:pt>
                <c:pt idx="1521">
                  <c:v>15.817956521739127</c:v>
                </c:pt>
                <c:pt idx="1522">
                  <c:v>15.815173913043475</c:v>
                </c:pt>
                <c:pt idx="1523">
                  <c:v>15.815304347826086</c:v>
                </c:pt>
                <c:pt idx="1524">
                  <c:v>15.822521739130433</c:v>
                </c:pt>
                <c:pt idx="1525">
                  <c:v>15.832999999999997</c:v>
                </c:pt>
                <c:pt idx="1526">
                  <c:v>15.84278260869565</c:v>
                </c:pt>
                <c:pt idx="1527">
                  <c:v>15.84773913043478</c:v>
                </c:pt>
                <c:pt idx="1528">
                  <c:v>15.856999999999998</c:v>
                </c:pt>
                <c:pt idx="1529">
                  <c:v>15.864217391304345</c:v>
                </c:pt>
                <c:pt idx="1530">
                  <c:v>15.859608695652172</c:v>
                </c:pt>
                <c:pt idx="1531">
                  <c:v>15.85495652173913</c:v>
                </c:pt>
                <c:pt idx="1532">
                  <c:v>15.854739130434778</c:v>
                </c:pt>
                <c:pt idx="1533">
                  <c:v>15.85773913043478</c:v>
                </c:pt>
                <c:pt idx="1534">
                  <c:v>15.862869565217391</c:v>
                </c:pt>
                <c:pt idx="1535">
                  <c:v>15.863478260869568</c:v>
                </c:pt>
                <c:pt idx="1536">
                  <c:v>15.863652173913048</c:v>
                </c:pt>
                <c:pt idx="1537">
                  <c:v>15.865826086956526</c:v>
                </c:pt>
                <c:pt idx="1538">
                  <c:v>15.869217391304353</c:v>
                </c:pt>
                <c:pt idx="1539">
                  <c:v>15.870434782608703</c:v>
                </c:pt>
                <c:pt idx="1540">
                  <c:v>15.870304347826092</c:v>
                </c:pt>
                <c:pt idx="1541">
                  <c:v>15.869434782608698</c:v>
                </c:pt>
                <c:pt idx="1542">
                  <c:v>15.863869565217392</c:v>
                </c:pt>
                <c:pt idx="1543">
                  <c:v>15.859782608695651</c:v>
                </c:pt>
                <c:pt idx="1544">
                  <c:v>15.862217391304343</c:v>
                </c:pt>
                <c:pt idx="1545">
                  <c:v>15.868217391304343</c:v>
                </c:pt>
                <c:pt idx="1546">
                  <c:v>15.874956521739129</c:v>
                </c:pt>
                <c:pt idx="1547">
                  <c:v>15.873999999999997</c:v>
                </c:pt>
                <c:pt idx="1548">
                  <c:v>15.874999999999998</c:v>
                </c:pt>
                <c:pt idx="1549">
                  <c:v>15.874086956521738</c:v>
                </c:pt>
                <c:pt idx="1550">
                  <c:v>15.868695652173912</c:v>
                </c:pt>
                <c:pt idx="1551">
                  <c:v>15.864478260869564</c:v>
                </c:pt>
                <c:pt idx="1552">
                  <c:v>15.865608695652174</c:v>
                </c:pt>
                <c:pt idx="1553">
                  <c:v>15.869391304347825</c:v>
                </c:pt>
                <c:pt idx="1554">
                  <c:v>15.875956521739131</c:v>
                </c:pt>
                <c:pt idx="1555">
                  <c:v>15.881391304347826</c:v>
                </c:pt>
                <c:pt idx="1556">
                  <c:v>15.888347826086955</c:v>
                </c:pt>
                <c:pt idx="1557">
                  <c:v>15.890217391304347</c:v>
                </c:pt>
                <c:pt idx="1558">
                  <c:v>15.893869565217392</c:v>
                </c:pt>
                <c:pt idx="1559">
                  <c:v>15.898304347826089</c:v>
                </c:pt>
                <c:pt idx="1560">
                  <c:v>15.909347826086959</c:v>
                </c:pt>
                <c:pt idx="1561">
                  <c:v>15.916652173913047</c:v>
                </c:pt>
                <c:pt idx="1562">
                  <c:v>15.914000000000005</c:v>
                </c:pt>
                <c:pt idx="1563">
                  <c:v>15.915565217391306</c:v>
                </c:pt>
                <c:pt idx="1564">
                  <c:v>15.922739130434787</c:v>
                </c:pt>
                <c:pt idx="1565">
                  <c:v>15.926652173913045</c:v>
                </c:pt>
                <c:pt idx="1566">
                  <c:v>15.932086956521742</c:v>
                </c:pt>
                <c:pt idx="1567">
                  <c:v>15.936086956521743</c:v>
                </c:pt>
                <c:pt idx="1568">
                  <c:v>15.935652173913043</c:v>
                </c:pt>
                <c:pt idx="1569">
                  <c:v>15.934478260869565</c:v>
                </c:pt>
                <c:pt idx="1570">
                  <c:v>15.940652173913042</c:v>
                </c:pt>
                <c:pt idx="1571">
                  <c:v>15.944521739130431</c:v>
                </c:pt>
                <c:pt idx="1572">
                  <c:v>15.948956521739124</c:v>
                </c:pt>
                <c:pt idx="1573">
                  <c:v>15.960086956521737</c:v>
                </c:pt>
                <c:pt idx="1574">
                  <c:v>15.967869565217388</c:v>
                </c:pt>
                <c:pt idx="1575">
                  <c:v>15.974956521739129</c:v>
                </c:pt>
                <c:pt idx="1576">
                  <c:v>15.980173913043478</c:v>
                </c:pt>
                <c:pt idx="1577">
                  <c:v>15.98260869565217</c:v>
                </c:pt>
                <c:pt idx="1578">
                  <c:v>15.985565217391303</c:v>
                </c:pt>
                <c:pt idx="1579">
                  <c:v>15.98491304347826</c:v>
                </c:pt>
                <c:pt idx="1580">
                  <c:v>15.988130434782608</c:v>
                </c:pt>
                <c:pt idx="1581">
                  <c:v>15.991217391304348</c:v>
                </c:pt>
                <c:pt idx="1582">
                  <c:v>15.992043478260868</c:v>
                </c:pt>
                <c:pt idx="1583">
                  <c:v>15.985391304347825</c:v>
                </c:pt>
                <c:pt idx="1584">
                  <c:v>15.984434782608696</c:v>
                </c:pt>
                <c:pt idx="1585">
                  <c:v>15.98791304347826</c:v>
                </c:pt>
                <c:pt idx="1586">
                  <c:v>15.999391304347826</c:v>
                </c:pt>
                <c:pt idx="1587">
                  <c:v>16.007304347826086</c:v>
                </c:pt>
                <c:pt idx="1588">
                  <c:v>16.015652173913043</c:v>
                </c:pt>
                <c:pt idx="1589">
                  <c:v>16.020826086956518</c:v>
                </c:pt>
                <c:pt idx="1590">
                  <c:v>16.020913043478259</c:v>
                </c:pt>
                <c:pt idx="1591">
                  <c:v>16.021434782608694</c:v>
                </c:pt>
                <c:pt idx="1592">
                  <c:v>16.0255652173913</c:v>
                </c:pt>
                <c:pt idx="1593">
                  <c:v>16.030086956521735</c:v>
                </c:pt>
                <c:pt idx="1594">
                  <c:v>16.031130434782607</c:v>
                </c:pt>
                <c:pt idx="1595">
                  <c:v>16.034521739130433</c:v>
                </c:pt>
                <c:pt idx="1596">
                  <c:v>16.035739130434784</c:v>
                </c:pt>
                <c:pt idx="1597">
                  <c:v>16.037521739130433</c:v>
                </c:pt>
                <c:pt idx="1598">
                  <c:v>16.034434782608695</c:v>
                </c:pt>
                <c:pt idx="1599">
                  <c:v>16.031652173913045</c:v>
                </c:pt>
                <c:pt idx="1600">
                  <c:v>16.035565217391305</c:v>
                </c:pt>
                <c:pt idx="1601">
                  <c:v>16.04139130434783</c:v>
                </c:pt>
                <c:pt idx="1602">
                  <c:v>16.040347826086958</c:v>
                </c:pt>
                <c:pt idx="1603">
                  <c:v>16.045999999999999</c:v>
                </c:pt>
                <c:pt idx="1604">
                  <c:v>16.047260869565218</c:v>
                </c:pt>
                <c:pt idx="1605">
                  <c:v>16.051652173913045</c:v>
                </c:pt>
                <c:pt idx="1606">
                  <c:v>16.056043478260872</c:v>
                </c:pt>
                <c:pt idx="1607">
                  <c:v>16.058217391304346</c:v>
                </c:pt>
                <c:pt idx="1608">
                  <c:v>16.065739130434782</c:v>
                </c:pt>
                <c:pt idx="1609">
                  <c:v>16.06286956521739</c:v>
                </c:pt>
                <c:pt idx="1610">
                  <c:v>16.052913043478259</c:v>
                </c:pt>
                <c:pt idx="1611">
                  <c:v>16.049478260869567</c:v>
                </c:pt>
                <c:pt idx="1612">
                  <c:v>16.048608695652174</c:v>
                </c:pt>
                <c:pt idx="1613">
                  <c:v>16.051478260869565</c:v>
                </c:pt>
                <c:pt idx="1614">
                  <c:v>16.059826086956523</c:v>
                </c:pt>
                <c:pt idx="1615">
                  <c:v>16.068608695652177</c:v>
                </c:pt>
                <c:pt idx="1616">
                  <c:v>16.070652173913043</c:v>
                </c:pt>
                <c:pt idx="1617">
                  <c:v>16.07317391304348</c:v>
                </c:pt>
                <c:pt idx="1618">
                  <c:v>16.069173913043478</c:v>
                </c:pt>
                <c:pt idx="1619">
                  <c:v>16.069173913043475</c:v>
                </c:pt>
                <c:pt idx="1620">
                  <c:v>16.072173913043475</c:v>
                </c:pt>
                <c:pt idx="1621">
                  <c:v>16.074999999999999</c:v>
                </c:pt>
                <c:pt idx="1622">
                  <c:v>16.088478260869564</c:v>
                </c:pt>
                <c:pt idx="1623">
                  <c:v>16.098434782608695</c:v>
                </c:pt>
                <c:pt idx="1624">
                  <c:v>16.100434782608694</c:v>
                </c:pt>
                <c:pt idx="1625">
                  <c:v>16.111260869565218</c:v>
                </c:pt>
                <c:pt idx="1626">
                  <c:v>16.113130434782608</c:v>
                </c:pt>
                <c:pt idx="1627">
                  <c:v>16.118260869565219</c:v>
                </c:pt>
                <c:pt idx="1628">
                  <c:v>16.124391304347824</c:v>
                </c:pt>
                <c:pt idx="1629">
                  <c:v>16.127608695652171</c:v>
                </c:pt>
                <c:pt idx="1630">
                  <c:v>16.131695652173914</c:v>
                </c:pt>
                <c:pt idx="1631">
                  <c:v>16.129956521739128</c:v>
                </c:pt>
                <c:pt idx="1632">
                  <c:v>16.134043478260867</c:v>
                </c:pt>
                <c:pt idx="1633">
                  <c:v>16.143304347826088</c:v>
                </c:pt>
                <c:pt idx="1634">
                  <c:v>16.153913043478262</c:v>
                </c:pt>
                <c:pt idx="1635">
                  <c:v>16.161782608695653</c:v>
                </c:pt>
                <c:pt idx="1636">
                  <c:v>16.163043478260871</c:v>
                </c:pt>
                <c:pt idx="1637">
                  <c:v>16.159000000000002</c:v>
                </c:pt>
                <c:pt idx="1638">
                  <c:v>16.150913043478262</c:v>
                </c:pt>
                <c:pt idx="1639">
                  <c:v>16.153434782608695</c:v>
                </c:pt>
                <c:pt idx="1640">
                  <c:v>16.162565217391304</c:v>
                </c:pt>
                <c:pt idx="1641">
                  <c:v>16.176391304347828</c:v>
                </c:pt>
                <c:pt idx="1642">
                  <c:v>16.183999999999997</c:v>
                </c:pt>
                <c:pt idx="1643">
                  <c:v>16.186391304347826</c:v>
                </c:pt>
                <c:pt idx="1644">
                  <c:v>16.187652173913044</c:v>
                </c:pt>
                <c:pt idx="1645">
                  <c:v>16.181913043478261</c:v>
                </c:pt>
                <c:pt idx="1646">
                  <c:v>16.179347826086957</c:v>
                </c:pt>
                <c:pt idx="1647">
                  <c:v>16.184782608695652</c:v>
                </c:pt>
                <c:pt idx="1648">
                  <c:v>16.181304347826089</c:v>
                </c:pt>
                <c:pt idx="1649">
                  <c:v>16.175434782608697</c:v>
                </c:pt>
                <c:pt idx="1650">
                  <c:v>16.177608695652172</c:v>
                </c:pt>
                <c:pt idx="1651">
                  <c:v>16.177086956521741</c:v>
                </c:pt>
                <c:pt idx="1652">
                  <c:v>16.179217391304345</c:v>
                </c:pt>
                <c:pt idx="1653">
                  <c:v>16.178478260869564</c:v>
                </c:pt>
                <c:pt idx="1654">
                  <c:v>16.181043478260868</c:v>
                </c:pt>
                <c:pt idx="1655">
                  <c:v>16.186521739130434</c:v>
                </c:pt>
                <c:pt idx="1656">
                  <c:v>16.193304347826089</c:v>
                </c:pt>
                <c:pt idx="1657">
                  <c:v>16.196478260869565</c:v>
                </c:pt>
                <c:pt idx="1658">
                  <c:v>16.195304347826085</c:v>
                </c:pt>
                <c:pt idx="1659">
                  <c:v>16.198739130434785</c:v>
                </c:pt>
                <c:pt idx="1660">
                  <c:v>16.203217391304346</c:v>
                </c:pt>
                <c:pt idx="1661">
                  <c:v>16.210130434782606</c:v>
                </c:pt>
                <c:pt idx="1662">
                  <c:v>16.209304347826084</c:v>
                </c:pt>
                <c:pt idx="1663">
                  <c:v>16.207782608695652</c:v>
                </c:pt>
                <c:pt idx="1664">
                  <c:v>16.205999999999996</c:v>
                </c:pt>
                <c:pt idx="1665">
                  <c:v>16.207260869565214</c:v>
                </c:pt>
                <c:pt idx="1666">
                  <c:v>16.205695652173912</c:v>
                </c:pt>
                <c:pt idx="1667">
                  <c:v>16.209260869565213</c:v>
                </c:pt>
                <c:pt idx="1668">
                  <c:v>16.212173913043475</c:v>
                </c:pt>
                <c:pt idx="1669">
                  <c:v>16.204173913043476</c:v>
                </c:pt>
                <c:pt idx="1670">
                  <c:v>16.199782608695653</c:v>
                </c:pt>
                <c:pt idx="1671">
                  <c:v>16.206695652173913</c:v>
                </c:pt>
                <c:pt idx="1672">
                  <c:v>16.209347826086958</c:v>
                </c:pt>
                <c:pt idx="1673">
                  <c:v>16.21</c:v>
                </c:pt>
                <c:pt idx="1674">
                  <c:v>16.215652173913043</c:v>
                </c:pt>
                <c:pt idx="1675">
                  <c:v>16.221521739130438</c:v>
                </c:pt>
                <c:pt idx="1676">
                  <c:v>16.23460869565217</c:v>
                </c:pt>
                <c:pt idx="1677">
                  <c:v>16.24491304347826</c:v>
                </c:pt>
                <c:pt idx="1678">
                  <c:v>16.244565217391308</c:v>
                </c:pt>
                <c:pt idx="1679">
                  <c:v>16.247608695652175</c:v>
                </c:pt>
                <c:pt idx="1680">
                  <c:v>16.251434782608698</c:v>
                </c:pt>
                <c:pt idx="1681">
                  <c:v>16.25917391304348</c:v>
                </c:pt>
                <c:pt idx="1682">
                  <c:v>16.265478260869564</c:v>
                </c:pt>
                <c:pt idx="1683">
                  <c:v>16.274956521739131</c:v>
                </c:pt>
                <c:pt idx="1684">
                  <c:v>16.277652173913044</c:v>
                </c:pt>
                <c:pt idx="1685">
                  <c:v>16.280695652173911</c:v>
                </c:pt>
                <c:pt idx="1686">
                  <c:v>16.279130434782605</c:v>
                </c:pt>
                <c:pt idx="1687">
                  <c:v>16.276260869565213</c:v>
                </c:pt>
                <c:pt idx="1688">
                  <c:v>16.270826086956518</c:v>
                </c:pt>
                <c:pt idx="1689">
                  <c:v>16.274913043478261</c:v>
                </c:pt>
                <c:pt idx="1690">
                  <c:v>16.274565217391302</c:v>
                </c:pt>
                <c:pt idx="1691">
                  <c:v>16.271086956521735</c:v>
                </c:pt>
                <c:pt idx="1692">
                  <c:v>16.280304347826082</c:v>
                </c:pt>
                <c:pt idx="1693">
                  <c:v>16.284521739130433</c:v>
                </c:pt>
                <c:pt idx="1694">
                  <c:v>16.289086956521736</c:v>
                </c:pt>
                <c:pt idx="1695">
                  <c:v>16.29486956521739</c:v>
                </c:pt>
                <c:pt idx="1696">
                  <c:v>16.290913043478263</c:v>
                </c:pt>
                <c:pt idx="1697">
                  <c:v>16.283608695652173</c:v>
                </c:pt>
                <c:pt idx="1698">
                  <c:v>16.280565217391306</c:v>
                </c:pt>
                <c:pt idx="1699">
                  <c:v>16.269565217391307</c:v>
                </c:pt>
                <c:pt idx="1700">
                  <c:v>16.267478260869566</c:v>
                </c:pt>
                <c:pt idx="1701">
                  <c:v>16.273173913043479</c:v>
                </c:pt>
                <c:pt idx="1702">
                  <c:v>16.27282608695652</c:v>
                </c:pt>
                <c:pt idx="1703">
                  <c:v>16.271956521739131</c:v>
                </c:pt>
                <c:pt idx="1704">
                  <c:v>16.273173913043479</c:v>
                </c:pt>
                <c:pt idx="1705">
                  <c:v>16.270478260869567</c:v>
                </c:pt>
                <c:pt idx="1706">
                  <c:v>16.269304347826086</c:v>
                </c:pt>
                <c:pt idx="1707">
                  <c:v>16.272521739130436</c:v>
                </c:pt>
                <c:pt idx="1708">
                  <c:v>16.271260869565218</c:v>
                </c:pt>
                <c:pt idx="1709">
                  <c:v>16.277521739130435</c:v>
                </c:pt>
                <c:pt idx="1710">
                  <c:v>16.281521739130433</c:v>
                </c:pt>
                <c:pt idx="1711">
                  <c:v>16.28569565217391</c:v>
                </c:pt>
                <c:pt idx="1712">
                  <c:v>16.293695652173913</c:v>
                </c:pt>
                <c:pt idx="1713">
                  <c:v>16.304000000000002</c:v>
                </c:pt>
                <c:pt idx="1714">
                  <c:v>16.312086956521739</c:v>
                </c:pt>
                <c:pt idx="1715">
                  <c:v>16.314739130434784</c:v>
                </c:pt>
                <c:pt idx="1716">
                  <c:v>16.321130434782606</c:v>
                </c:pt>
                <c:pt idx="1717">
                  <c:v>16.317217391304347</c:v>
                </c:pt>
                <c:pt idx="1718">
                  <c:v>16.321695652173915</c:v>
                </c:pt>
                <c:pt idx="1719">
                  <c:v>16.33104347826087</c:v>
                </c:pt>
                <c:pt idx="1720">
                  <c:v>16.342260869565219</c:v>
                </c:pt>
                <c:pt idx="1721">
                  <c:v>16.347391304347823</c:v>
                </c:pt>
                <c:pt idx="1722">
                  <c:v>16.353304347826089</c:v>
                </c:pt>
                <c:pt idx="1723">
                  <c:v>16.361304347826088</c:v>
                </c:pt>
                <c:pt idx="1724">
                  <c:v>16.361956521739131</c:v>
                </c:pt>
                <c:pt idx="1725">
                  <c:v>16.363260869565217</c:v>
                </c:pt>
                <c:pt idx="1726">
                  <c:v>16.359521739130432</c:v>
                </c:pt>
                <c:pt idx="1727">
                  <c:v>16.361782608695652</c:v>
                </c:pt>
                <c:pt idx="1728">
                  <c:v>16.371260869565216</c:v>
                </c:pt>
                <c:pt idx="1729">
                  <c:v>16.369260869565217</c:v>
                </c:pt>
                <c:pt idx="1730">
                  <c:v>16.361000000000001</c:v>
                </c:pt>
                <c:pt idx="1731">
                  <c:v>16.366826086956525</c:v>
                </c:pt>
                <c:pt idx="1732">
                  <c:v>16.36326086956522</c:v>
                </c:pt>
                <c:pt idx="1733">
                  <c:v>16.365782608695653</c:v>
                </c:pt>
                <c:pt idx="1734">
                  <c:v>16.373000000000001</c:v>
                </c:pt>
                <c:pt idx="1735">
                  <c:v>16.374217391304345</c:v>
                </c:pt>
                <c:pt idx="1736">
                  <c:v>16.371521739130433</c:v>
                </c:pt>
                <c:pt idx="1737">
                  <c:v>16.375565217391301</c:v>
                </c:pt>
                <c:pt idx="1738">
                  <c:v>16.373521739130435</c:v>
                </c:pt>
                <c:pt idx="1739">
                  <c:v>16.366304347826084</c:v>
                </c:pt>
                <c:pt idx="1740">
                  <c:v>16.369739130434777</c:v>
                </c:pt>
                <c:pt idx="1741">
                  <c:v>16.370130434782602</c:v>
                </c:pt>
                <c:pt idx="1742">
                  <c:v>16.381913043478256</c:v>
                </c:pt>
                <c:pt idx="1743">
                  <c:v>16.410608695652176</c:v>
                </c:pt>
                <c:pt idx="1744">
                  <c:v>16.422652173913043</c:v>
                </c:pt>
                <c:pt idx="1745">
                  <c:v>16.422217391304347</c:v>
                </c:pt>
                <c:pt idx="1746">
                  <c:v>16.409130434782611</c:v>
                </c:pt>
                <c:pt idx="1747">
                  <c:v>16.407304347826088</c:v>
                </c:pt>
                <c:pt idx="1748">
                  <c:v>16.40834782608696</c:v>
                </c:pt>
                <c:pt idx="1749">
                  <c:v>16.409652173913045</c:v>
                </c:pt>
                <c:pt idx="1750">
                  <c:v>16.407086956521738</c:v>
                </c:pt>
                <c:pt idx="1751">
                  <c:v>16.401739130434784</c:v>
                </c:pt>
                <c:pt idx="1752">
                  <c:v>16.404782608695655</c:v>
                </c:pt>
                <c:pt idx="1753">
                  <c:v>16.414695652173915</c:v>
                </c:pt>
                <c:pt idx="1754">
                  <c:v>16.421913043478259</c:v>
                </c:pt>
                <c:pt idx="1755">
                  <c:v>16.43413043478261</c:v>
                </c:pt>
                <c:pt idx="1756">
                  <c:v>16.436869565217393</c:v>
                </c:pt>
                <c:pt idx="1757">
                  <c:v>16.437000000000001</c:v>
                </c:pt>
                <c:pt idx="1758">
                  <c:v>16.438695652173916</c:v>
                </c:pt>
                <c:pt idx="1759">
                  <c:v>16.447391304347828</c:v>
                </c:pt>
                <c:pt idx="1760">
                  <c:v>16.447391304347828</c:v>
                </c:pt>
                <c:pt idx="1761">
                  <c:v>16.44634782608696</c:v>
                </c:pt>
                <c:pt idx="1762">
                  <c:v>16.450304347826087</c:v>
                </c:pt>
                <c:pt idx="1763">
                  <c:v>16.445565217391305</c:v>
                </c:pt>
                <c:pt idx="1764">
                  <c:v>16.444826086956517</c:v>
                </c:pt>
                <c:pt idx="1765">
                  <c:v>16.440695652173908</c:v>
                </c:pt>
                <c:pt idx="1766">
                  <c:v>16.413913043478257</c:v>
                </c:pt>
                <c:pt idx="1767">
                  <c:v>16.39295652173913</c:v>
                </c:pt>
                <c:pt idx="1768">
                  <c:v>16.387521739130431</c:v>
                </c:pt>
                <c:pt idx="1769">
                  <c:v>16.391478260869565</c:v>
                </c:pt>
                <c:pt idx="1770">
                  <c:v>16.391391304347824</c:v>
                </c:pt>
                <c:pt idx="1771">
                  <c:v>16.393043478260871</c:v>
                </c:pt>
                <c:pt idx="1772">
                  <c:v>16.393782608695656</c:v>
                </c:pt>
                <c:pt idx="1773">
                  <c:v>16.390869565217393</c:v>
                </c:pt>
                <c:pt idx="1774">
                  <c:v>16.39113043478261</c:v>
                </c:pt>
                <c:pt idx="1775">
                  <c:v>16.400652173913045</c:v>
                </c:pt>
                <c:pt idx="1776">
                  <c:v>16.402782608695649</c:v>
                </c:pt>
                <c:pt idx="1777">
                  <c:v>16.398956521739134</c:v>
                </c:pt>
                <c:pt idx="1778">
                  <c:v>16.400217391304345</c:v>
                </c:pt>
                <c:pt idx="1779">
                  <c:v>16.400782608695646</c:v>
                </c:pt>
                <c:pt idx="1780">
                  <c:v>16.4035652173913</c:v>
                </c:pt>
                <c:pt idx="1781">
                  <c:v>16.398826086956518</c:v>
                </c:pt>
                <c:pt idx="1782">
                  <c:v>16.39895652173913</c:v>
                </c:pt>
                <c:pt idx="1783">
                  <c:v>16.403478260869562</c:v>
                </c:pt>
                <c:pt idx="1784">
                  <c:v>16.412478260869566</c:v>
                </c:pt>
                <c:pt idx="1785">
                  <c:v>16.414695652173915</c:v>
                </c:pt>
                <c:pt idx="1786">
                  <c:v>16.422260869565218</c:v>
                </c:pt>
                <c:pt idx="1787">
                  <c:v>16.426652173913045</c:v>
                </c:pt>
                <c:pt idx="1788">
                  <c:v>16.428260869565218</c:v>
                </c:pt>
                <c:pt idx="1789">
                  <c:v>16.431173913043477</c:v>
                </c:pt>
                <c:pt idx="1790">
                  <c:v>16.440565217391303</c:v>
                </c:pt>
                <c:pt idx="1791">
                  <c:v>16.447217391304346</c:v>
                </c:pt>
                <c:pt idx="1792">
                  <c:v>16.450217391304342</c:v>
                </c:pt>
                <c:pt idx="1793">
                  <c:v>16.444999999999997</c:v>
                </c:pt>
                <c:pt idx="1794">
                  <c:v>16.440478260869565</c:v>
                </c:pt>
                <c:pt idx="1795">
                  <c:v>16.441391304347825</c:v>
                </c:pt>
                <c:pt idx="1796">
                  <c:v>16.441826086956517</c:v>
                </c:pt>
                <c:pt idx="1797">
                  <c:v>16.445391304347822</c:v>
                </c:pt>
                <c:pt idx="1798">
                  <c:v>16.44291304347826</c:v>
                </c:pt>
                <c:pt idx="1799">
                  <c:v>16.441086956521737</c:v>
                </c:pt>
                <c:pt idx="1800">
                  <c:v>16.443260869565215</c:v>
                </c:pt>
                <c:pt idx="1801">
                  <c:v>16.434304347826082</c:v>
                </c:pt>
                <c:pt idx="1802">
                  <c:v>16.438304347826083</c:v>
                </c:pt>
                <c:pt idx="1803">
                  <c:v>16.441608695652175</c:v>
                </c:pt>
                <c:pt idx="1804">
                  <c:v>16.443608695652173</c:v>
                </c:pt>
                <c:pt idx="1805">
                  <c:v>16.441478260869562</c:v>
                </c:pt>
                <c:pt idx="1806">
                  <c:v>16.441913043478259</c:v>
                </c:pt>
                <c:pt idx="1807">
                  <c:v>16.443391304347823</c:v>
                </c:pt>
                <c:pt idx="1808">
                  <c:v>16.445826086956522</c:v>
                </c:pt>
                <c:pt idx="1809">
                  <c:v>16.433217391304346</c:v>
                </c:pt>
                <c:pt idx="1810">
                  <c:v>16.431913043478261</c:v>
                </c:pt>
                <c:pt idx="1811">
                  <c:v>16.433347826086958</c:v>
                </c:pt>
                <c:pt idx="1812">
                  <c:v>16.434043478260868</c:v>
                </c:pt>
                <c:pt idx="1813">
                  <c:v>16.438347826086957</c:v>
                </c:pt>
                <c:pt idx="1814">
                  <c:v>16.44747826086957</c:v>
                </c:pt>
                <c:pt idx="1815">
                  <c:v>16.45647826086957</c:v>
                </c:pt>
                <c:pt idx="1816">
                  <c:v>16.46656521739131</c:v>
                </c:pt>
                <c:pt idx="1817">
                  <c:v>16.470173913043482</c:v>
                </c:pt>
                <c:pt idx="1818">
                  <c:v>16.468173913043483</c:v>
                </c:pt>
                <c:pt idx="1819">
                  <c:v>16.477043478260875</c:v>
                </c:pt>
                <c:pt idx="1820">
                  <c:v>16.485217391304353</c:v>
                </c:pt>
                <c:pt idx="1821">
                  <c:v>16.485000000000003</c:v>
                </c:pt>
                <c:pt idx="1822">
                  <c:v>16.483130434782609</c:v>
                </c:pt>
                <c:pt idx="1823">
                  <c:v>16.480260869565221</c:v>
                </c:pt>
                <c:pt idx="1824">
                  <c:v>16.482695652173913</c:v>
                </c:pt>
                <c:pt idx="1825">
                  <c:v>16.478173913043481</c:v>
                </c:pt>
                <c:pt idx="1826">
                  <c:v>16.476956521739133</c:v>
                </c:pt>
                <c:pt idx="1827">
                  <c:v>16.472956521739128</c:v>
                </c:pt>
                <c:pt idx="1828">
                  <c:v>16.474217391304343</c:v>
                </c:pt>
                <c:pt idx="1829">
                  <c:v>16.466391304347823</c:v>
                </c:pt>
                <c:pt idx="1830">
                  <c:v>16.455217391304345</c:v>
                </c:pt>
                <c:pt idx="1831">
                  <c:v>16.458956521739129</c:v>
                </c:pt>
                <c:pt idx="1832">
                  <c:v>16.479739130434783</c:v>
                </c:pt>
                <c:pt idx="1833">
                  <c:v>16.487173913043478</c:v>
                </c:pt>
                <c:pt idx="1834">
                  <c:v>16.485826086956521</c:v>
                </c:pt>
                <c:pt idx="1835">
                  <c:v>16.483304347826085</c:v>
                </c:pt>
                <c:pt idx="1836">
                  <c:v>16.483521739130435</c:v>
                </c:pt>
                <c:pt idx="1837">
                  <c:v>16.477608695652176</c:v>
                </c:pt>
                <c:pt idx="1838">
                  <c:v>16.475913043478261</c:v>
                </c:pt>
                <c:pt idx="1839">
                  <c:v>16.483695652173914</c:v>
                </c:pt>
                <c:pt idx="1840">
                  <c:v>16.48778260869565</c:v>
                </c:pt>
                <c:pt idx="1841">
                  <c:v>16.490304347826086</c:v>
                </c:pt>
                <c:pt idx="1842">
                  <c:v>16.486260869565218</c:v>
                </c:pt>
                <c:pt idx="1843">
                  <c:v>16.488260869565217</c:v>
                </c:pt>
                <c:pt idx="1844">
                  <c:v>16.492304347826085</c:v>
                </c:pt>
                <c:pt idx="1845">
                  <c:v>16.502913043478262</c:v>
                </c:pt>
                <c:pt idx="1846">
                  <c:v>16.506173913043479</c:v>
                </c:pt>
                <c:pt idx="1847">
                  <c:v>16.516608695652174</c:v>
                </c:pt>
                <c:pt idx="1848">
                  <c:v>16.529826086956522</c:v>
                </c:pt>
                <c:pt idx="1849">
                  <c:v>16.527260869565218</c:v>
                </c:pt>
                <c:pt idx="1850">
                  <c:v>16.533434782608698</c:v>
                </c:pt>
                <c:pt idx="1851">
                  <c:v>16.541260869565214</c:v>
                </c:pt>
                <c:pt idx="1852">
                  <c:v>16.553086956521739</c:v>
                </c:pt>
                <c:pt idx="1853">
                  <c:v>16.563347826086957</c:v>
                </c:pt>
                <c:pt idx="1854">
                  <c:v>16.562217391304348</c:v>
                </c:pt>
                <c:pt idx="1855">
                  <c:v>16.560608695652174</c:v>
                </c:pt>
                <c:pt idx="1856">
                  <c:v>16.558391304347825</c:v>
                </c:pt>
                <c:pt idx="1857">
                  <c:v>16.551608695652174</c:v>
                </c:pt>
                <c:pt idx="1858">
                  <c:v>16.553521739130435</c:v>
                </c:pt>
                <c:pt idx="1859">
                  <c:v>16.557652173913041</c:v>
                </c:pt>
                <c:pt idx="1860">
                  <c:v>16.560739130434783</c:v>
                </c:pt>
                <c:pt idx="1861">
                  <c:v>16.560260869565216</c:v>
                </c:pt>
                <c:pt idx="1862">
                  <c:v>16.55913043478261</c:v>
                </c:pt>
                <c:pt idx="1863">
                  <c:v>16.568391304347823</c:v>
                </c:pt>
                <c:pt idx="1864">
                  <c:v>16.586869565217391</c:v>
                </c:pt>
                <c:pt idx="1865">
                  <c:v>16.596782608695651</c:v>
                </c:pt>
                <c:pt idx="1866">
                  <c:v>16.595913043478262</c:v>
                </c:pt>
                <c:pt idx="1867">
                  <c:v>16.60082608695652</c:v>
                </c:pt>
                <c:pt idx="1868">
                  <c:v>16.602608695652176</c:v>
                </c:pt>
                <c:pt idx="1869">
                  <c:v>16.607782608695654</c:v>
                </c:pt>
                <c:pt idx="1870">
                  <c:v>16.603478260869569</c:v>
                </c:pt>
                <c:pt idx="1871">
                  <c:v>16.602739130434781</c:v>
                </c:pt>
                <c:pt idx="1872">
                  <c:v>16.601260869565216</c:v>
                </c:pt>
                <c:pt idx="1873">
                  <c:v>16.603782608695653</c:v>
                </c:pt>
                <c:pt idx="1874">
                  <c:v>16.597782608695653</c:v>
                </c:pt>
                <c:pt idx="1875">
                  <c:v>16.596478260869567</c:v>
                </c:pt>
                <c:pt idx="1876">
                  <c:v>16.604086956521737</c:v>
                </c:pt>
                <c:pt idx="1877">
                  <c:v>16.612695652173908</c:v>
                </c:pt>
                <c:pt idx="1878">
                  <c:v>16.605565217391302</c:v>
                </c:pt>
                <c:pt idx="1879">
                  <c:v>16.608086956521738</c:v>
                </c:pt>
                <c:pt idx="1880">
                  <c:v>16.617478260869564</c:v>
                </c:pt>
                <c:pt idx="1881">
                  <c:v>16.624608695652171</c:v>
                </c:pt>
                <c:pt idx="1882">
                  <c:v>16.62682608695652</c:v>
                </c:pt>
                <c:pt idx="1883">
                  <c:v>16.639826086956521</c:v>
                </c:pt>
                <c:pt idx="1884">
                  <c:v>16.645304347826084</c:v>
                </c:pt>
                <c:pt idx="1885">
                  <c:v>16.643260869565214</c:v>
                </c:pt>
                <c:pt idx="1886">
                  <c:v>16.639565217391297</c:v>
                </c:pt>
                <c:pt idx="1887">
                  <c:v>16.632956521739125</c:v>
                </c:pt>
                <c:pt idx="1888">
                  <c:v>16.633652173913042</c:v>
                </c:pt>
                <c:pt idx="1889">
                  <c:v>16.638608695652174</c:v>
                </c:pt>
                <c:pt idx="1890">
                  <c:v>16.633260869565216</c:v>
                </c:pt>
                <c:pt idx="1891">
                  <c:v>16.628260869565221</c:v>
                </c:pt>
                <c:pt idx="1892">
                  <c:v>16.630956521739133</c:v>
                </c:pt>
                <c:pt idx="1893">
                  <c:v>16.639608695652178</c:v>
                </c:pt>
                <c:pt idx="1894">
                  <c:v>16.640347826086959</c:v>
                </c:pt>
                <c:pt idx="1895">
                  <c:v>16.651782608695658</c:v>
                </c:pt>
                <c:pt idx="1896">
                  <c:v>16.656956521739133</c:v>
                </c:pt>
                <c:pt idx="1897">
                  <c:v>16.658304347826093</c:v>
                </c:pt>
                <c:pt idx="1898">
                  <c:v>16.659043478260877</c:v>
                </c:pt>
                <c:pt idx="1899">
                  <c:v>16.650869565217398</c:v>
                </c:pt>
                <c:pt idx="1900">
                  <c:v>16.645565217391308</c:v>
                </c:pt>
                <c:pt idx="1901">
                  <c:v>16.647434782608695</c:v>
                </c:pt>
                <c:pt idx="1902">
                  <c:v>16.646086956521739</c:v>
                </c:pt>
                <c:pt idx="1903">
                  <c:v>16.65813043478261</c:v>
                </c:pt>
                <c:pt idx="1904">
                  <c:v>16.657130434782609</c:v>
                </c:pt>
                <c:pt idx="1905">
                  <c:v>16.644826086956524</c:v>
                </c:pt>
                <c:pt idx="1906">
                  <c:v>16.632000000000001</c:v>
                </c:pt>
                <c:pt idx="1907">
                  <c:v>16.635913043478261</c:v>
                </c:pt>
                <c:pt idx="1908">
                  <c:v>16.645782608695651</c:v>
                </c:pt>
                <c:pt idx="1909">
                  <c:v>16.654260869565221</c:v>
                </c:pt>
                <c:pt idx="1910">
                  <c:v>16.658043478260868</c:v>
                </c:pt>
                <c:pt idx="1911">
                  <c:v>16.658347826086956</c:v>
                </c:pt>
                <c:pt idx="1912">
                  <c:v>16.648347826086955</c:v>
                </c:pt>
                <c:pt idx="1913">
                  <c:v>16.647173913043474</c:v>
                </c:pt>
                <c:pt idx="1914">
                  <c:v>16.654086956521734</c:v>
                </c:pt>
                <c:pt idx="1915">
                  <c:v>16.663391304347822</c:v>
                </c:pt>
                <c:pt idx="1916">
                  <c:v>16.664521739130429</c:v>
                </c:pt>
                <c:pt idx="1917">
                  <c:v>16.660782608695651</c:v>
                </c:pt>
                <c:pt idx="1918">
                  <c:v>16.654304347826084</c:v>
                </c:pt>
                <c:pt idx="1919">
                  <c:v>16.661913043478261</c:v>
                </c:pt>
                <c:pt idx="1920">
                  <c:v>16.670130434782607</c:v>
                </c:pt>
                <c:pt idx="1921">
                  <c:v>16.676260869565215</c:v>
                </c:pt>
                <c:pt idx="1922">
                  <c:v>16.686956521739127</c:v>
                </c:pt>
                <c:pt idx="1923">
                  <c:v>16.680217391304346</c:v>
                </c:pt>
                <c:pt idx="1924">
                  <c:v>16.683391304347825</c:v>
                </c:pt>
                <c:pt idx="1925">
                  <c:v>16.693347826086953</c:v>
                </c:pt>
                <c:pt idx="1926">
                  <c:v>16.687391304347823</c:v>
                </c:pt>
                <c:pt idx="1927">
                  <c:v>16.699130434782607</c:v>
                </c:pt>
                <c:pt idx="1928">
                  <c:v>16.720173913043478</c:v>
                </c:pt>
                <c:pt idx="1929">
                  <c:v>16.72721739130435</c:v>
                </c:pt>
                <c:pt idx="1930">
                  <c:v>16.724173913043479</c:v>
                </c:pt>
                <c:pt idx="1931">
                  <c:v>16.715304347826088</c:v>
                </c:pt>
                <c:pt idx="1932">
                  <c:v>16.70213043478261</c:v>
                </c:pt>
                <c:pt idx="1933">
                  <c:v>16.691521739130437</c:v>
                </c:pt>
                <c:pt idx="1934">
                  <c:v>16.682608695652174</c:v>
                </c:pt>
                <c:pt idx="1935">
                  <c:v>16.691739130434787</c:v>
                </c:pt>
                <c:pt idx="1936">
                  <c:v>16.69821739130435</c:v>
                </c:pt>
                <c:pt idx="1937">
                  <c:v>16.699739130434786</c:v>
                </c:pt>
                <c:pt idx="1938">
                  <c:v>16.69430434782609</c:v>
                </c:pt>
                <c:pt idx="1939">
                  <c:v>16.69221739130435</c:v>
                </c:pt>
                <c:pt idx="1940">
                  <c:v>16.686695652173913</c:v>
                </c:pt>
                <c:pt idx="1941">
                  <c:v>16.685739130434783</c:v>
                </c:pt>
                <c:pt idx="1942">
                  <c:v>16.67378260869565</c:v>
                </c:pt>
                <c:pt idx="1943">
                  <c:v>16.666391304347826</c:v>
                </c:pt>
                <c:pt idx="1944">
                  <c:v>16.658999999999999</c:v>
                </c:pt>
                <c:pt idx="1945">
                  <c:v>16.650695652173912</c:v>
                </c:pt>
                <c:pt idx="1946">
                  <c:v>16.656260869565219</c:v>
                </c:pt>
                <c:pt idx="1947">
                  <c:v>16.661304347826093</c:v>
                </c:pt>
                <c:pt idx="1948">
                  <c:v>16.658217391304351</c:v>
                </c:pt>
                <c:pt idx="1949">
                  <c:v>16.653826086956524</c:v>
                </c:pt>
                <c:pt idx="1950">
                  <c:v>16.64617391304348</c:v>
                </c:pt>
                <c:pt idx="1951">
                  <c:v>16.643521739130438</c:v>
                </c:pt>
                <c:pt idx="1952">
                  <c:v>16.644086956521743</c:v>
                </c:pt>
                <c:pt idx="1953">
                  <c:v>16.650173913043481</c:v>
                </c:pt>
                <c:pt idx="1954">
                  <c:v>16.658826086956523</c:v>
                </c:pt>
                <c:pt idx="1955">
                  <c:v>16.670434782608694</c:v>
                </c:pt>
                <c:pt idx="1956">
                  <c:v>16.678434782608694</c:v>
                </c:pt>
                <c:pt idx="1957">
                  <c:v>16.687304347826082</c:v>
                </c:pt>
                <c:pt idx="1958">
                  <c:v>16.691260869565212</c:v>
                </c:pt>
                <c:pt idx="1959">
                  <c:v>16.691913043478259</c:v>
                </c:pt>
                <c:pt idx="1960">
                  <c:v>16.690999999999995</c:v>
                </c:pt>
                <c:pt idx="1961">
                  <c:v>16.689434782608693</c:v>
                </c:pt>
                <c:pt idx="1962">
                  <c:v>16.685695652173912</c:v>
                </c:pt>
                <c:pt idx="1963">
                  <c:v>16.701391304347826</c:v>
                </c:pt>
                <c:pt idx="1964">
                  <c:v>16.718</c:v>
                </c:pt>
                <c:pt idx="1965">
                  <c:v>16.730782608695652</c:v>
                </c:pt>
                <c:pt idx="1966">
                  <c:v>16.73360869565218</c:v>
                </c:pt>
                <c:pt idx="1967">
                  <c:v>16.746347826086957</c:v>
                </c:pt>
                <c:pt idx="1968">
                  <c:v>16.754391304347827</c:v>
                </c:pt>
                <c:pt idx="1969">
                  <c:v>16.757652173913044</c:v>
                </c:pt>
                <c:pt idx="1970">
                  <c:v>16.75691304347826</c:v>
                </c:pt>
                <c:pt idx="1971">
                  <c:v>16.759260869565217</c:v>
                </c:pt>
                <c:pt idx="1972">
                  <c:v>16.765434782608697</c:v>
                </c:pt>
                <c:pt idx="1973">
                  <c:v>16.771043478260871</c:v>
                </c:pt>
                <c:pt idx="1974">
                  <c:v>16.76839130434783</c:v>
                </c:pt>
                <c:pt idx="1975">
                  <c:v>16.764913043478259</c:v>
                </c:pt>
                <c:pt idx="1976">
                  <c:v>16.75186956521739</c:v>
                </c:pt>
                <c:pt idx="1977">
                  <c:v>16.744173913043479</c:v>
                </c:pt>
                <c:pt idx="1978">
                  <c:v>16.750086956521738</c:v>
                </c:pt>
                <c:pt idx="1979">
                  <c:v>16.761782608695654</c:v>
                </c:pt>
                <c:pt idx="1980">
                  <c:v>16.761347826086954</c:v>
                </c:pt>
                <c:pt idx="1981">
                  <c:v>16.748086956521735</c:v>
                </c:pt>
                <c:pt idx="1982">
                  <c:v>16.733260869565218</c:v>
                </c:pt>
                <c:pt idx="1983">
                  <c:v>16.734304347826086</c:v>
                </c:pt>
                <c:pt idx="1984">
                  <c:v>16.738304347826087</c:v>
                </c:pt>
                <c:pt idx="1985">
                  <c:v>16.74008695652174</c:v>
                </c:pt>
                <c:pt idx="1986">
                  <c:v>16.732913043478263</c:v>
                </c:pt>
                <c:pt idx="1987">
                  <c:v>16.724739130434781</c:v>
                </c:pt>
                <c:pt idx="1988">
                  <c:v>16.715913043478263</c:v>
                </c:pt>
                <c:pt idx="1989">
                  <c:v>16.71386956521739</c:v>
                </c:pt>
                <c:pt idx="1990">
                  <c:v>16.715347826086955</c:v>
                </c:pt>
                <c:pt idx="1991">
                  <c:v>16.713173913043477</c:v>
                </c:pt>
                <c:pt idx="1992">
                  <c:v>16.718434782608693</c:v>
                </c:pt>
                <c:pt idx="1993">
                  <c:v>16.729217391304346</c:v>
                </c:pt>
                <c:pt idx="1994">
                  <c:v>16.735913043478259</c:v>
                </c:pt>
                <c:pt idx="1995">
                  <c:v>16.736260869565218</c:v>
                </c:pt>
                <c:pt idx="1996">
                  <c:v>16.72378260869565</c:v>
                </c:pt>
                <c:pt idx="1997">
                  <c:v>16.718173913043479</c:v>
                </c:pt>
                <c:pt idx="1998">
                  <c:v>16.722521739130435</c:v>
                </c:pt>
                <c:pt idx="1999">
                  <c:v>16.731608695652174</c:v>
                </c:pt>
                <c:pt idx="2000">
                  <c:v>16.729652173913042</c:v>
                </c:pt>
                <c:pt idx="2001">
                  <c:v>16.717608695652171</c:v>
                </c:pt>
                <c:pt idx="2002">
                  <c:v>16.711304347826086</c:v>
                </c:pt>
                <c:pt idx="2003">
                  <c:v>16.71613043478261</c:v>
                </c:pt>
                <c:pt idx="2004">
                  <c:v>16.727391304347826</c:v>
                </c:pt>
                <c:pt idx="2005">
                  <c:v>16.741695652173913</c:v>
                </c:pt>
                <c:pt idx="2006">
                  <c:v>16.748913043478261</c:v>
                </c:pt>
                <c:pt idx="2007">
                  <c:v>16.745608695652173</c:v>
                </c:pt>
                <c:pt idx="2008">
                  <c:v>16.744913043478263</c:v>
                </c:pt>
                <c:pt idx="2009">
                  <c:v>16.744</c:v>
                </c:pt>
                <c:pt idx="2010">
                  <c:v>16.741739130434784</c:v>
                </c:pt>
                <c:pt idx="2011">
                  <c:v>16.748956521739132</c:v>
                </c:pt>
                <c:pt idx="2012">
                  <c:v>16.751913043478261</c:v>
                </c:pt>
                <c:pt idx="2013">
                  <c:v>16.741260869565217</c:v>
                </c:pt>
                <c:pt idx="2014">
                  <c:v>16.730130434782613</c:v>
                </c:pt>
                <c:pt idx="2015">
                  <c:v>16.734086956521743</c:v>
                </c:pt>
                <c:pt idx="2016">
                  <c:v>16.722304347826086</c:v>
                </c:pt>
                <c:pt idx="2017">
                  <c:v>16.704652173913043</c:v>
                </c:pt>
                <c:pt idx="2018">
                  <c:v>16.687739130434782</c:v>
                </c:pt>
                <c:pt idx="2019">
                  <c:v>16.687782608695652</c:v>
                </c:pt>
                <c:pt idx="2020">
                  <c:v>16.699739130434786</c:v>
                </c:pt>
                <c:pt idx="2021">
                  <c:v>16.70230434782609</c:v>
                </c:pt>
                <c:pt idx="2022">
                  <c:v>16.694217391304349</c:v>
                </c:pt>
                <c:pt idx="2023">
                  <c:v>16.70486956521739</c:v>
                </c:pt>
                <c:pt idx="2024">
                  <c:v>16.702521739130436</c:v>
                </c:pt>
                <c:pt idx="2025">
                  <c:v>16.697391304347828</c:v>
                </c:pt>
                <c:pt idx="2026">
                  <c:v>16.692086956521742</c:v>
                </c:pt>
                <c:pt idx="2027">
                  <c:v>16.687869565217394</c:v>
                </c:pt>
                <c:pt idx="2028">
                  <c:v>16.691434782608699</c:v>
                </c:pt>
                <c:pt idx="2029">
                  <c:v>16.690260869565222</c:v>
                </c:pt>
                <c:pt idx="2030">
                  <c:v>16.690956521739135</c:v>
                </c:pt>
                <c:pt idx="2031">
                  <c:v>16.691173913043482</c:v>
                </c:pt>
                <c:pt idx="2032">
                  <c:v>16.689695652173917</c:v>
                </c:pt>
                <c:pt idx="2033">
                  <c:v>16.692434782608697</c:v>
                </c:pt>
                <c:pt idx="2034">
                  <c:v>16.681130434782613</c:v>
                </c:pt>
                <c:pt idx="2035">
                  <c:v>16.676956521739132</c:v>
                </c:pt>
                <c:pt idx="2036">
                  <c:v>16.681739130434782</c:v>
                </c:pt>
                <c:pt idx="2037">
                  <c:v>16.686173913043479</c:v>
                </c:pt>
                <c:pt idx="2038">
                  <c:v>16.670608695652177</c:v>
                </c:pt>
                <c:pt idx="2039">
                  <c:v>16.677652173913042</c:v>
                </c:pt>
                <c:pt idx="2040">
                  <c:v>16.686086956521741</c:v>
                </c:pt>
                <c:pt idx="2041">
                  <c:v>16.697173913043475</c:v>
                </c:pt>
                <c:pt idx="2042">
                  <c:v>16.705521739130432</c:v>
                </c:pt>
                <c:pt idx="2043">
                  <c:v>16.701347826086955</c:v>
                </c:pt>
                <c:pt idx="2044">
                  <c:v>16.702000000000002</c:v>
                </c:pt>
                <c:pt idx="2045">
                  <c:v>16.704217391304347</c:v>
                </c:pt>
                <c:pt idx="2046">
                  <c:v>16.69704347826087</c:v>
                </c:pt>
                <c:pt idx="2047">
                  <c:v>16.698173913043476</c:v>
                </c:pt>
                <c:pt idx="2048">
                  <c:v>16.69360869565217</c:v>
                </c:pt>
                <c:pt idx="2049">
                  <c:v>16.702173913043477</c:v>
                </c:pt>
                <c:pt idx="2050">
                  <c:v>16.712478260869567</c:v>
                </c:pt>
                <c:pt idx="2051">
                  <c:v>16.723130434782608</c:v>
                </c:pt>
                <c:pt idx="2052">
                  <c:v>16.727086956521738</c:v>
                </c:pt>
                <c:pt idx="2053">
                  <c:v>16.735521739130434</c:v>
                </c:pt>
                <c:pt idx="2054">
                  <c:v>16.745956521739128</c:v>
                </c:pt>
                <c:pt idx="2055">
                  <c:v>16.757652173913041</c:v>
                </c:pt>
                <c:pt idx="2056">
                  <c:v>16.756956521739127</c:v>
                </c:pt>
                <c:pt idx="2057">
                  <c:v>16.760913043478258</c:v>
                </c:pt>
                <c:pt idx="2058">
                  <c:v>16.764782608695647</c:v>
                </c:pt>
                <c:pt idx="2059">
                  <c:v>16.76978260869565</c:v>
                </c:pt>
                <c:pt idx="2060">
                  <c:v>16.765347826086956</c:v>
                </c:pt>
                <c:pt idx="2061">
                  <c:v>16.754652173913041</c:v>
                </c:pt>
                <c:pt idx="2062">
                  <c:v>16.752478260869566</c:v>
                </c:pt>
                <c:pt idx="2063">
                  <c:v>16.761478260869566</c:v>
                </c:pt>
                <c:pt idx="2064">
                  <c:v>16.771304347826089</c:v>
                </c:pt>
                <c:pt idx="2065">
                  <c:v>16.77321739130435</c:v>
                </c:pt>
                <c:pt idx="2066">
                  <c:v>16.776304347826088</c:v>
                </c:pt>
                <c:pt idx="2067">
                  <c:v>16.778391304347828</c:v>
                </c:pt>
                <c:pt idx="2068">
                  <c:v>16.785478260869571</c:v>
                </c:pt>
                <c:pt idx="2069">
                  <c:v>16.779782608695655</c:v>
                </c:pt>
                <c:pt idx="2070">
                  <c:v>16.785173913043483</c:v>
                </c:pt>
                <c:pt idx="2071">
                  <c:v>16.79047826086957</c:v>
                </c:pt>
                <c:pt idx="2072">
                  <c:v>16.770086956521745</c:v>
                </c:pt>
                <c:pt idx="2073">
                  <c:v>16.751086956521746</c:v>
                </c:pt>
                <c:pt idx="2074">
                  <c:v>16.731434782608702</c:v>
                </c:pt>
                <c:pt idx="2075">
                  <c:v>16.721695652173917</c:v>
                </c:pt>
                <c:pt idx="2076">
                  <c:v>16.703130434782615</c:v>
                </c:pt>
                <c:pt idx="2077">
                  <c:v>16.683391304347829</c:v>
                </c:pt>
                <c:pt idx="2078">
                  <c:v>16.664826086956523</c:v>
                </c:pt>
                <c:pt idx="2079">
                  <c:v>16.662347826086958</c:v>
                </c:pt>
                <c:pt idx="2080">
                  <c:v>16.665913043478263</c:v>
                </c:pt>
                <c:pt idx="2081">
                  <c:v>16.680130434782608</c:v>
                </c:pt>
                <c:pt idx="2082">
                  <c:v>16.689173913043479</c:v>
                </c:pt>
                <c:pt idx="2083">
                  <c:v>16.708304347826086</c:v>
                </c:pt>
                <c:pt idx="2084">
                  <c:v>16.729347826086961</c:v>
                </c:pt>
                <c:pt idx="2085">
                  <c:v>16.731826086956524</c:v>
                </c:pt>
                <c:pt idx="2086">
                  <c:v>16.720739130434787</c:v>
                </c:pt>
                <c:pt idx="2087">
                  <c:v>16.716913043478261</c:v>
                </c:pt>
                <c:pt idx="2088">
                  <c:v>16.710869565217394</c:v>
                </c:pt>
                <c:pt idx="2089">
                  <c:v>16.710913043478264</c:v>
                </c:pt>
                <c:pt idx="2090">
                  <c:v>16.70508695652174</c:v>
                </c:pt>
                <c:pt idx="2091">
                  <c:v>16.699521739130432</c:v>
                </c:pt>
                <c:pt idx="2092">
                  <c:v>16.713000000000001</c:v>
                </c:pt>
                <c:pt idx="2093">
                  <c:v>16.719130434782606</c:v>
                </c:pt>
                <c:pt idx="2094">
                  <c:v>16.722130434782603</c:v>
                </c:pt>
                <c:pt idx="2095">
                  <c:v>16.739521739130428</c:v>
                </c:pt>
                <c:pt idx="2096">
                  <c:v>16.763869565217391</c:v>
                </c:pt>
                <c:pt idx="2097">
                  <c:v>16.778217391304342</c:v>
                </c:pt>
                <c:pt idx="2098">
                  <c:v>16.785391304347822</c:v>
                </c:pt>
                <c:pt idx="2099">
                  <c:v>16.802999999999997</c:v>
                </c:pt>
                <c:pt idx="2100">
                  <c:v>16.813130434782607</c:v>
                </c:pt>
                <c:pt idx="2101">
                  <c:v>16.814956521739131</c:v>
                </c:pt>
                <c:pt idx="2102">
                  <c:v>16.814565217391305</c:v>
                </c:pt>
                <c:pt idx="2103">
                  <c:v>16.814130434782609</c:v>
                </c:pt>
                <c:pt idx="2104">
                  <c:v>16.795173913043477</c:v>
                </c:pt>
                <c:pt idx="2105">
                  <c:v>16.775043478260869</c:v>
                </c:pt>
                <c:pt idx="2106">
                  <c:v>16.765217391304351</c:v>
                </c:pt>
                <c:pt idx="2107">
                  <c:v>16.776521739130434</c:v>
                </c:pt>
                <c:pt idx="2108">
                  <c:v>16.775260869565219</c:v>
                </c:pt>
                <c:pt idx="2109">
                  <c:v>16.777782608695652</c:v>
                </c:pt>
                <c:pt idx="2110">
                  <c:v>16.772391304347824</c:v>
                </c:pt>
                <c:pt idx="2111">
                  <c:v>16.765173913043476</c:v>
                </c:pt>
                <c:pt idx="2112">
                  <c:v>16.768652173913043</c:v>
                </c:pt>
                <c:pt idx="2113">
                  <c:v>16.769869565217391</c:v>
                </c:pt>
                <c:pt idx="2114">
                  <c:v>16.775565217391303</c:v>
                </c:pt>
                <c:pt idx="2115">
                  <c:v>16.759043478260867</c:v>
                </c:pt>
                <c:pt idx="2116">
                  <c:v>16.74978260869565</c:v>
                </c:pt>
                <c:pt idx="2117">
                  <c:v>16.744260869565213</c:v>
                </c:pt>
                <c:pt idx="2118">
                  <c:v>16.739521739130431</c:v>
                </c:pt>
                <c:pt idx="2119">
                  <c:v>16.725043478260869</c:v>
                </c:pt>
                <c:pt idx="2120">
                  <c:v>16.703652173913046</c:v>
                </c:pt>
                <c:pt idx="2121">
                  <c:v>16.69408695652174</c:v>
                </c:pt>
                <c:pt idx="2122">
                  <c:v>16.685782608695654</c:v>
                </c:pt>
                <c:pt idx="2123">
                  <c:v>16.687956521739132</c:v>
                </c:pt>
                <c:pt idx="2124">
                  <c:v>16.70530434782609</c:v>
                </c:pt>
                <c:pt idx="2125">
                  <c:v>16.712130434782608</c:v>
                </c:pt>
                <c:pt idx="2126">
                  <c:v>16.704695652173911</c:v>
                </c:pt>
                <c:pt idx="2127">
                  <c:v>16.713043478260868</c:v>
                </c:pt>
                <c:pt idx="2128">
                  <c:v>16.726478260869563</c:v>
                </c:pt>
                <c:pt idx="2129">
                  <c:v>16.732695652173909</c:v>
                </c:pt>
                <c:pt idx="2130">
                  <c:v>16.717478260869562</c:v>
                </c:pt>
                <c:pt idx="2131">
                  <c:v>16.701130434782609</c:v>
                </c:pt>
                <c:pt idx="2132">
                  <c:v>16.695000000000004</c:v>
                </c:pt>
                <c:pt idx="2133">
                  <c:v>16.711739130434783</c:v>
                </c:pt>
                <c:pt idx="2134">
                  <c:v>16.722652173913044</c:v>
                </c:pt>
                <c:pt idx="2135">
                  <c:v>16.720130434782607</c:v>
                </c:pt>
                <c:pt idx="2136">
                  <c:v>16.726391304347825</c:v>
                </c:pt>
                <c:pt idx="2137">
                  <c:v>16.729478260869566</c:v>
                </c:pt>
                <c:pt idx="2138">
                  <c:v>16.747608695652172</c:v>
                </c:pt>
                <c:pt idx="2139">
                  <c:v>16.748086956521735</c:v>
                </c:pt>
                <c:pt idx="2140">
                  <c:v>16.756826086956519</c:v>
                </c:pt>
                <c:pt idx="2141">
                  <c:v>16.760999999999999</c:v>
                </c:pt>
                <c:pt idx="2142">
                  <c:v>16.764652173913042</c:v>
                </c:pt>
                <c:pt idx="2143">
                  <c:v>16.779130434782608</c:v>
                </c:pt>
                <c:pt idx="2144">
                  <c:v>16.782521739130434</c:v>
                </c:pt>
                <c:pt idx="2145">
                  <c:v>16.785521739130434</c:v>
                </c:pt>
                <c:pt idx="2146">
                  <c:v>16.787130434782608</c:v>
                </c:pt>
                <c:pt idx="2147">
                  <c:v>16.787869565217392</c:v>
                </c:pt>
                <c:pt idx="2148">
                  <c:v>16.795000000000002</c:v>
                </c:pt>
                <c:pt idx="2149">
                  <c:v>16.807652173913041</c:v>
                </c:pt>
                <c:pt idx="2150">
                  <c:v>16.806043478260868</c:v>
                </c:pt>
                <c:pt idx="2151">
                  <c:v>16.809434782608694</c:v>
                </c:pt>
                <c:pt idx="2152">
                  <c:v>16.817217391304347</c:v>
                </c:pt>
                <c:pt idx="2153">
                  <c:v>16.822521739130433</c:v>
                </c:pt>
                <c:pt idx="2154">
                  <c:v>16.840782608695651</c:v>
                </c:pt>
                <c:pt idx="2155">
                  <c:v>16.851391304347825</c:v>
                </c:pt>
                <c:pt idx="2156">
                  <c:v>16.831521739130434</c:v>
                </c:pt>
                <c:pt idx="2157">
                  <c:v>16.837347826086958</c:v>
                </c:pt>
                <c:pt idx="2158">
                  <c:v>16.856695652173912</c:v>
                </c:pt>
                <c:pt idx="2159">
                  <c:v>16.862478260869565</c:v>
                </c:pt>
                <c:pt idx="2160">
                  <c:v>16.860086956521737</c:v>
                </c:pt>
                <c:pt idx="2161">
                  <c:v>16.849956521739127</c:v>
                </c:pt>
                <c:pt idx="2162">
                  <c:v>16.860086956521737</c:v>
                </c:pt>
                <c:pt idx="2163">
                  <c:v>16.855826086956519</c:v>
                </c:pt>
                <c:pt idx="2164">
                  <c:v>16.857304347826084</c:v>
                </c:pt>
                <c:pt idx="2165">
                  <c:v>16.866782608695651</c:v>
                </c:pt>
                <c:pt idx="2166">
                  <c:v>16.868565217391307</c:v>
                </c:pt>
                <c:pt idx="2167">
                  <c:v>16.881913043478264</c:v>
                </c:pt>
                <c:pt idx="2168">
                  <c:v>16.887739130434785</c:v>
                </c:pt>
                <c:pt idx="2169">
                  <c:v>16.88717391304348</c:v>
                </c:pt>
                <c:pt idx="2170">
                  <c:v>16.888000000000002</c:v>
                </c:pt>
                <c:pt idx="2171">
                  <c:v>16.883086956521741</c:v>
                </c:pt>
                <c:pt idx="2172">
                  <c:v>16.890521739130435</c:v>
                </c:pt>
                <c:pt idx="2173">
                  <c:v>16.898086956521741</c:v>
                </c:pt>
                <c:pt idx="2174">
                  <c:v>16.886217391304346</c:v>
                </c:pt>
                <c:pt idx="2175">
                  <c:v>16.87982608695652</c:v>
                </c:pt>
                <c:pt idx="2176">
                  <c:v>16.884521739130431</c:v>
                </c:pt>
                <c:pt idx="2177">
                  <c:v>16.888478260869565</c:v>
                </c:pt>
                <c:pt idx="2178">
                  <c:v>16.90078260869565</c:v>
                </c:pt>
                <c:pt idx="2179">
                  <c:v>16.917086956521736</c:v>
                </c:pt>
                <c:pt idx="2180">
                  <c:v>16.912608695652175</c:v>
                </c:pt>
                <c:pt idx="2181">
                  <c:v>16.901173913043475</c:v>
                </c:pt>
                <c:pt idx="2182">
                  <c:v>16.901043478260867</c:v>
                </c:pt>
                <c:pt idx="2183">
                  <c:v>16.914173913043477</c:v>
                </c:pt>
                <c:pt idx="2184">
                  <c:v>16.930478260869567</c:v>
                </c:pt>
                <c:pt idx="2185">
                  <c:v>16.924260869565217</c:v>
                </c:pt>
                <c:pt idx="2186">
                  <c:v>16.922652173913043</c:v>
                </c:pt>
                <c:pt idx="2187">
                  <c:v>16.924652173913042</c:v>
                </c:pt>
                <c:pt idx="2188">
                  <c:v>16.925608695652176</c:v>
                </c:pt>
                <c:pt idx="2189">
                  <c:v>16.937260869565218</c:v>
                </c:pt>
                <c:pt idx="2190">
                  <c:v>16.924086956521741</c:v>
                </c:pt>
                <c:pt idx="2191">
                  <c:v>16.929043478260869</c:v>
                </c:pt>
                <c:pt idx="2192">
                  <c:v>16.942521739130434</c:v>
                </c:pt>
                <c:pt idx="2193">
                  <c:v>16.932434782608698</c:v>
                </c:pt>
                <c:pt idx="2194">
                  <c:v>16.92652173913044</c:v>
                </c:pt>
                <c:pt idx="2195">
                  <c:v>16.924086956521741</c:v>
                </c:pt>
                <c:pt idx="2196">
                  <c:v>16.920782608695653</c:v>
                </c:pt>
                <c:pt idx="2197">
                  <c:v>16.924608695652175</c:v>
                </c:pt>
                <c:pt idx="2198">
                  <c:v>16.935217391304349</c:v>
                </c:pt>
                <c:pt idx="2199">
                  <c:v>16.955434782608698</c:v>
                </c:pt>
                <c:pt idx="2200">
                  <c:v>16.96986956521739</c:v>
                </c:pt>
                <c:pt idx="2201">
                  <c:v>16.969000000000001</c:v>
                </c:pt>
                <c:pt idx="2202">
                  <c:v>16.9804347826087</c:v>
                </c:pt>
                <c:pt idx="2203">
                  <c:v>17.009347826086959</c:v>
                </c:pt>
                <c:pt idx="2204">
                  <c:v>17.015956521739135</c:v>
                </c:pt>
                <c:pt idx="2205">
                  <c:v>17.010304347826089</c:v>
                </c:pt>
                <c:pt idx="2206">
                  <c:v>16.999782608695657</c:v>
                </c:pt>
                <c:pt idx="2207">
                  <c:v>16.988260869565227</c:v>
                </c:pt>
                <c:pt idx="2208">
                  <c:v>16.985000000000003</c:v>
                </c:pt>
                <c:pt idx="2209">
                  <c:v>16.979826086956525</c:v>
                </c:pt>
                <c:pt idx="2210">
                  <c:v>16.981260869565222</c:v>
                </c:pt>
                <c:pt idx="2211">
                  <c:v>16.96752173913044</c:v>
                </c:pt>
                <c:pt idx="2212">
                  <c:v>16.967869565217399</c:v>
                </c:pt>
                <c:pt idx="2213">
                  <c:v>16.982913043478266</c:v>
                </c:pt>
                <c:pt idx="2214">
                  <c:v>16.986043478260871</c:v>
                </c:pt>
                <c:pt idx="2215">
                  <c:v>16.971913043478263</c:v>
                </c:pt>
                <c:pt idx="2216">
                  <c:v>16.976217391304353</c:v>
                </c:pt>
                <c:pt idx="2217">
                  <c:v>17.011956521739133</c:v>
                </c:pt>
                <c:pt idx="2218">
                  <c:v>17.057391304347828</c:v>
                </c:pt>
                <c:pt idx="2219">
                  <c:v>17.081739130434784</c:v>
                </c:pt>
                <c:pt idx="2220">
                  <c:v>17.110869565217392</c:v>
                </c:pt>
                <c:pt idx="2221">
                  <c:v>17.118913043478262</c:v>
                </c:pt>
                <c:pt idx="2222">
                  <c:v>17.100782608695653</c:v>
                </c:pt>
                <c:pt idx="2223">
                  <c:v>17.092956521739129</c:v>
                </c:pt>
                <c:pt idx="2224">
                  <c:v>17.091956521739132</c:v>
                </c:pt>
                <c:pt idx="2225">
                  <c:v>17.076652173913043</c:v>
                </c:pt>
                <c:pt idx="2226">
                  <c:v>17.044478260869568</c:v>
                </c:pt>
                <c:pt idx="2227">
                  <c:v>17.020956521739134</c:v>
                </c:pt>
                <c:pt idx="2228">
                  <c:v>17.021826086956523</c:v>
                </c:pt>
                <c:pt idx="2229">
                  <c:v>17.026826086956522</c:v>
                </c:pt>
                <c:pt idx="2230">
                  <c:v>17.0285652173913</c:v>
                </c:pt>
                <c:pt idx="2231">
                  <c:v>17.039304347826086</c:v>
                </c:pt>
                <c:pt idx="2232">
                  <c:v>17.056391304347823</c:v>
                </c:pt>
                <c:pt idx="2233">
                  <c:v>17.057173913043474</c:v>
                </c:pt>
                <c:pt idx="2234">
                  <c:v>17.061826086956518</c:v>
                </c:pt>
                <c:pt idx="2235">
                  <c:v>17.037217391304345</c:v>
                </c:pt>
                <c:pt idx="2236">
                  <c:v>17.02739130434782</c:v>
                </c:pt>
                <c:pt idx="2237">
                  <c:v>17.021826086956516</c:v>
                </c:pt>
                <c:pt idx="2238">
                  <c:v>17.044043478260868</c:v>
                </c:pt>
                <c:pt idx="2239">
                  <c:v>17.050956521739128</c:v>
                </c:pt>
                <c:pt idx="2240">
                  <c:v>17.01265217391304</c:v>
                </c:pt>
                <c:pt idx="2241">
                  <c:v>16.959173913043475</c:v>
                </c:pt>
                <c:pt idx="2242">
                  <c:v>16.932347826086957</c:v>
                </c:pt>
                <c:pt idx="2243">
                  <c:v>16.900739130434783</c:v>
                </c:pt>
                <c:pt idx="2244">
                  <c:v>16.883086956521741</c:v>
                </c:pt>
                <c:pt idx="2245">
                  <c:v>16.891695652173915</c:v>
                </c:pt>
                <c:pt idx="2246">
                  <c:v>16.891956521739132</c:v>
                </c:pt>
                <c:pt idx="2247">
                  <c:v>16.887739130434785</c:v>
                </c:pt>
                <c:pt idx="2248">
                  <c:v>16.888217391304352</c:v>
                </c:pt>
                <c:pt idx="2249">
                  <c:v>16.909521739130437</c:v>
                </c:pt>
                <c:pt idx="2250">
                  <c:v>16.939869565217393</c:v>
                </c:pt>
                <c:pt idx="2251">
                  <c:v>16.955521739130432</c:v>
                </c:pt>
                <c:pt idx="2252">
                  <c:v>16.965130434782612</c:v>
                </c:pt>
                <c:pt idx="2253">
                  <c:v>16.966608695652173</c:v>
                </c:pt>
                <c:pt idx="2254">
                  <c:v>16.946695652173911</c:v>
                </c:pt>
                <c:pt idx="2255">
                  <c:v>16.945956521739127</c:v>
                </c:pt>
                <c:pt idx="2256">
                  <c:v>16.963347826086952</c:v>
                </c:pt>
                <c:pt idx="2257">
                  <c:v>16.9735652173913</c:v>
                </c:pt>
                <c:pt idx="2258">
                  <c:v>16.999173913043478</c:v>
                </c:pt>
                <c:pt idx="2259">
                  <c:v>17.008086956521737</c:v>
                </c:pt>
                <c:pt idx="2260">
                  <c:v>17.000086956521738</c:v>
                </c:pt>
                <c:pt idx="2261">
                  <c:v>17.00204347826087</c:v>
                </c:pt>
                <c:pt idx="2262">
                  <c:v>17.015391304347826</c:v>
                </c:pt>
                <c:pt idx="2263">
                  <c:v>17.049695652173916</c:v>
                </c:pt>
                <c:pt idx="2264">
                  <c:v>17.079652173913047</c:v>
                </c:pt>
                <c:pt idx="2265">
                  <c:v>17.089434782608699</c:v>
                </c:pt>
                <c:pt idx="2266">
                  <c:v>17.09321739130435</c:v>
                </c:pt>
                <c:pt idx="2267">
                  <c:v>17.104173913043482</c:v>
                </c:pt>
                <c:pt idx="2268">
                  <c:v>17.120304347826089</c:v>
                </c:pt>
                <c:pt idx="2269">
                  <c:v>17.122565217391308</c:v>
                </c:pt>
                <c:pt idx="2270">
                  <c:v>17.131782608695655</c:v>
                </c:pt>
                <c:pt idx="2271">
                  <c:v>17.140086956521742</c:v>
                </c:pt>
                <c:pt idx="2272">
                  <c:v>17.153347826086961</c:v>
                </c:pt>
                <c:pt idx="2273">
                  <c:v>17.16134782608696</c:v>
                </c:pt>
                <c:pt idx="2274">
                  <c:v>17.147260869565219</c:v>
                </c:pt>
                <c:pt idx="2275">
                  <c:v>17.133000000000003</c:v>
                </c:pt>
                <c:pt idx="2276">
                  <c:v>17.152086956521742</c:v>
                </c:pt>
                <c:pt idx="2277">
                  <c:v>17.17313043478261</c:v>
                </c:pt>
                <c:pt idx="2278">
                  <c:v>17.180478260869567</c:v>
                </c:pt>
                <c:pt idx="2279">
                  <c:v>17.163434782608693</c:v>
                </c:pt>
                <c:pt idx="2280">
                  <c:v>17.158434782608698</c:v>
                </c:pt>
                <c:pt idx="2281">
                  <c:v>17.168695652173909</c:v>
                </c:pt>
                <c:pt idx="2282">
                  <c:v>17.164521739130436</c:v>
                </c:pt>
                <c:pt idx="2283">
                  <c:v>17.163130434782605</c:v>
                </c:pt>
                <c:pt idx="2284">
                  <c:v>17.140391304347819</c:v>
                </c:pt>
                <c:pt idx="2285">
                  <c:v>17.152999999999999</c:v>
                </c:pt>
                <c:pt idx="2286">
                  <c:v>17.165043478260866</c:v>
                </c:pt>
                <c:pt idx="2287">
                  <c:v>17.163217391304343</c:v>
                </c:pt>
                <c:pt idx="2288">
                  <c:v>17.14873913043478</c:v>
                </c:pt>
                <c:pt idx="2289">
                  <c:v>17.152695652173914</c:v>
                </c:pt>
                <c:pt idx="2290">
                  <c:v>17.138695652173915</c:v>
                </c:pt>
                <c:pt idx="2291">
                  <c:v>17.112782608695653</c:v>
                </c:pt>
                <c:pt idx="2292">
                  <c:v>17.110043478260874</c:v>
                </c:pt>
                <c:pt idx="2293">
                  <c:v>17.102565217391305</c:v>
                </c:pt>
                <c:pt idx="2294">
                  <c:v>17.096173913043483</c:v>
                </c:pt>
                <c:pt idx="2295">
                  <c:v>17.097869565217398</c:v>
                </c:pt>
                <c:pt idx="2296">
                  <c:v>17.110043478260874</c:v>
                </c:pt>
                <c:pt idx="2297">
                  <c:v>17.130260869565223</c:v>
                </c:pt>
                <c:pt idx="2298">
                  <c:v>17.143869565217393</c:v>
                </c:pt>
                <c:pt idx="2299">
                  <c:v>17.12656521739131</c:v>
                </c:pt>
                <c:pt idx="2300">
                  <c:v>17.109739130434782</c:v>
                </c:pt>
                <c:pt idx="2301">
                  <c:v>17.099086956521742</c:v>
                </c:pt>
                <c:pt idx="2302">
                  <c:v>17.099869565217396</c:v>
                </c:pt>
                <c:pt idx="2303">
                  <c:v>17.120565217391302</c:v>
                </c:pt>
                <c:pt idx="2304">
                  <c:v>17.113739130434784</c:v>
                </c:pt>
                <c:pt idx="2305">
                  <c:v>17.14869565217391</c:v>
                </c:pt>
                <c:pt idx="2306">
                  <c:v>17.164956521739128</c:v>
                </c:pt>
                <c:pt idx="2307">
                  <c:v>17.174782608695651</c:v>
                </c:pt>
                <c:pt idx="2308">
                  <c:v>17.168826086956518</c:v>
                </c:pt>
                <c:pt idx="2309">
                  <c:v>17.164434782608691</c:v>
                </c:pt>
                <c:pt idx="2310">
                  <c:v>17.152999999999995</c:v>
                </c:pt>
                <c:pt idx="2311">
                  <c:v>17.167173913043474</c:v>
                </c:pt>
                <c:pt idx="2312">
                  <c:v>17.162304347826083</c:v>
                </c:pt>
                <c:pt idx="2313">
                  <c:v>17.165652173913042</c:v>
                </c:pt>
                <c:pt idx="2314">
                  <c:v>17.191999999999997</c:v>
                </c:pt>
                <c:pt idx="2315">
                  <c:v>17.207043478260868</c:v>
                </c:pt>
                <c:pt idx="2316">
                  <c:v>17.204260869565218</c:v>
                </c:pt>
                <c:pt idx="2317">
                  <c:v>17.212826086956522</c:v>
                </c:pt>
                <c:pt idx="2318">
                  <c:v>17.196130434782606</c:v>
                </c:pt>
                <c:pt idx="2319">
                  <c:v>17.19404347826087</c:v>
                </c:pt>
                <c:pt idx="2320">
                  <c:v>17.209000000000003</c:v>
                </c:pt>
                <c:pt idx="2321">
                  <c:v>17.20926086956522</c:v>
                </c:pt>
                <c:pt idx="2322">
                  <c:v>17.207521739130435</c:v>
                </c:pt>
                <c:pt idx="2323">
                  <c:v>17.214565217391311</c:v>
                </c:pt>
                <c:pt idx="2324">
                  <c:v>17.216913043478264</c:v>
                </c:pt>
                <c:pt idx="2325">
                  <c:v>17.215391304347829</c:v>
                </c:pt>
                <c:pt idx="2326">
                  <c:v>17.184478260869568</c:v>
                </c:pt>
                <c:pt idx="2327">
                  <c:v>17.174000000000003</c:v>
                </c:pt>
                <c:pt idx="2328">
                  <c:v>17.127434782608699</c:v>
                </c:pt>
                <c:pt idx="2329">
                  <c:v>17.124608695652174</c:v>
                </c:pt>
                <c:pt idx="2330">
                  <c:v>17.118478260869566</c:v>
                </c:pt>
                <c:pt idx="2331">
                  <c:v>17.089608695652174</c:v>
                </c:pt>
                <c:pt idx="2332">
                  <c:v>17.046913043478263</c:v>
                </c:pt>
                <c:pt idx="2333">
                  <c:v>17.044565217391305</c:v>
                </c:pt>
                <c:pt idx="2334">
                  <c:v>17.072782608695658</c:v>
                </c:pt>
                <c:pt idx="2335">
                  <c:v>17.104260869565216</c:v>
                </c:pt>
                <c:pt idx="2336">
                  <c:v>17.100739130434782</c:v>
                </c:pt>
                <c:pt idx="2337">
                  <c:v>17.082304347826085</c:v>
                </c:pt>
                <c:pt idx="2338">
                  <c:v>17.093217391304343</c:v>
                </c:pt>
                <c:pt idx="2339">
                  <c:v>17.084608695652168</c:v>
                </c:pt>
                <c:pt idx="2340">
                  <c:v>17.061608695652168</c:v>
                </c:pt>
                <c:pt idx="2341">
                  <c:v>17.099043478260864</c:v>
                </c:pt>
                <c:pt idx="2342">
                  <c:v>17.101173913043475</c:v>
                </c:pt>
                <c:pt idx="2343">
                  <c:v>17.121826086956517</c:v>
                </c:pt>
                <c:pt idx="2344">
                  <c:v>17.133391304347821</c:v>
                </c:pt>
                <c:pt idx="2345">
                  <c:v>17.230885245901643</c:v>
                </c:pt>
                <c:pt idx="2346">
                  <c:v>17.231606557377056</c:v>
                </c:pt>
                <c:pt idx="2347">
                  <c:v>17.224754098360659</c:v>
                </c:pt>
                <c:pt idx="2348">
                  <c:v>17.226704918032787</c:v>
                </c:pt>
                <c:pt idx="2349">
                  <c:v>17.242081967213117</c:v>
                </c:pt>
                <c:pt idx="2350">
                  <c:v>17.253262295081967</c:v>
                </c:pt>
                <c:pt idx="2351">
                  <c:v>17.253999999999998</c:v>
                </c:pt>
                <c:pt idx="2352">
                  <c:v>17.260999999999996</c:v>
                </c:pt>
                <c:pt idx="2353">
                  <c:v>17.275114754098361</c:v>
                </c:pt>
                <c:pt idx="2354">
                  <c:v>17.286967213114753</c:v>
                </c:pt>
                <c:pt idx="2355">
                  <c:v>17.293163934426229</c:v>
                </c:pt>
                <c:pt idx="2356">
                  <c:v>17.296295081967216</c:v>
                </c:pt>
                <c:pt idx="2357">
                  <c:v>17.309950819672132</c:v>
                </c:pt>
                <c:pt idx="2358">
                  <c:v>17.319672131147541</c:v>
                </c:pt>
                <c:pt idx="2359">
                  <c:v>17.316918032786887</c:v>
                </c:pt>
                <c:pt idx="2360">
                  <c:v>17.316672131147541</c:v>
                </c:pt>
                <c:pt idx="2361">
                  <c:v>17.309163934426227</c:v>
                </c:pt>
                <c:pt idx="2362">
                  <c:v>17.295639344262295</c:v>
                </c:pt>
                <c:pt idx="2363">
                  <c:v>17.292721311475411</c:v>
                </c:pt>
                <c:pt idx="2364">
                  <c:v>17.297032786885246</c:v>
                </c:pt>
                <c:pt idx="2365">
                  <c:v>17.304540983606554</c:v>
                </c:pt>
                <c:pt idx="2366">
                  <c:v>17.324098360655736</c:v>
                </c:pt>
                <c:pt idx="2367">
                  <c:v>17.335918032786886</c:v>
                </c:pt>
                <c:pt idx="2368">
                  <c:v>17.351885245901638</c:v>
                </c:pt>
                <c:pt idx="2369">
                  <c:v>17.359229508196723</c:v>
                </c:pt>
                <c:pt idx="2370">
                  <c:v>17.366885245901639</c:v>
                </c:pt>
                <c:pt idx="2371">
                  <c:v>17.374278688524591</c:v>
                </c:pt>
                <c:pt idx="2372">
                  <c:v>17.384278688524596</c:v>
                </c:pt>
                <c:pt idx="2373">
                  <c:v>17.390229508196725</c:v>
                </c:pt>
                <c:pt idx="2374">
                  <c:v>17.398590163934436</c:v>
                </c:pt>
                <c:pt idx="2375">
                  <c:v>17.412065573770498</c:v>
                </c:pt>
                <c:pt idx="2376">
                  <c:v>17.406491803278694</c:v>
                </c:pt>
                <c:pt idx="2377">
                  <c:v>17.398409836065579</c:v>
                </c:pt>
                <c:pt idx="2378">
                  <c:v>17.406409836065578</c:v>
                </c:pt>
                <c:pt idx="2379">
                  <c:v>17.408852459016394</c:v>
                </c:pt>
                <c:pt idx="2380">
                  <c:v>17.403918032786887</c:v>
                </c:pt>
                <c:pt idx="2381">
                  <c:v>17.416213114754097</c:v>
                </c:pt>
                <c:pt idx="2382">
                  <c:v>17.427295081967213</c:v>
                </c:pt>
                <c:pt idx="2383">
                  <c:v>17.413295081967217</c:v>
                </c:pt>
                <c:pt idx="2384">
                  <c:v>17.403114754098365</c:v>
                </c:pt>
                <c:pt idx="2385">
                  <c:v>17.390803278688526</c:v>
                </c:pt>
                <c:pt idx="2386">
                  <c:v>17.384622950819679</c:v>
                </c:pt>
                <c:pt idx="2387">
                  <c:v>17.382344262295085</c:v>
                </c:pt>
                <c:pt idx="2388">
                  <c:v>17.382639344262302</c:v>
                </c:pt>
                <c:pt idx="2389">
                  <c:v>17.382934426229514</c:v>
                </c:pt>
                <c:pt idx="2390">
                  <c:v>17.38570491803279</c:v>
                </c:pt>
                <c:pt idx="2391">
                  <c:v>17.396786885245906</c:v>
                </c:pt>
                <c:pt idx="2392">
                  <c:v>17.39640983606558</c:v>
                </c:pt>
                <c:pt idx="2393">
                  <c:v>17.400639344262299</c:v>
                </c:pt>
                <c:pt idx="2394">
                  <c:v>17.398622950819671</c:v>
                </c:pt>
                <c:pt idx="2395">
                  <c:v>17.396737704918031</c:v>
                </c:pt>
                <c:pt idx="2396">
                  <c:v>17.409180327868853</c:v>
                </c:pt>
                <c:pt idx="2397">
                  <c:v>17.403016393442623</c:v>
                </c:pt>
                <c:pt idx="2398">
                  <c:v>17.392770491803272</c:v>
                </c:pt>
                <c:pt idx="2399">
                  <c:v>17.396196721311469</c:v>
                </c:pt>
                <c:pt idx="2400">
                  <c:v>17.401803278688526</c:v>
                </c:pt>
                <c:pt idx="2401">
                  <c:v>17.414213114754098</c:v>
                </c:pt>
                <c:pt idx="2402">
                  <c:v>17.426262295081965</c:v>
                </c:pt>
                <c:pt idx="2403">
                  <c:v>17.442950819672131</c:v>
                </c:pt>
                <c:pt idx="2404">
                  <c:v>17.438098360655736</c:v>
                </c:pt>
                <c:pt idx="2405">
                  <c:v>17.440049180327868</c:v>
                </c:pt>
                <c:pt idx="2406">
                  <c:v>17.454573770491805</c:v>
                </c:pt>
                <c:pt idx="2407">
                  <c:v>17.456836065573768</c:v>
                </c:pt>
                <c:pt idx="2408">
                  <c:v>17.45386885245901</c:v>
                </c:pt>
                <c:pt idx="2409">
                  <c:v>17.470557377049179</c:v>
                </c:pt>
                <c:pt idx="2410">
                  <c:v>17.477704918032785</c:v>
                </c:pt>
                <c:pt idx="2411">
                  <c:v>17.475639344262294</c:v>
                </c:pt>
                <c:pt idx="2412">
                  <c:v>17.480573770491805</c:v>
                </c:pt>
                <c:pt idx="2413">
                  <c:v>17.489540983606553</c:v>
                </c:pt>
                <c:pt idx="2414">
                  <c:v>17.485803278688518</c:v>
                </c:pt>
                <c:pt idx="2415">
                  <c:v>17.488377049180322</c:v>
                </c:pt>
                <c:pt idx="2416">
                  <c:v>17.495918032786882</c:v>
                </c:pt>
                <c:pt idx="2417">
                  <c:v>17.485426229508192</c:v>
                </c:pt>
                <c:pt idx="2418">
                  <c:v>17.468704918032781</c:v>
                </c:pt>
                <c:pt idx="2419">
                  <c:v>17.47301639344262</c:v>
                </c:pt>
                <c:pt idx="2420">
                  <c:v>17.485721311475405</c:v>
                </c:pt>
                <c:pt idx="2421">
                  <c:v>17.487606557377045</c:v>
                </c:pt>
                <c:pt idx="2422">
                  <c:v>17.499983606557375</c:v>
                </c:pt>
                <c:pt idx="2423">
                  <c:v>17.513229508196719</c:v>
                </c:pt>
                <c:pt idx="2424">
                  <c:v>17.525459016393437</c:v>
                </c:pt>
                <c:pt idx="2425">
                  <c:v>17.535360655737701</c:v>
                </c:pt>
                <c:pt idx="2426">
                  <c:v>17.559163934426227</c:v>
                </c:pt>
                <c:pt idx="2427">
                  <c:v>17.558901639344256</c:v>
                </c:pt>
                <c:pt idx="2428">
                  <c:v>17.561885245901632</c:v>
                </c:pt>
                <c:pt idx="2429">
                  <c:v>17.556344262295077</c:v>
                </c:pt>
                <c:pt idx="2430">
                  <c:v>17.550147540983602</c:v>
                </c:pt>
                <c:pt idx="2431">
                  <c:v>17.552852459016389</c:v>
                </c:pt>
                <c:pt idx="2432">
                  <c:v>17.561999999999994</c:v>
                </c:pt>
                <c:pt idx="2433">
                  <c:v>17.557278688524583</c:v>
                </c:pt>
                <c:pt idx="2434">
                  <c:v>17.559163934426223</c:v>
                </c:pt>
                <c:pt idx="2435">
                  <c:v>17.565426229508191</c:v>
                </c:pt>
                <c:pt idx="2436">
                  <c:v>17.559754098360649</c:v>
                </c:pt>
                <c:pt idx="2437">
                  <c:v>17.551737704918025</c:v>
                </c:pt>
                <c:pt idx="2438">
                  <c:v>17.545344262295075</c:v>
                </c:pt>
                <c:pt idx="2439">
                  <c:v>17.542393442622942</c:v>
                </c:pt>
                <c:pt idx="2440">
                  <c:v>17.556409836065562</c:v>
                </c:pt>
                <c:pt idx="2441">
                  <c:v>17.575885245901627</c:v>
                </c:pt>
                <c:pt idx="2442">
                  <c:v>17.580819672131142</c:v>
                </c:pt>
                <c:pt idx="2443">
                  <c:v>17.596918032786878</c:v>
                </c:pt>
                <c:pt idx="2444">
                  <c:v>17.606950819672125</c:v>
                </c:pt>
                <c:pt idx="2445">
                  <c:v>17.613967213114751</c:v>
                </c:pt>
                <c:pt idx="2446">
                  <c:v>17.611901639344261</c:v>
                </c:pt>
                <c:pt idx="2447">
                  <c:v>17.623065573770486</c:v>
                </c:pt>
                <c:pt idx="2448">
                  <c:v>17.627098360655733</c:v>
                </c:pt>
                <c:pt idx="2449">
                  <c:v>17.630721311475408</c:v>
                </c:pt>
                <c:pt idx="2450">
                  <c:v>17.634409836065572</c:v>
                </c:pt>
                <c:pt idx="2451">
                  <c:v>17.629163934426224</c:v>
                </c:pt>
                <c:pt idx="2452">
                  <c:v>17.62868852459016</c:v>
                </c:pt>
                <c:pt idx="2453">
                  <c:v>17.633508196721309</c:v>
                </c:pt>
                <c:pt idx="2454">
                  <c:v>17.632999999999992</c:v>
                </c:pt>
                <c:pt idx="2455">
                  <c:v>17.637950819672128</c:v>
                </c:pt>
                <c:pt idx="2456">
                  <c:v>17.654360655737705</c:v>
                </c:pt>
                <c:pt idx="2457">
                  <c:v>17.661311475409835</c:v>
                </c:pt>
                <c:pt idx="2458">
                  <c:v>17.661524590163935</c:v>
                </c:pt>
                <c:pt idx="2459">
                  <c:v>17.667213114754095</c:v>
                </c:pt>
                <c:pt idx="2460">
                  <c:v>17.672786885245902</c:v>
                </c:pt>
                <c:pt idx="2461">
                  <c:v>17.675836065573773</c:v>
                </c:pt>
                <c:pt idx="2462">
                  <c:v>17.679688524590162</c:v>
                </c:pt>
                <c:pt idx="2463">
                  <c:v>17.674967213114755</c:v>
                </c:pt>
                <c:pt idx="2464">
                  <c:v>17.658704918032786</c:v>
                </c:pt>
                <c:pt idx="2465">
                  <c:v>17.664836065573777</c:v>
                </c:pt>
                <c:pt idx="2466">
                  <c:v>17.656770491803282</c:v>
                </c:pt>
                <c:pt idx="2467">
                  <c:v>17.653147540983607</c:v>
                </c:pt>
                <c:pt idx="2468">
                  <c:v>17.662852459016396</c:v>
                </c:pt>
                <c:pt idx="2469">
                  <c:v>17.672622950819676</c:v>
                </c:pt>
                <c:pt idx="2470">
                  <c:v>17.663836065573769</c:v>
                </c:pt>
                <c:pt idx="2471">
                  <c:v>17.646377049180327</c:v>
                </c:pt>
                <c:pt idx="2472">
                  <c:v>17.638999999999999</c:v>
                </c:pt>
                <c:pt idx="2473">
                  <c:v>17.633639344262299</c:v>
                </c:pt>
                <c:pt idx="2474">
                  <c:v>17.636278688524591</c:v>
                </c:pt>
                <c:pt idx="2475">
                  <c:v>17.633967213114758</c:v>
                </c:pt>
                <c:pt idx="2476">
                  <c:v>17.633180327868857</c:v>
                </c:pt>
                <c:pt idx="2477">
                  <c:v>17.631360655737708</c:v>
                </c:pt>
                <c:pt idx="2478">
                  <c:v>17.651704918032785</c:v>
                </c:pt>
                <c:pt idx="2479">
                  <c:v>17.660803278688523</c:v>
                </c:pt>
                <c:pt idx="2480">
                  <c:v>17.660819672131151</c:v>
                </c:pt>
                <c:pt idx="2481">
                  <c:v>17.670377049180328</c:v>
                </c:pt>
                <c:pt idx="2482">
                  <c:v>17.675196721311476</c:v>
                </c:pt>
                <c:pt idx="2483">
                  <c:v>17.659032786885245</c:v>
                </c:pt>
                <c:pt idx="2484">
                  <c:v>17.664999999999999</c:v>
                </c:pt>
                <c:pt idx="2485">
                  <c:v>17.671081967213112</c:v>
                </c:pt>
                <c:pt idx="2486">
                  <c:v>17.671688524590163</c:v>
                </c:pt>
                <c:pt idx="2487">
                  <c:v>17.669213114754104</c:v>
                </c:pt>
                <c:pt idx="2488">
                  <c:v>17.675524590163938</c:v>
                </c:pt>
                <c:pt idx="2489">
                  <c:v>17.685885245901641</c:v>
                </c:pt>
                <c:pt idx="2490">
                  <c:v>17.694180327868857</c:v>
                </c:pt>
                <c:pt idx="2491">
                  <c:v>17.702737704918036</c:v>
                </c:pt>
                <c:pt idx="2492">
                  <c:v>17.711459016393448</c:v>
                </c:pt>
                <c:pt idx="2493">
                  <c:v>17.694770491803283</c:v>
                </c:pt>
                <c:pt idx="2494">
                  <c:v>17.69245901639345</c:v>
                </c:pt>
                <c:pt idx="2495">
                  <c:v>17.690081967213118</c:v>
                </c:pt>
                <c:pt idx="2496">
                  <c:v>17.689868852459021</c:v>
                </c:pt>
                <c:pt idx="2497">
                  <c:v>17.687508196721318</c:v>
                </c:pt>
                <c:pt idx="2498">
                  <c:v>17.697606557377053</c:v>
                </c:pt>
                <c:pt idx="2499">
                  <c:v>17.715459016393449</c:v>
                </c:pt>
                <c:pt idx="2500">
                  <c:v>17.722327868852464</c:v>
                </c:pt>
                <c:pt idx="2501">
                  <c:v>17.727262295081974</c:v>
                </c:pt>
                <c:pt idx="2502">
                  <c:v>17.715032786885253</c:v>
                </c:pt>
                <c:pt idx="2503">
                  <c:v>17.714590163934432</c:v>
                </c:pt>
                <c:pt idx="2504">
                  <c:v>17.719295081967221</c:v>
                </c:pt>
                <c:pt idx="2505">
                  <c:v>17.729442622950824</c:v>
                </c:pt>
                <c:pt idx="2506">
                  <c:v>17.729163934426232</c:v>
                </c:pt>
                <c:pt idx="2507">
                  <c:v>17.728032786885247</c:v>
                </c:pt>
                <c:pt idx="2508">
                  <c:v>17.741016393442628</c:v>
                </c:pt>
                <c:pt idx="2509">
                  <c:v>17.776065573770495</c:v>
                </c:pt>
                <c:pt idx="2510">
                  <c:v>17.801311475409843</c:v>
                </c:pt>
                <c:pt idx="2511">
                  <c:v>17.812770491803281</c:v>
                </c:pt>
                <c:pt idx="2512">
                  <c:v>17.826262295081968</c:v>
                </c:pt>
                <c:pt idx="2513">
                  <c:v>17.833311475409836</c:v>
                </c:pt>
                <c:pt idx="2514">
                  <c:v>17.830540983606557</c:v>
                </c:pt>
                <c:pt idx="2515">
                  <c:v>17.846393442622954</c:v>
                </c:pt>
                <c:pt idx="2516">
                  <c:v>17.859000000000005</c:v>
                </c:pt>
                <c:pt idx="2517">
                  <c:v>17.865885245901641</c:v>
                </c:pt>
                <c:pt idx="2518">
                  <c:v>17.869377049180329</c:v>
                </c:pt>
                <c:pt idx="2519">
                  <c:v>17.89191803278689</c:v>
                </c:pt>
                <c:pt idx="2520">
                  <c:v>17.905278688524589</c:v>
                </c:pt>
                <c:pt idx="2521">
                  <c:v>17.905213114754101</c:v>
                </c:pt>
                <c:pt idx="2522">
                  <c:v>17.897918032786887</c:v>
                </c:pt>
                <c:pt idx="2523">
                  <c:v>17.906983606557379</c:v>
                </c:pt>
                <c:pt idx="2524">
                  <c:v>17.917360655737713</c:v>
                </c:pt>
                <c:pt idx="2525">
                  <c:v>17.927262295081974</c:v>
                </c:pt>
                <c:pt idx="2526">
                  <c:v>17.928983606557384</c:v>
                </c:pt>
                <c:pt idx="2527">
                  <c:v>17.930590163934429</c:v>
                </c:pt>
                <c:pt idx="2528">
                  <c:v>17.92477049180328</c:v>
                </c:pt>
                <c:pt idx="2529">
                  <c:v>17.929360655737703</c:v>
                </c:pt>
                <c:pt idx="2530">
                  <c:v>17.932245901639345</c:v>
                </c:pt>
                <c:pt idx="2531">
                  <c:v>17.92837704918033</c:v>
                </c:pt>
                <c:pt idx="2532">
                  <c:v>17.927147540983608</c:v>
                </c:pt>
                <c:pt idx="2533">
                  <c:v>17.924885245901645</c:v>
                </c:pt>
                <c:pt idx="2534">
                  <c:v>17.933606557377054</c:v>
                </c:pt>
                <c:pt idx="2535">
                  <c:v>17.926885245901641</c:v>
                </c:pt>
                <c:pt idx="2536">
                  <c:v>17.935295081967212</c:v>
                </c:pt>
                <c:pt idx="2537">
                  <c:v>17.957950819672124</c:v>
                </c:pt>
                <c:pt idx="2538">
                  <c:v>17.977606557377047</c:v>
                </c:pt>
                <c:pt idx="2539">
                  <c:v>17.956081967213112</c:v>
                </c:pt>
                <c:pt idx="2540">
                  <c:v>17.927639344262296</c:v>
                </c:pt>
                <c:pt idx="2541">
                  <c:v>17.920868852459016</c:v>
                </c:pt>
                <c:pt idx="2542">
                  <c:v>17.911901639344261</c:v>
                </c:pt>
                <c:pt idx="2543">
                  <c:v>17.920442622950816</c:v>
                </c:pt>
                <c:pt idx="2544">
                  <c:v>17.935393442622946</c:v>
                </c:pt>
                <c:pt idx="2545">
                  <c:v>17.927278688524584</c:v>
                </c:pt>
                <c:pt idx="2546">
                  <c:v>17.914426229508191</c:v>
                </c:pt>
                <c:pt idx="2547">
                  <c:v>17.905770491803278</c:v>
                </c:pt>
                <c:pt idx="2548">
                  <c:v>17.88095081967213</c:v>
                </c:pt>
                <c:pt idx="2549">
                  <c:v>17.859180327868852</c:v>
                </c:pt>
                <c:pt idx="2550">
                  <c:v>17.847147540983606</c:v>
                </c:pt>
                <c:pt idx="2551">
                  <c:v>17.839081967213115</c:v>
                </c:pt>
                <c:pt idx="2552">
                  <c:v>17.862049180327869</c:v>
                </c:pt>
                <c:pt idx="2553">
                  <c:v>17.870819672131148</c:v>
                </c:pt>
                <c:pt idx="2554">
                  <c:v>17.873901639344265</c:v>
                </c:pt>
                <c:pt idx="2555">
                  <c:v>17.892049180327874</c:v>
                </c:pt>
                <c:pt idx="2556">
                  <c:v>17.919868852459022</c:v>
                </c:pt>
                <c:pt idx="2557">
                  <c:v>17.942786885245901</c:v>
                </c:pt>
                <c:pt idx="2558">
                  <c:v>17.965918032786885</c:v>
                </c:pt>
                <c:pt idx="2559">
                  <c:v>17.988508196721313</c:v>
                </c:pt>
                <c:pt idx="2560">
                  <c:v>18.005459016393445</c:v>
                </c:pt>
                <c:pt idx="2561">
                  <c:v>18.037163934426232</c:v>
                </c:pt>
                <c:pt idx="2562">
                  <c:v>18.039622950819673</c:v>
                </c:pt>
                <c:pt idx="2563">
                  <c:v>18.029147540983605</c:v>
                </c:pt>
                <c:pt idx="2564">
                  <c:v>18.027098360655735</c:v>
                </c:pt>
                <c:pt idx="2565">
                  <c:v>18.001098360655742</c:v>
                </c:pt>
                <c:pt idx="2566">
                  <c:v>18.007196721311477</c:v>
                </c:pt>
                <c:pt idx="2567">
                  <c:v>18.039114754098364</c:v>
                </c:pt>
                <c:pt idx="2568">
                  <c:v>18.060672131147545</c:v>
                </c:pt>
                <c:pt idx="2569">
                  <c:v>18.053606557377051</c:v>
                </c:pt>
                <c:pt idx="2570">
                  <c:v>18.023442622950824</c:v>
                </c:pt>
                <c:pt idx="2571">
                  <c:v>17.997836065573772</c:v>
                </c:pt>
                <c:pt idx="2572">
                  <c:v>18.001590163934431</c:v>
                </c:pt>
                <c:pt idx="2573">
                  <c:v>18.026622950819675</c:v>
                </c:pt>
                <c:pt idx="2574">
                  <c:v>18.042081967213115</c:v>
                </c:pt>
                <c:pt idx="2575">
                  <c:v>18.047295081967214</c:v>
                </c:pt>
                <c:pt idx="2576">
                  <c:v>18.055836065573768</c:v>
                </c:pt>
                <c:pt idx="2577">
                  <c:v>18.099426229508193</c:v>
                </c:pt>
                <c:pt idx="2578">
                  <c:v>18.110442622950817</c:v>
                </c:pt>
                <c:pt idx="2579">
                  <c:v>18.109704918032783</c:v>
                </c:pt>
                <c:pt idx="2580">
                  <c:v>18.08922950819672</c:v>
                </c:pt>
                <c:pt idx="2581">
                  <c:v>18.062131147540985</c:v>
                </c:pt>
                <c:pt idx="2582">
                  <c:v>18.062213114754094</c:v>
                </c:pt>
                <c:pt idx="2583">
                  <c:v>18.097196721311477</c:v>
                </c:pt>
                <c:pt idx="2584">
                  <c:v>18.095295081967219</c:v>
                </c:pt>
                <c:pt idx="2585">
                  <c:v>18.090688524590171</c:v>
                </c:pt>
                <c:pt idx="2586">
                  <c:v>18.115180327868856</c:v>
                </c:pt>
                <c:pt idx="2587">
                  <c:v>18.121065573770494</c:v>
                </c:pt>
                <c:pt idx="2588">
                  <c:v>18.118901639344266</c:v>
                </c:pt>
                <c:pt idx="2589">
                  <c:v>18.116295081967213</c:v>
                </c:pt>
                <c:pt idx="2590">
                  <c:v>18.106852459016398</c:v>
                </c:pt>
                <c:pt idx="2591">
                  <c:v>18.123508196721318</c:v>
                </c:pt>
                <c:pt idx="2592">
                  <c:v>18.143950819672131</c:v>
                </c:pt>
                <c:pt idx="2593">
                  <c:v>18.167229508196723</c:v>
                </c:pt>
                <c:pt idx="2594">
                  <c:v>18.181032786885243</c:v>
                </c:pt>
                <c:pt idx="2595">
                  <c:v>18.201557377049177</c:v>
                </c:pt>
                <c:pt idx="2596">
                  <c:v>18.207000000000001</c:v>
                </c:pt>
                <c:pt idx="2597">
                  <c:v>18.226426229508203</c:v>
                </c:pt>
                <c:pt idx="2598">
                  <c:v>18.235426229508199</c:v>
                </c:pt>
                <c:pt idx="2599">
                  <c:v>18.219622950819677</c:v>
                </c:pt>
                <c:pt idx="2600">
                  <c:v>18.23101639344263</c:v>
                </c:pt>
                <c:pt idx="2601">
                  <c:v>18.274524590163935</c:v>
                </c:pt>
                <c:pt idx="2602">
                  <c:v>18.292459016393444</c:v>
                </c:pt>
                <c:pt idx="2603">
                  <c:v>18.291508196721313</c:v>
                </c:pt>
                <c:pt idx="2604">
                  <c:v>18.294327868852459</c:v>
                </c:pt>
                <c:pt idx="2605">
                  <c:v>18.321081967213114</c:v>
                </c:pt>
                <c:pt idx="2606">
                  <c:v>18.357475409836066</c:v>
                </c:pt>
                <c:pt idx="2607">
                  <c:v>18.382983606557374</c:v>
                </c:pt>
                <c:pt idx="2608">
                  <c:v>18.381459016393443</c:v>
                </c:pt>
                <c:pt idx="2609">
                  <c:v>18.376311475409835</c:v>
                </c:pt>
                <c:pt idx="2610">
                  <c:v>18.390508196721314</c:v>
                </c:pt>
                <c:pt idx="2611">
                  <c:v>18.394245901639344</c:v>
                </c:pt>
                <c:pt idx="2612">
                  <c:v>18.405524590163935</c:v>
                </c:pt>
                <c:pt idx="2613">
                  <c:v>18.388918032786883</c:v>
                </c:pt>
                <c:pt idx="2614">
                  <c:v>18.402393442622948</c:v>
                </c:pt>
                <c:pt idx="2615">
                  <c:v>18.419442622950818</c:v>
                </c:pt>
                <c:pt idx="2616">
                  <c:v>18.441524590163933</c:v>
                </c:pt>
                <c:pt idx="2617">
                  <c:v>18.446606557377052</c:v>
                </c:pt>
                <c:pt idx="2618">
                  <c:v>18.44936065573771</c:v>
                </c:pt>
                <c:pt idx="2619">
                  <c:v>18.432393442622953</c:v>
                </c:pt>
                <c:pt idx="2620">
                  <c:v>18.400622950819674</c:v>
                </c:pt>
                <c:pt idx="2621">
                  <c:v>18.367065573770493</c:v>
                </c:pt>
                <c:pt idx="2622">
                  <c:v>18.354557377049183</c:v>
                </c:pt>
                <c:pt idx="2623">
                  <c:v>18.347377049180327</c:v>
                </c:pt>
                <c:pt idx="2624">
                  <c:v>18.367803278688527</c:v>
                </c:pt>
                <c:pt idx="2625">
                  <c:v>18.372704918032788</c:v>
                </c:pt>
                <c:pt idx="2626">
                  <c:v>18.39337704918033</c:v>
                </c:pt>
                <c:pt idx="2627">
                  <c:v>18.379885245901644</c:v>
                </c:pt>
                <c:pt idx="2628">
                  <c:v>18.345918032786884</c:v>
                </c:pt>
                <c:pt idx="2629">
                  <c:v>18.358918032786885</c:v>
                </c:pt>
                <c:pt idx="2630">
                  <c:v>18.376622950819669</c:v>
                </c:pt>
                <c:pt idx="2631">
                  <c:v>18.386098360655737</c:v>
                </c:pt>
                <c:pt idx="2632">
                  <c:v>18.394000000000002</c:v>
                </c:pt>
                <c:pt idx="2633">
                  <c:v>18.398803278688526</c:v>
                </c:pt>
                <c:pt idx="2634">
                  <c:v>18.385229508196726</c:v>
                </c:pt>
                <c:pt idx="2635">
                  <c:v>18.369918032786892</c:v>
                </c:pt>
                <c:pt idx="2636">
                  <c:v>18.364196721311476</c:v>
                </c:pt>
                <c:pt idx="2637">
                  <c:v>18.33867213114754</c:v>
                </c:pt>
                <c:pt idx="2638">
                  <c:v>18.302344262295083</c:v>
                </c:pt>
                <c:pt idx="2639">
                  <c:v>18.294114754098363</c:v>
                </c:pt>
                <c:pt idx="2640">
                  <c:v>18.313950819672133</c:v>
                </c:pt>
                <c:pt idx="2641">
                  <c:v>18.352754098360656</c:v>
                </c:pt>
                <c:pt idx="2642">
                  <c:v>18.375180327868854</c:v>
                </c:pt>
                <c:pt idx="2643">
                  <c:v>18.388967213114757</c:v>
                </c:pt>
                <c:pt idx="2644">
                  <c:v>18.371311475409836</c:v>
                </c:pt>
                <c:pt idx="2645">
                  <c:v>18.382934426229507</c:v>
                </c:pt>
                <c:pt idx="2646">
                  <c:v>18.388147540983606</c:v>
                </c:pt>
                <c:pt idx="2647">
                  <c:v>18.351196721311474</c:v>
                </c:pt>
                <c:pt idx="2648">
                  <c:v>18.371393442622946</c:v>
                </c:pt>
                <c:pt idx="2649">
                  <c:v>18.367655737704911</c:v>
                </c:pt>
                <c:pt idx="2650">
                  <c:v>18.384098360655734</c:v>
                </c:pt>
                <c:pt idx="2651">
                  <c:v>18.38493442622951</c:v>
                </c:pt>
                <c:pt idx="2652">
                  <c:v>18.346737704918034</c:v>
                </c:pt>
                <c:pt idx="2653">
                  <c:v>18.335524590163931</c:v>
                </c:pt>
                <c:pt idx="2654">
                  <c:v>18.35088524590164</c:v>
                </c:pt>
                <c:pt idx="2655">
                  <c:v>18.362426229508198</c:v>
                </c:pt>
                <c:pt idx="2656">
                  <c:v>18.346901639344264</c:v>
                </c:pt>
                <c:pt idx="2657">
                  <c:v>18.347672131147544</c:v>
                </c:pt>
                <c:pt idx="2658">
                  <c:v>18.33537704918033</c:v>
                </c:pt>
                <c:pt idx="2659">
                  <c:v>18.319524590163937</c:v>
                </c:pt>
                <c:pt idx="2660">
                  <c:v>18.339672131147548</c:v>
                </c:pt>
                <c:pt idx="2661">
                  <c:v>18.325163934426236</c:v>
                </c:pt>
                <c:pt idx="2662">
                  <c:v>18.28447540983607</c:v>
                </c:pt>
                <c:pt idx="2663">
                  <c:v>18.296295081967219</c:v>
                </c:pt>
                <c:pt idx="2664">
                  <c:v>18.302983606557383</c:v>
                </c:pt>
                <c:pt idx="2665">
                  <c:v>18.333442622950827</c:v>
                </c:pt>
                <c:pt idx="2666">
                  <c:v>18.334934426229516</c:v>
                </c:pt>
                <c:pt idx="2667">
                  <c:v>18.316590163934432</c:v>
                </c:pt>
                <c:pt idx="2668">
                  <c:v>18.307721311475415</c:v>
                </c:pt>
                <c:pt idx="2669">
                  <c:v>18.326524590163942</c:v>
                </c:pt>
                <c:pt idx="2670">
                  <c:v>18.349344262295084</c:v>
                </c:pt>
                <c:pt idx="2671">
                  <c:v>18.341852459016394</c:v>
                </c:pt>
                <c:pt idx="2672">
                  <c:v>18.350098360655739</c:v>
                </c:pt>
                <c:pt idx="2673">
                  <c:v>18.365721311475408</c:v>
                </c:pt>
                <c:pt idx="2674">
                  <c:v>18.359885245901644</c:v>
                </c:pt>
                <c:pt idx="2675">
                  <c:v>18.347786885245903</c:v>
                </c:pt>
                <c:pt idx="2676">
                  <c:v>18.350213114754094</c:v>
                </c:pt>
                <c:pt idx="2677">
                  <c:v>18.304180327868853</c:v>
                </c:pt>
                <c:pt idx="2678">
                  <c:v>18.267163934426229</c:v>
                </c:pt>
                <c:pt idx="2679">
                  <c:v>18.222426229508198</c:v>
                </c:pt>
                <c:pt idx="2680">
                  <c:v>18.198868852459022</c:v>
                </c:pt>
                <c:pt idx="2681">
                  <c:v>18.214721311475415</c:v>
                </c:pt>
                <c:pt idx="2682">
                  <c:v>18.269655737704923</c:v>
                </c:pt>
                <c:pt idx="2683">
                  <c:v>18.271114754098367</c:v>
                </c:pt>
                <c:pt idx="2684">
                  <c:v>18.298311475409847</c:v>
                </c:pt>
                <c:pt idx="2685">
                  <c:v>18.321049180327872</c:v>
                </c:pt>
                <c:pt idx="2686">
                  <c:v>18.353377049180331</c:v>
                </c:pt>
                <c:pt idx="2687">
                  <c:v>18.37927868852459</c:v>
                </c:pt>
                <c:pt idx="2688">
                  <c:v>18.38262295081967</c:v>
                </c:pt>
                <c:pt idx="2689">
                  <c:v>18.386459016393445</c:v>
                </c:pt>
                <c:pt idx="2690">
                  <c:v>18.40418032786885</c:v>
                </c:pt>
                <c:pt idx="2691">
                  <c:v>18.410524590163938</c:v>
                </c:pt>
                <c:pt idx="2692">
                  <c:v>18.412508196721312</c:v>
                </c:pt>
                <c:pt idx="2693">
                  <c:v>18.459803278688529</c:v>
                </c:pt>
                <c:pt idx="2694">
                  <c:v>18.508622950819678</c:v>
                </c:pt>
                <c:pt idx="2695">
                  <c:v>18.515590163934426</c:v>
                </c:pt>
                <c:pt idx="2696">
                  <c:v>18.493639344262295</c:v>
                </c:pt>
                <c:pt idx="2697">
                  <c:v>18.510639344262295</c:v>
                </c:pt>
                <c:pt idx="2698">
                  <c:v>18.548852459016395</c:v>
                </c:pt>
                <c:pt idx="2699">
                  <c:v>18.551459016393441</c:v>
                </c:pt>
                <c:pt idx="2700">
                  <c:v>18.562147540983602</c:v>
                </c:pt>
                <c:pt idx="2701">
                  <c:v>18.557590163934421</c:v>
                </c:pt>
                <c:pt idx="2702">
                  <c:v>18.532901639344256</c:v>
                </c:pt>
                <c:pt idx="2703">
                  <c:v>18.547213114754094</c:v>
                </c:pt>
                <c:pt idx="2704">
                  <c:v>18.562196721311469</c:v>
                </c:pt>
                <c:pt idx="2705">
                  <c:v>18.57831147540983</c:v>
                </c:pt>
                <c:pt idx="2706">
                  <c:v>18.602459016393443</c:v>
                </c:pt>
                <c:pt idx="2707">
                  <c:v>18.592540983606554</c:v>
                </c:pt>
                <c:pt idx="2708">
                  <c:v>18.616672131147542</c:v>
                </c:pt>
                <c:pt idx="2709">
                  <c:v>18.621967213114754</c:v>
                </c:pt>
                <c:pt idx="2710">
                  <c:v>18.671524590163937</c:v>
                </c:pt>
                <c:pt idx="2711">
                  <c:v>18.699475409836072</c:v>
                </c:pt>
                <c:pt idx="2712">
                  <c:v>18.694573770491807</c:v>
                </c:pt>
                <c:pt idx="2713">
                  <c:v>18.696983606557382</c:v>
                </c:pt>
                <c:pt idx="2714">
                  <c:v>18.674868852459017</c:v>
                </c:pt>
                <c:pt idx="2715">
                  <c:v>18.618622950819674</c:v>
                </c:pt>
                <c:pt idx="2716">
                  <c:v>18.607606557377046</c:v>
                </c:pt>
                <c:pt idx="2717">
                  <c:v>18.603245901639344</c:v>
                </c:pt>
                <c:pt idx="2718">
                  <c:v>18.662196721311474</c:v>
                </c:pt>
                <c:pt idx="2719">
                  <c:v>18.711131147540982</c:v>
                </c:pt>
                <c:pt idx="2720">
                  <c:v>18.692688524590164</c:v>
                </c:pt>
                <c:pt idx="2721">
                  <c:v>18.642163934426229</c:v>
                </c:pt>
                <c:pt idx="2722">
                  <c:v>18.686885245901642</c:v>
                </c:pt>
                <c:pt idx="2723">
                  <c:v>18.707295081967217</c:v>
                </c:pt>
                <c:pt idx="2724">
                  <c:v>18.687639344262298</c:v>
                </c:pt>
                <c:pt idx="2725">
                  <c:v>18.70849180327869</c:v>
                </c:pt>
                <c:pt idx="2726">
                  <c:v>18.641081967213115</c:v>
                </c:pt>
                <c:pt idx="2727">
                  <c:v>18.610901639344263</c:v>
                </c:pt>
                <c:pt idx="2728">
                  <c:v>18.587377049180326</c:v>
                </c:pt>
                <c:pt idx="2729">
                  <c:v>18.587540983606555</c:v>
                </c:pt>
                <c:pt idx="2730">
                  <c:v>18.604098360655737</c:v>
                </c:pt>
                <c:pt idx="2731">
                  <c:v>18.624688524590159</c:v>
                </c:pt>
                <c:pt idx="2732">
                  <c:v>18.663</c:v>
                </c:pt>
                <c:pt idx="2733">
                  <c:v>18.688672131147541</c:v>
                </c:pt>
                <c:pt idx="2734">
                  <c:v>18.682163934426232</c:v>
                </c:pt>
                <c:pt idx="2735">
                  <c:v>18.683721311475409</c:v>
                </c:pt>
                <c:pt idx="2736">
                  <c:v>18.715442622950821</c:v>
                </c:pt>
                <c:pt idx="2737">
                  <c:v>18.737131147540985</c:v>
                </c:pt>
                <c:pt idx="2738">
                  <c:v>18.786442622950819</c:v>
                </c:pt>
                <c:pt idx="2739">
                  <c:v>18.805983606557376</c:v>
                </c:pt>
                <c:pt idx="2740">
                  <c:v>18.860491803278691</c:v>
                </c:pt>
                <c:pt idx="2741">
                  <c:v>18.982524590163937</c:v>
                </c:pt>
                <c:pt idx="2742">
                  <c:v>19.037196721311471</c:v>
                </c:pt>
                <c:pt idx="2743">
                  <c:v>19.071377049180324</c:v>
                </c:pt>
                <c:pt idx="2744">
                  <c:v>19.091508196721314</c:v>
                </c:pt>
                <c:pt idx="2745">
                  <c:v>19.056852459016394</c:v>
                </c:pt>
                <c:pt idx="2746">
                  <c:v>19.07714754098361</c:v>
                </c:pt>
                <c:pt idx="2747">
                  <c:v>19.036721311475414</c:v>
                </c:pt>
                <c:pt idx="2748">
                  <c:v>19.00380327868853</c:v>
                </c:pt>
                <c:pt idx="2749">
                  <c:v>19.024639344262301</c:v>
                </c:pt>
                <c:pt idx="2750">
                  <c:v>19.093327868852462</c:v>
                </c:pt>
                <c:pt idx="2751">
                  <c:v>19.01909836065574</c:v>
                </c:pt>
                <c:pt idx="2752">
                  <c:v>19.021639344262301</c:v>
                </c:pt>
                <c:pt idx="2753">
                  <c:v>19.08559016393443</c:v>
                </c:pt>
                <c:pt idx="2754">
                  <c:v>19.063639344262299</c:v>
                </c:pt>
                <c:pt idx="2755">
                  <c:v>18.998098360655742</c:v>
                </c:pt>
                <c:pt idx="2756">
                  <c:v>18.971475409836071</c:v>
                </c:pt>
                <c:pt idx="2757">
                  <c:v>19.01914754098361</c:v>
                </c:pt>
                <c:pt idx="2758">
                  <c:v>19.010295081967211</c:v>
                </c:pt>
                <c:pt idx="2759">
                  <c:v>18.994721311475413</c:v>
                </c:pt>
                <c:pt idx="2760">
                  <c:v>18.976311475409833</c:v>
                </c:pt>
                <c:pt idx="2761">
                  <c:v>18.917393442622952</c:v>
                </c:pt>
                <c:pt idx="2762">
                  <c:v>18.922737704918031</c:v>
                </c:pt>
                <c:pt idx="2763">
                  <c:v>18.974540983606555</c:v>
                </c:pt>
                <c:pt idx="2764">
                  <c:v>18.978557377049178</c:v>
                </c:pt>
                <c:pt idx="2765">
                  <c:v>19.00788524590164</c:v>
                </c:pt>
                <c:pt idx="2766">
                  <c:v>19.043639344262299</c:v>
                </c:pt>
                <c:pt idx="2767">
                  <c:v>19.048344262295082</c:v>
                </c:pt>
                <c:pt idx="2768">
                  <c:v>19.164557377049185</c:v>
                </c:pt>
                <c:pt idx="2769">
                  <c:v>19.186852459016396</c:v>
                </c:pt>
                <c:pt idx="2770">
                  <c:v>19.201262295081968</c:v>
                </c:pt>
                <c:pt idx="2771">
                  <c:v>19.152852459016394</c:v>
                </c:pt>
                <c:pt idx="2772">
                  <c:v>19.106442622950823</c:v>
                </c:pt>
                <c:pt idx="2773">
                  <c:v>19.135803278688527</c:v>
                </c:pt>
                <c:pt idx="2774">
                  <c:v>19.16003278688525</c:v>
                </c:pt>
                <c:pt idx="2775">
                  <c:v>19.220016393442627</c:v>
                </c:pt>
                <c:pt idx="2776">
                  <c:v>19.241229508196728</c:v>
                </c:pt>
                <c:pt idx="2777">
                  <c:v>19.225180327868859</c:v>
                </c:pt>
                <c:pt idx="2778">
                  <c:v>19.204393442622958</c:v>
                </c:pt>
                <c:pt idx="2779">
                  <c:v>19.107426229508203</c:v>
                </c:pt>
                <c:pt idx="2780">
                  <c:v>19.08391803278689</c:v>
                </c:pt>
                <c:pt idx="2781">
                  <c:v>19.156147540983607</c:v>
                </c:pt>
                <c:pt idx="2782">
                  <c:v>19.231868852459012</c:v>
                </c:pt>
                <c:pt idx="2783">
                  <c:v>19.250573770491801</c:v>
                </c:pt>
                <c:pt idx="2784">
                  <c:v>19.29408196721311</c:v>
                </c:pt>
                <c:pt idx="2785">
                  <c:v>19.343573770491794</c:v>
                </c:pt>
                <c:pt idx="2786">
                  <c:v>19.314983606557369</c:v>
                </c:pt>
                <c:pt idx="2787">
                  <c:v>19.289213114754087</c:v>
                </c:pt>
                <c:pt idx="2788">
                  <c:v>19.311786885245894</c:v>
                </c:pt>
                <c:pt idx="2789">
                  <c:v>19.313163934426225</c:v>
                </c:pt>
                <c:pt idx="2790">
                  <c:v>19.277672131147536</c:v>
                </c:pt>
                <c:pt idx="2791">
                  <c:v>19.290475409836059</c:v>
                </c:pt>
                <c:pt idx="2792">
                  <c:v>19.395852459016385</c:v>
                </c:pt>
                <c:pt idx="2793">
                  <c:v>19.458016393442616</c:v>
                </c:pt>
                <c:pt idx="2794">
                  <c:v>19.474803278688515</c:v>
                </c:pt>
                <c:pt idx="2795">
                  <c:v>19.536754098360646</c:v>
                </c:pt>
                <c:pt idx="2796">
                  <c:v>19.529999999999994</c:v>
                </c:pt>
                <c:pt idx="2797">
                  <c:v>19.572245901639338</c:v>
                </c:pt>
                <c:pt idx="2798">
                  <c:v>19.693737704918032</c:v>
                </c:pt>
                <c:pt idx="2799">
                  <c:v>19.745229508196719</c:v>
                </c:pt>
                <c:pt idx="2800">
                  <c:v>19.784803278688521</c:v>
                </c:pt>
                <c:pt idx="2801">
                  <c:v>19.816459016393445</c:v>
                </c:pt>
                <c:pt idx="2802">
                  <c:v>19.76426229508197</c:v>
                </c:pt>
                <c:pt idx="2803">
                  <c:v>19.759213114754097</c:v>
                </c:pt>
                <c:pt idx="2804">
                  <c:v>19.708377049180328</c:v>
                </c:pt>
                <c:pt idx="2805">
                  <c:v>19.665344262295083</c:v>
                </c:pt>
                <c:pt idx="2806">
                  <c:v>19.619081967213116</c:v>
                </c:pt>
                <c:pt idx="2807">
                  <c:v>19.550852459016394</c:v>
                </c:pt>
                <c:pt idx="2808">
                  <c:v>19.571245901639344</c:v>
                </c:pt>
                <c:pt idx="2809">
                  <c:v>19.66372131147541</c:v>
                </c:pt>
                <c:pt idx="2810">
                  <c:v>19.794524590163938</c:v>
                </c:pt>
                <c:pt idx="2811">
                  <c:v>19.820049180327864</c:v>
                </c:pt>
                <c:pt idx="2812">
                  <c:v>19.849114754098355</c:v>
                </c:pt>
                <c:pt idx="2813">
                  <c:v>19.899934426229503</c:v>
                </c:pt>
                <c:pt idx="2814">
                  <c:v>19.927459016393435</c:v>
                </c:pt>
                <c:pt idx="2815">
                  <c:v>19.936508196721306</c:v>
                </c:pt>
                <c:pt idx="2816">
                  <c:v>20.003655737704914</c:v>
                </c:pt>
                <c:pt idx="2817">
                  <c:v>20.070311475409831</c:v>
                </c:pt>
                <c:pt idx="2818">
                  <c:v>19.995475409836061</c:v>
                </c:pt>
                <c:pt idx="2819">
                  <c:v>19.9823606557377</c:v>
                </c:pt>
                <c:pt idx="2820">
                  <c:v>19.974147540983605</c:v>
                </c:pt>
                <c:pt idx="2821">
                  <c:v>20.064754098360655</c:v>
                </c:pt>
                <c:pt idx="2822">
                  <c:v>20.135393442622952</c:v>
                </c:pt>
                <c:pt idx="2823">
                  <c:v>20.054393442622953</c:v>
                </c:pt>
                <c:pt idx="2824">
                  <c:v>20.01550819672131</c:v>
                </c:pt>
                <c:pt idx="2825">
                  <c:v>20.070721311475406</c:v>
                </c:pt>
                <c:pt idx="2826">
                  <c:v>20.121704918032783</c:v>
                </c:pt>
                <c:pt idx="2827">
                  <c:v>20.116327868852451</c:v>
                </c:pt>
                <c:pt idx="2828">
                  <c:v>20.060934426229501</c:v>
                </c:pt>
                <c:pt idx="2829">
                  <c:v>19.91403278688524</c:v>
                </c:pt>
                <c:pt idx="2830">
                  <c:v>19.869573770491797</c:v>
                </c:pt>
                <c:pt idx="2831">
                  <c:v>19.791409836065569</c:v>
                </c:pt>
                <c:pt idx="2832">
                  <c:v>19.765098360655731</c:v>
                </c:pt>
                <c:pt idx="2833">
                  <c:v>19.826819672131148</c:v>
                </c:pt>
                <c:pt idx="2834">
                  <c:v>19.823868852459015</c:v>
                </c:pt>
                <c:pt idx="2835">
                  <c:v>19.780114754098356</c:v>
                </c:pt>
                <c:pt idx="2836">
                  <c:v>19.781754098360654</c:v>
                </c:pt>
                <c:pt idx="2837">
                  <c:v>19.837098360655741</c:v>
                </c:pt>
                <c:pt idx="2838">
                  <c:v>19.819672131147541</c:v>
                </c:pt>
                <c:pt idx="2839">
                  <c:v>19.81434426229508</c:v>
                </c:pt>
                <c:pt idx="2840">
                  <c:v>19.839213114754095</c:v>
                </c:pt>
                <c:pt idx="2841">
                  <c:v>19.877852459016388</c:v>
                </c:pt>
                <c:pt idx="2842">
                  <c:v>19.945065573770485</c:v>
                </c:pt>
                <c:pt idx="2843">
                  <c:v>19.960737704918028</c:v>
                </c:pt>
                <c:pt idx="2844">
                  <c:v>19.854606557377046</c:v>
                </c:pt>
                <c:pt idx="2845">
                  <c:v>19.794688524590157</c:v>
                </c:pt>
                <c:pt idx="2846">
                  <c:v>19.821950819672125</c:v>
                </c:pt>
                <c:pt idx="2847">
                  <c:v>19.854344262295079</c:v>
                </c:pt>
                <c:pt idx="2848">
                  <c:v>19.978918032786879</c:v>
                </c:pt>
                <c:pt idx="2849">
                  <c:v>20.048622950819666</c:v>
                </c:pt>
                <c:pt idx="2850">
                  <c:v>20.171819672131143</c:v>
                </c:pt>
                <c:pt idx="2851">
                  <c:v>20.223213114754095</c:v>
                </c:pt>
                <c:pt idx="2852">
                  <c:v>20.303049180327868</c:v>
                </c:pt>
                <c:pt idx="2853">
                  <c:v>20.300262295081964</c:v>
                </c:pt>
                <c:pt idx="2854">
                  <c:v>20.321032786885244</c:v>
                </c:pt>
                <c:pt idx="2855">
                  <c:v>20.361918032786885</c:v>
                </c:pt>
                <c:pt idx="2856">
                  <c:v>20.366442622950821</c:v>
                </c:pt>
                <c:pt idx="2857">
                  <c:v>20.428885245901636</c:v>
                </c:pt>
                <c:pt idx="2858">
                  <c:v>20.489573770491798</c:v>
                </c:pt>
                <c:pt idx="2859">
                  <c:v>20.489967213114753</c:v>
                </c:pt>
                <c:pt idx="2860">
                  <c:v>20.500508196721313</c:v>
                </c:pt>
                <c:pt idx="2861">
                  <c:v>20.418131147540986</c:v>
                </c:pt>
                <c:pt idx="2862">
                  <c:v>20.345377049180328</c:v>
                </c:pt>
                <c:pt idx="2863">
                  <c:v>20.196360655737706</c:v>
                </c:pt>
                <c:pt idx="2864">
                  <c:v>20.016508196721304</c:v>
                </c:pt>
                <c:pt idx="2865">
                  <c:v>20.000721311475402</c:v>
                </c:pt>
                <c:pt idx="2866">
                  <c:v>20.077737704918025</c:v>
                </c:pt>
                <c:pt idx="2867">
                  <c:v>20.089360655737707</c:v>
                </c:pt>
                <c:pt idx="2868">
                  <c:v>20.020377049180325</c:v>
                </c:pt>
                <c:pt idx="2869">
                  <c:v>19.995704918032786</c:v>
                </c:pt>
                <c:pt idx="2870">
                  <c:v>19.954213114754097</c:v>
                </c:pt>
                <c:pt idx="2871">
                  <c:v>19.888081967213115</c:v>
                </c:pt>
                <c:pt idx="2872">
                  <c:v>19.920721311475411</c:v>
                </c:pt>
                <c:pt idx="2873">
                  <c:v>19.96255737704918</c:v>
                </c:pt>
                <c:pt idx="2874">
                  <c:v>19.784737704918037</c:v>
                </c:pt>
                <c:pt idx="2875">
                  <c:v>19.667737704918032</c:v>
                </c:pt>
                <c:pt idx="2876">
                  <c:v>19.597983606557378</c:v>
                </c:pt>
                <c:pt idx="2877">
                  <c:v>19.626524590163932</c:v>
                </c:pt>
                <c:pt idx="2878">
                  <c:v>19.636032786885242</c:v>
                </c:pt>
                <c:pt idx="2879">
                  <c:v>19.742672131147536</c:v>
                </c:pt>
                <c:pt idx="2880">
                  <c:v>19.87919672131147</c:v>
                </c:pt>
                <c:pt idx="2881">
                  <c:v>19.980721311475406</c:v>
                </c:pt>
                <c:pt idx="2882">
                  <c:v>19.89873770491803</c:v>
                </c:pt>
                <c:pt idx="2883">
                  <c:v>19.832868852459015</c:v>
                </c:pt>
                <c:pt idx="2884">
                  <c:v>20.031442622950816</c:v>
                </c:pt>
                <c:pt idx="2885">
                  <c:v>20.122655737704918</c:v>
                </c:pt>
                <c:pt idx="2886">
                  <c:v>20.151688524590163</c:v>
                </c:pt>
                <c:pt idx="2887">
                  <c:v>20.11150819672131</c:v>
                </c:pt>
                <c:pt idx="2888">
                  <c:v>20.006327868852459</c:v>
                </c:pt>
                <c:pt idx="2889">
                  <c:v>20.027770491803278</c:v>
                </c:pt>
                <c:pt idx="2890">
                  <c:v>20.079754098360656</c:v>
                </c:pt>
                <c:pt idx="2891">
                  <c:v>20.253786885245905</c:v>
                </c:pt>
                <c:pt idx="2892">
                  <c:v>20.504852459016394</c:v>
                </c:pt>
                <c:pt idx="2893">
                  <c:v>20.53</c:v>
                </c:pt>
                <c:pt idx="2894">
                  <c:v>20.426344262295085</c:v>
                </c:pt>
                <c:pt idx="2895">
                  <c:v>20.429672131147544</c:v>
                </c:pt>
                <c:pt idx="2896">
                  <c:v>20.468000000000004</c:v>
                </c:pt>
                <c:pt idx="2897">
                  <c:v>20.437180327868855</c:v>
                </c:pt>
                <c:pt idx="2898">
                  <c:v>20.38304918032787</c:v>
                </c:pt>
                <c:pt idx="2899">
                  <c:v>20.443426229508198</c:v>
                </c:pt>
                <c:pt idx="2900">
                  <c:v>20.621803278688521</c:v>
                </c:pt>
                <c:pt idx="2901">
                  <c:v>20.667770491803275</c:v>
                </c:pt>
                <c:pt idx="2902">
                  <c:v>20.556377049180323</c:v>
                </c:pt>
                <c:pt idx="2903">
                  <c:v>20.379721311475407</c:v>
                </c:pt>
                <c:pt idx="2904">
                  <c:v>20.234704918032779</c:v>
                </c:pt>
                <c:pt idx="2905">
                  <c:v>20.261819672131136</c:v>
                </c:pt>
                <c:pt idx="2906">
                  <c:v>20.354540983606544</c:v>
                </c:pt>
                <c:pt idx="2907">
                  <c:v>20.393999999999988</c:v>
                </c:pt>
                <c:pt idx="2908">
                  <c:v>20.54314754098359</c:v>
                </c:pt>
                <c:pt idx="2909">
                  <c:v>20.465065573770481</c:v>
                </c:pt>
                <c:pt idx="2910">
                  <c:v>20.403885245901623</c:v>
                </c:pt>
                <c:pt idx="2911">
                  <c:v>20.324540983606539</c:v>
                </c:pt>
                <c:pt idx="2912">
                  <c:v>20.252737704918015</c:v>
                </c:pt>
                <c:pt idx="2913">
                  <c:v>20.129770491803264</c:v>
                </c:pt>
                <c:pt idx="2914">
                  <c:v>20.050114754098345</c:v>
                </c:pt>
                <c:pt idx="2915">
                  <c:v>19.874999999999986</c:v>
                </c:pt>
                <c:pt idx="2916">
                  <c:v>19.757606557377038</c:v>
                </c:pt>
                <c:pt idx="2917">
                  <c:v>19.631311475409827</c:v>
                </c:pt>
                <c:pt idx="2918">
                  <c:v>19.504245901639337</c:v>
                </c:pt>
                <c:pt idx="2919">
                  <c:v>19.474967213114748</c:v>
                </c:pt>
                <c:pt idx="2920">
                  <c:v>19.430983606557373</c:v>
                </c:pt>
                <c:pt idx="2921">
                  <c:v>19.346377049180322</c:v>
                </c:pt>
                <c:pt idx="2922">
                  <c:v>19.28906557377049</c:v>
                </c:pt>
                <c:pt idx="2923">
                  <c:v>19.19924590163934</c:v>
                </c:pt>
                <c:pt idx="2924">
                  <c:v>19.301180327868849</c:v>
                </c:pt>
                <c:pt idx="2925">
                  <c:v>19.368754098360654</c:v>
                </c:pt>
                <c:pt idx="2926">
                  <c:v>19.299885245901635</c:v>
                </c:pt>
                <c:pt idx="2927">
                  <c:v>19.323999999999995</c:v>
                </c:pt>
                <c:pt idx="2928">
                  <c:v>19.497508196721302</c:v>
                </c:pt>
                <c:pt idx="2929">
                  <c:v>19.640491803278685</c:v>
                </c:pt>
                <c:pt idx="2930">
                  <c:v>19.646622950819669</c:v>
                </c:pt>
                <c:pt idx="2931">
                  <c:v>19.570639344262293</c:v>
                </c:pt>
                <c:pt idx="2932">
                  <c:v>19.501491803278686</c:v>
                </c:pt>
                <c:pt idx="2933">
                  <c:v>19.416213114754097</c:v>
                </c:pt>
                <c:pt idx="2934">
                  <c:v>19.527622950819676</c:v>
                </c:pt>
                <c:pt idx="2935">
                  <c:v>19.668393442622953</c:v>
                </c:pt>
                <c:pt idx="2936">
                  <c:v>19.843278688524592</c:v>
                </c:pt>
                <c:pt idx="2937">
                  <c:v>20.029786885245901</c:v>
                </c:pt>
                <c:pt idx="2938">
                  <c:v>20.25603278688525</c:v>
                </c:pt>
                <c:pt idx="2939">
                  <c:v>20.091885245901643</c:v>
                </c:pt>
                <c:pt idx="2940">
                  <c:v>19.929639344262299</c:v>
                </c:pt>
                <c:pt idx="2941">
                  <c:v>19.836754098360661</c:v>
                </c:pt>
                <c:pt idx="2942">
                  <c:v>19.789245901639351</c:v>
                </c:pt>
                <c:pt idx="2943">
                  <c:v>19.683016393442632</c:v>
                </c:pt>
                <c:pt idx="2944">
                  <c:v>19.575918032786891</c:v>
                </c:pt>
                <c:pt idx="2945">
                  <c:v>19.287590163934432</c:v>
                </c:pt>
                <c:pt idx="2946">
                  <c:v>19.285573770491808</c:v>
                </c:pt>
                <c:pt idx="2947">
                  <c:v>19.21157377049181</c:v>
                </c:pt>
                <c:pt idx="2948">
                  <c:v>19.187639344262301</c:v>
                </c:pt>
                <c:pt idx="2949">
                  <c:v>19.336377049180332</c:v>
                </c:pt>
                <c:pt idx="2950">
                  <c:v>19.315901639344268</c:v>
                </c:pt>
                <c:pt idx="2951">
                  <c:v>19.281524590163936</c:v>
                </c:pt>
                <c:pt idx="2952">
                  <c:v>19.042918032786883</c:v>
                </c:pt>
                <c:pt idx="2953">
                  <c:v>18.710278688524586</c:v>
                </c:pt>
                <c:pt idx="2954">
                  <c:v>18.807606557377049</c:v>
                </c:pt>
                <c:pt idx="2955">
                  <c:v>18.943360655737706</c:v>
                </c:pt>
                <c:pt idx="2956">
                  <c:v>18.67922950819672</c:v>
                </c:pt>
                <c:pt idx="2957">
                  <c:v>18.793524590163933</c:v>
                </c:pt>
                <c:pt idx="2958">
                  <c:v>19.002295081967212</c:v>
                </c:pt>
                <c:pt idx="2959">
                  <c:v>19.064098360655738</c:v>
                </c:pt>
                <c:pt idx="2960">
                  <c:v>19.150918032786887</c:v>
                </c:pt>
                <c:pt idx="2961">
                  <c:v>19.256950819672131</c:v>
                </c:pt>
                <c:pt idx="2962">
                  <c:v>19.440524590163939</c:v>
                </c:pt>
                <c:pt idx="2963">
                  <c:v>19.583524590163943</c:v>
                </c:pt>
              </c:numCache>
            </c:numRef>
          </c:yVal>
          <c:smooth val="0"/>
        </c:ser>
        <c:ser>
          <c:idx val="5"/>
          <c:order val="5"/>
          <c:tx>
            <c:strRef>
              <c:f>Sheet1!$P$7</c:f>
              <c:strCache>
                <c:ptCount val="1"/>
                <c:pt idx="0">
                  <c:v>70161.28</c:v>
                </c:pt>
              </c:strCache>
            </c:strRef>
          </c:tx>
          <c:spPr>
            <a:ln w="28575">
              <a:noFill/>
            </a:ln>
          </c:spPr>
          <c:marker>
            <c:symbol val="circle"/>
            <c:size val="2"/>
          </c:marker>
          <c:xVal>
            <c:numRef>
              <c:f>Sheet1!$D$9:$D$2972</c:f>
              <c:numCache>
                <c:formatCode>General</c:formatCode>
                <c:ptCount val="2964"/>
                <c:pt idx="0">
                  <c:v>350.03</c:v>
                </c:pt>
                <c:pt idx="1">
                  <c:v>350.3</c:v>
                </c:pt>
                <c:pt idx="2">
                  <c:v>350.56</c:v>
                </c:pt>
                <c:pt idx="3">
                  <c:v>350.83</c:v>
                </c:pt>
                <c:pt idx="4">
                  <c:v>351.09</c:v>
                </c:pt>
                <c:pt idx="5">
                  <c:v>351.36</c:v>
                </c:pt>
                <c:pt idx="6">
                  <c:v>351.63</c:v>
                </c:pt>
                <c:pt idx="7">
                  <c:v>351.89</c:v>
                </c:pt>
                <c:pt idx="8">
                  <c:v>352.16</c:v>
                </c:pt>
                <c:pt idx="9">
                  <c:v>352.42</c:v>
                </c:pt>
                <c:pt idx="10">
                  <c:v>352.69</c:v>
                </c:pt>
                <c:pt idx="11">
                  <c:v>352.95</c:v>
                </c:pt>
                <c:pt idx="12">
                  <c:v>353.22</c:v>
                </c:pt>
                <c:pt idx="13">
                  <c:v>353.49</c:v>
                </c:pt>
                <c:pt idx="14">
                  <c:v>353.75</c:v>
                </c:pt>
                <c:pt idx="15">
                  <c:v>354.02</c:v>
                </c:pt>
                <c:pt idx="16">
                  <c:v>354.28</c:v>
                </c:pt>
                <c:pt idx="17">
                  <c:v>354.55</c:v>
                </c:pt>
                <c:pt idx="18">
                  <c:v>354.81</c:v>
                </c:pt>
                <c:pt idx="19">
                  <c:v>355.08</c:v>
                </c:pt>
                <c:pt idx="20">
                  <c:v>355.35</c:v>
                </c:pt>
                <c:pt idx="21">
                  <c:v>355.61</c:v>
                </c:pt>
                <c:pt idx="22">
                  <c:v>355.88</c:v>
                </c:pt>
                <c:pt idx="23">
                  <c:v>356.14</c:v>
                </c:pt>
                <c:pt idx="24">
                  <c:v>356.41</c:v>
                </c:pt>
                <c:pt idx="25">
                  <c:v>356.67</c:v>
                </c:pt>
                <c:pt idx="26">
                  <c:v>356.94</c:v>
                </c:pt>
                <c:pt idx="27">
                  <c:v>357.2</c:v>
                </c:pt>
                <c:pt idx="28">
                  <c:v>357.47</c:v>
                </c:pt>
                <c:pt idx="29">
                  <c:v>357.74</c:v>
                </c:pt>
                <c:pt idx="30">
                  <c:v>358</c:v>
                </c:pt>
                <c:pt idx="31">
                  <c:v>358.27</c:v>
                </c:pt>
                <c:pt idx="32">
                  <c:v>358.53</c:v>
                </c:pt>
                <c:pt idx="33">
                  <c:v>358.8</c:v>
                </c:pt>
                <c:pt idx="34">
                  <c:v>359.06</c:v>
                </c:pt>
                <c:pt idx="35">
                  <c:v>359.33</c:v>
                </c:pt>
                <c:pt idx="36">
                  <c:v>359.59</c:v>
                </c:pt>
                <c:pt idx="37">
                  <c:v>359.86</c:v>
                </c:pt>
                <c:pt idx="38">
                  <c:v>360.12</c:v>
                </c:pt>
                <c:pt idx="39">
                  <c:v>360.39</c:v>
                </c:pt>
                <c:pt idx="40">
                  <c:v>360.66</c:v>
                </c:pt>
                <c:pt idx="41">
                  <c:v>360.92</c:v>
                </c:pt>
                <c:pt idx="42">
                  <c:v>361.19</c:v>
                </c:pt>
                <c:pt idx="43">
                  <c:v>361.45</c:v>
                </c:pt>
                <c:pt idx="44">
                  <c:v>361.72</c:v>
                </c:pt>
                <c:pt idx="45">
                  <c:v>361.98</c:v>
                </c:pt>
                <c:pt idx="46">
                  <c:v>362.25</c:v>
                </c:pt>
                <c:pt idx="47">
                  <c:v>362.51</c:v>
                </c:pt>
                <c:pt idx="48">
                  <c:v>362.78</c:v>
                </c:pt>
                <c:pt idx="49">
                  <c:v>363.04</c:v>
                </c:pt>
                <c:pt idx="50">
                  <c:v>363.31</c:v>
                </c:pt>
                <c:pt idx="51">
                  <c:v>363.58</c:v>
                </c:pt>
                <c:pt idx="52">
                  <c:v>363.84</c:v>
                </c:pt>
                <c:pt idx="53">
                  <c:v>364.11</c:v>
                </c:pt>
                <c:pt idx="54">
                  <c:v>364.37</c:v>
                </c:pt>
                <c:pt idx="55">
                  <c:v>364.64</c:v>
                </c:pt>
                <c:pt idx="56">
                  <c:v>364.9</c:v>
                </c:pt>
                <c:pt idx="57">
                  <c:v>365.17</c:v>
                </c:pt>
                <c:pt idx="58">
                  <c:v>365.43</c:v>
                </c:pt>
                <c:pt idx="59">
                  <c:v>365.7</c:v>
                </c:pt>
                <c:pt idx="60">
                  <c:v>365.96</c:v>
                </c:pt>
                <c:pt idx="61">
                  <c:v>366.23</c:v>
                </c:pt>
                <c:pt idx="62">
                  <c:v>366.49</c:v>
                </c:pt>
                <c:pt idx="63">
                  <c:v>366.76</c:v>
                </c:pt>
                <c:pt idx="64">
                  <c:v>367.02</c:v>
                </c:pt>
                <c:pt idx="65">
                  <c:v>367.29</c:v>
                </c:pt>
                <c:pt idx="66">
                  <c:v>367.56</c:v>
                </c:pt>
                <c:pt idx="67">
                  <c:v>367.82</c:v>
                </c:pt>
                <c:pt idx="68">
                  <c:v>368.09</c:v>
                </c:pt>
                <c:pt idx="69">
                  <c:v>368.35</c:v>
                </c:pt>
                <c:pt idx="70">
                  <c:v>368.62</c:v>
                </c:pt>
                <c:pt idx="71">
                  <c:v>368.88</c:v>
                </c:pt>
                <c:pt idx="72">
                  <c:v>369.15</c:v>
                </c:pt>
                <c:pt idx="73">
                  <c:v>369.41</c:v>
                </c:pt>
                <c:pt idx="74">
                  <c:v>369.68</c:v>
                </c:pt>
                <c:pt idx="75">
                  <c:v>369.94</c:v>
                </c:pt>
                <c:pt idx="76">
                  <c:v>370.21</c:v>
                </c:pt>
                <c:pt idx="77">
                  <c:v>370.47</c:v>
                </c:pt>
                <c:pt idx="78">
                  <c:v>370.74</c:v>
                </c:pt>
                <c:pt idx="79">
                  <c:v>371</c:v>
                </c:pt>
                <c:pt idx="80">
                  <c:v>371.27</c:v>
                </c:pt>
                <c:pt idx="81">
                  <c:v>371.53</c:v>
                </c:pt>
                <c:pt idx="82">
                  <c:v>371.8</c:v>
                </c:pt>
                <c:pt idx="83">
                  <c:v>372.06</c:v>
                </c:pt>
                <c:pt idx="84">
                  <c:v>372.33</c:v>
                </c:pt>
                <c:pt idx="85">
                  <c:v>372.59</c:v>
                </c:pt>
                <c:pt idx="86">
                  <c:v>372.86</c:v>
                </c:pt>
                <c:pt idx="87">
                  <c:v>373.12</c:v>
                </c:pt>
                <c:pt idx="88">
                  <c:v>373.39</c:v>
                </c:pt>
                <c:pt idx="89">
                  <c:v>373.65</c:v>
                </c:pt>
                <c:pt idx="90">
                  <c:v>373.92</c:v>
                </c:pt>
                <c:pt idx="91">
                  <c:v>374.18</c:v>
                </c:pt>
                <c:pt idx="92">
                  <c:v>374.45</c:v>
                </c:pt>
                <c:pt idx="93">
                  <c:v>374.71</c:v>
                </c:pt>
                <c:pt idx="94">
                  <c:v>374.98</c:v>
                </c:pt>
                <c:pt idx="95">
                  <c:v>375.24</c:v>
                </c:pt>
                <c:pt idx="96">
                  <c:v>375.51</c:v>
                </c:pt>
                <c:pt idx="97">
                  <c:v>375.77</c:v>
                </c:pt>
                <c:pt idx="98">
                  <c:v>376.04</c:v>
                </c:pt>
                <c:pt idx="99">
                  <c:v>376.3</c:v>
                </c:pt>
                <c:pt idx="100">
                  <c:v>376.57</c:v>
                </c:pt>
                <c:pt idx="101">
                  <c:v>376.83</c:v>
                </c:pt>
                <c:pt idx="102">
                  <c:v>377.1</c:v>
                </c:pt>
                <c:pt idx="103">
                  <c:v>377.36</c:v>
                </c:pt>
                <c:pt idx="104">
                  <c:v>377.63</c:v>
                </c:pt>
                <c:pt idx="105">
                  <c:v>377.89</c:v>
                </c:pt>
                <c:pt idx="106">
                  <c:v>378.16</c:v>
                </c:pt>
                <c:pt idx="107">
                  <c:v>378.42</c:v>
                </c:pt>
                <c:pt idx="108">
                  <c:v>378.69</c:v>
                </c:pt>
                <c:pt idx="109">
                  <c:v>378.95</c:v>
                </c:pt>
                <c:pt idx="110">
                  <c:v>379.22</c:v>
                </c:pt>
                <c:pt idx="111">
                  <c:v>379.48</c:v>
                </c:pt>
                <c:pt idx="112">
                  <c:v>379.75</c:v>
                </c:pt>
                <c:pt idx="113">
                  <c:v>380.01</c:v>
                </c:pt>
                <c:pt idx="114">
                  <c:v>380.28</c:v>
                </c:pt>
                <c:pt idx="115">
                  <c:v>380.54</c:v>
                </c:pt>
                <c:pt idx="116">
                  <c:v>380.81</c:v>
                </c:pt>
                <c:pt idx="117">
                  <c:v>381.07</c:v>
                </c:pt>
                <c:pt idx="118">
                  <c:v>381.34</c:v>
                </c:pt>
                <c:pt idx="119">
                  <c:v>381.6</c:v>
                </c:pt>
                <c:pt idx="120">
                  <c:v>381.87</c:v>
                </c:pt>
                <c:pt idx="121">
                  <c:v>382.13</c:v>
                </c:pt>
                <c:pt idx="122">
                  <c:v>382.4</c:v>
                </c:pt>
                <c:pt idx="123">
                  <c:v>382.66</c:v>
                </c:pt>
                <c:pt idx="124">
                  <c:v>382.93</c:v>
                </c:pt>
                <c:pt idx="125">
                  <c:v>383.19</c:v>
                </c:pt>
                <c:pt idx="126">
                  <c:v>383.46</c:v>
                </c:pt>
                <c:pt idx="127">
                  <c:v>383.72</c:v>
                </c:pt>
                <c:pt idx="128">
                  <c:v>383.99</c:v>
                </c:pt>
                <c:pt idx="129">
                  <c:v>384.25</c:v>
                </c:pt>
                <c:pt idx="130">
                  <c:v>384.52</c:v>
                </c:pt>
                <c:pt idx="131">
                  <c:v>384.78</c:v>
                </c:pt>
                <c:pt idx="132">
                  <c:v>385.05</c:v>
                </c:pt>
                <c:pt idx="133">
                  <c:v>385.31</c:v>
                </c:pt>
                <c:pt idx="134">
                  <c:v>385.57</c:v>
                </c:pt>
                <c:pt idx="135">
                  <c:v>385.84</c:v>
                </c:pt>
                <c:pt idx="136">
                  <c:v>386.1</c:v>
                </c:pt>
                <c:pt idx="137">
                  <c:v>386.37</c:v>
                </c:pt>
                <c:pt idx="138">
                  <c:v>386.63</c:v>
                </c:pt>
                <c:pt idx="139">
                  <c:v>386.9</c:v>
                </c:pt>
                <c:pt idx="140">
                  <c:v>387.16</c:v>
                </c:pt>
                <c:pt idx="141">
                  <c:v>387.43</c:v>
                </c:pt>
                <c:pt idx="142">
                  <c:v>387.69</c:v>
                </c:pt>
                <c:pt idx="143">
                  <c:v>387.96</c:v>
                </c:pt>
                <c:pt idx="144">
                  <c:v>388.22</c:v>
                </c:pt>
                <c:pt idx="145">
                  <c:v>388.49</c:v>
                </c:pt>
                <c:pt idx="146">
                  <c:v>388.75</c:v>
                </c:pt>
                <c:pt idx="147">
                  <c:v>389.02</c:v>
                </c:pt>
                <c:pt idx="148">
                  <c:v>389.28</c:v>
                </c:pt>
                <c:pt idx="149">
                  <c:v>389.54</c:v>
                </c:pt>
                <c:pt idx="150">
                  <c:v>389.81</c:v>
                </c:pt>
                <c:pt idx="151">
                  <c:v>390.07</c:v>
                </c:pt>
                <c:pt idx="152">
                  <c:v>390.34</c:v>
                </c:pt>
                <c:pt idx="153">
                  <c:v>390.6</c:v>
                </c:pt>
                <c:pt idx="154">
                  <c:v>390.87</c:v>
                </c:pt>
                <c:pt idx="155">
                  <c:v>391.13</c:v>
                </c:pt>
                <c:pt idx="156">
                  <c:v>391.4</c:v>
                </c:pt>
                <c:pt idx="157">
                  <c:v>391.66</c:v>
                </c:pt>
                <c:pt idx="158">
                  <c:v>391.93</c:v>
                </c:pt>
                <c:pt idx="159">
                  <c:v>392.19</c:v>
                </c:pt>
                <c:pt idx="160">
                  <c:v>392.45</c:v>
                </c:pt>
                <c:pt idx="161">
                  <c:v>392.72</c:v>
                </c:pt>
                <c:pt idx="162">
                  <c:v>392.98</c:v>
                </c:pt>
                <c:pt idx="163">
                  <c:v>393.25</c:v>
                </c:pt>
                <c:pt idx="164">
                  <c:v>393.51</c:v>
                </c:pt>
                <c:pt idx="165">
                  <c:v>393.78</c:v>
                </c:pt>
                <c:pt idx="166">
                  <c:v>394.04</c:v>
                </c:pt>
                <c:pt idx="167">
                  <c:v>394.31</c:v>
                </c:pt>
                <c:pt idx="168">
                  <c:v>394.57</c:v>
                </c:pt>
                <c:pt idx="169">
                  <c:v>394.84</c:v>
                </c:pt>
                <c:pt idx="170">
                  <c:v>395.1</c:v>
                </c:pt>
                <c:pt idx="171">
                  <c:v>395.36</c:v>
                </c:pt>
                <c:pt idx="172">
                  <c:v>395.63</c:v>
                </c:pt>
                <c:pt idx="173">
                  <c:v>395.89</c:v>
                </c:pt>
                <c:pt idx="174">
                  <c:v>396.16</c:v>
                </c:pt>
                <c:pt idx="175">
                  <c:v>396.42</c:v>
                </c:pt>
                <c:pt idx="176">
                  <c:v>396.69</c:v>
                </c:pt>
                <c:pt idx="177">
                  <c:v>396.95</c:v>
                </c:pt>
                <c:pt idx="178">
                  <c:v>397.21</c:v>
                </c:pt>
                <c:pt idx="179">
                  <c:v>397.48</c:v>
                </c:pt>
                <c:pt idx="180">
                  <c:v>397.74</c:v>
                </c:pt>
                <c:pt idx="181">
                  <c:v>398.01</c:v>
                </c:pt>
                <c:pt idx="182">
                  <c:v>398.27</c:v>
                </c:pt>
                <c:pt idx="183">
                  <c:v>398.54</c:v>
                </c:pt>
                <c:pt idx="184">
                  <c:v>398.8</c:v>
                </c:pt>
                <c:pt idx="185">
                  <c:v>399.07</c:v>
                </c:pt>
                <c:pt idx="186">
                  <c:v>399.33</c:v>
                </c:pt>
                <c:pt idx="187">
                  <c:v>399.59</c:v>
                </c:pt>
                <c:pt idx="188">
                  <c:v>399.86</c:v>
                </c:pt>
                <c:pt idx="189">
                  <c:v>400.12</c:v>
                </c:pt>
                <c:pt idx="190">
                  <c:v>400.39</c:v>
                </c:pt>
                <c:pt idx="191">
                  <c:v>400.65</c:v>
                </c:pt>
                <c:pt idx="192">
                  <c:v>400.92</c:v>
                </c:pt>
                <c:pt idx="193">
                  <c:v>401.18</c:v>
                </c:pt>
                <c:pt idx="194">
                  <c:v>401.44</c:v>
                </c:pt>
                <c:pt idx="195">
                  <c:v>401.71</c:v>
                </c:pt>
                <c:pt idx="196">
                  <c:v>401.97</c:v>
                </c:pt>
                <c:pt idx="197">
                  <c:v>402.24</c:v>
                </c:pt>
                <c:pt idx="198">
                  <c:v>402.5</c:v>
                </c:pt>
                <c:pt idx="199">
                  <c:v>402.76</c:v>
                </c:pt>
                <c:pt idx="200">
                  <c:v>403.03</c:v>
                </c:pt>
                <c:pt idx="201">
                  <c:v>403.29</c:v>
                </c:pt>
                <c:pt idx="202">
                  <c:v>403.56</c:v>
                </c:pt>
                <c:pt idx="203">
                  <c:v>403.82</c:v>
                </c:pt>
                <c:pt idx="204">
                  <c:v>404.09</c:v>
                </c:pt>
                <c:pt idx="205">
                  <c:v>404.35</c:v>
                </c:pt>
                <c:pt idx="206">
                  <c:v>404.61</c:v>
                </c:pt>
                <c:pt idx="207">
                  <c:v>404.88</c:v>
                </c:pt>
                <c:pt idx="208">
                  <c:v>405.14</c:v>
                </c:pt>
                <c:pt idx="209">
                  <c:v>405.41</c:v>
                </c:pt>
                <c:pt idx="210">
                  <c:v>405.67</c:v>
                </c:pt>
                <c:pt idx="211">
                  <c:v>405.93</c:v>
                </c:pt>
                <c:pt idx="212">
                  <c:v>406.2</c:v>
                </c:pt>
                <c:pt idx="213">
                  <c:v>406.46</c:v>
                </c:pt>
                <c:pt idx="214">
                  <c:v>406.73</c:v>
                </c:pt>
                <c:pt idx="215">
                  <c:v>406.99</c:v>
                </c:pt>
                <c:pt idx="216">
                  <c:v>407.26</c:v>
                </c:pt>
                <c:pt idx="217">
                  <c:v>407.52</c:v>
                </c:pt>
                <c:pt idx="218">
                  <c:v>407.78</c:v>
                </c:pt>
                <c:pt idx="219">
                  <c:v>408.05</c:v>
                </c:pt>
                <c:pt idx="220">
                  <c:v>408.31</c:v>
                </c:pt>
                <c:pt idx="221">
                  <c:v>408.58</c:v>
                </c:pt>
                <c:pt idx="222">
                  <c:v>408.84</c:v>
                </c:pt>
                <c:pt idx="223">
                  <c:v>409.1</c:v>
                </c:pt>
                <c:pt idx="224">
                  <c:v>409.37</c:v>
                </c:pt>
                <c:pt idx="225">
                  <c:v>409.63</c:v>
                </c:pt>
                <c:pt idx="226">
                  <c:v>409.9</c:v>
                </c:pt>
                <c:pt idx="227">
                  <c:v>410.16</c:v>
                </c:pt>
                <c:pt idx="228">
                  <c:v>410.42</c:v>
                </c:pt>
                <c:pt idx="229">
                  <c:v>410.69</c:v>
                </c:pt>
                <c:pt idx="230">
                  <c:v>410.95</c:v>
                </c:pt>
                <c:pt idx="231">
                  <c:v>411.22</c:v>
                </c:pt>
                <c:pt idx="232">
                  <c:v>411.48</c:v>
                </c:pt>
                <c:pt idx="233">
                  <c:v>411.74</c:v>
                </c:pt>
                <c:pt idx="234">
                  <c:v>412.01</c:v>
                </c:pt>
                <c:pt idx="235">
                  <c:v>412.27</c:v>
                </c:pt>
                <c:pt idx="236">
                  <c:v>412.54</c:v>
                </c:pt>
                <c:pt idx="237">
                  <c:v>412.8</c:v>
                </c:pt>
                <c:pt idx="238">
                  <c:v>413.06</c:v>
                </c:pt>
                <c:pt idx="239">
                  <c:v>413.33</c:v>
                </c:pt>
                <c:pt idx="240">
                  <c:v>413.59</c:v>
                </c:pt>
                <c:pt idx="241">
                  <c:v>413.85</c:v>
                </c:pt>
                <c:pt idx="242">
                  <c:v>414.12</c:v>
                </c:pt>
                <c:pt idx="243">
                  <c:v>414.38</c:v>
                </c:pt>
                <c:pt idx="244">
                  <c:v>414.65</c:v>
                </c:pt>
                <c:pt idx="245">
                  <c:v>414.91</c:v>
                </c:pt>
                <c:pt idx="246">
                  <c:v>415.17</c:v>
                </c:pt>
                <c:pt idx="247">
                  <c:v>415.44</c:v>
                </c:pt>
                <c:pt idx="248">
                  <c:v>415.7</c:v>
                </c:pt>
                <c:pt idx="249">
                  <c:v>415.97</c:v>
                </c:pt>
                <c:pt idx="250">
                  <c:v>416.23</c:v>
                </c:pt>
                <c:pt idx="251">
                  <c:v>416.49</c:v>
                </c:pt>
                <c:pt idx="252">
                  <c:v>416.76</c:v>
                </c:pt>
                <c:pt idx="253">
                  <c:v>417.02</c:v>
                </c:pt>
                <c:pt idx="254">
                  <c:v>417.28</c:v>
                </c:pt>
                <c:pt idx="255">
                  <c:v>417.55</c:v>
                </c:pt>
                <c:pt idx="256">
                  <c:v>417.81</c:v>
                </c:pt>
                <c:pt idx="257">
                  <c:v>418.08</c:v>
                </c:pt>
                <c:pt idx="258">
                  <c:v>418.34</c:v>
                </c:pt>
                <c:pt idx="259">
                  <c:v>418.6</c:v>
                </c:pt>
                <c:pt idx="260">
                  <c:v>418.87</c:v>
                </c:pt>
                <c:pt idx="261">
                  <c:v>419.13</c:v>
                </c:pt>
                <c:pt idx="262">
                  <c:v>419.39</c:v>
                </c:pt>
                <c:pt idx="263">
                  <c:v>419.66</c:v>
                </c:pt>
                <c:pt idx="264">
                  <c:v>419.92</c:v>
                </c:pt>
                <c:pt idx="265">
                  <c:v>420.19</c:v>
                </c:pt>
                <c:pt idx="266">
                  <c:v>420.45</c:v>
                </c:pt>
                <c:pt idx="267">
                  <c:v>420.71</c:v>
                </c:pt>
                <c:pt idx="268">
                  <c:v>420.98</c:v>
                </c:pt>
                <c:pt idx="269">
                  <c:v>421.24</c:v>
                </c:pt>
                <c:pt idx="270">
                  <c:v>421.5</c:v>
                </c:pt>
                <c:pt idx="271">
                  <c:v>421.77</c:v>
                </c:pt>
                <c:pt idx="272">
                  <c:v>422.03</c:v>
                </c:pt>
                <c:pt idx="273">
                  <c:v>422.29</c:v>
                </c:pt>
                <c:pt idx="274">
                  <c:v>422.56</c:v>
                </c:pt>
                <c:pt idx="275">
                  <c:v>422.82</c:v>
                </c:pt>
                <c:pt idx="276">
                  <c:v>423.09</c:v>
                </c:pt>
                <c:pt idx="277">
                  <c:v>423.35</c:v>
                </c:pt>
                <c:pt idx="278">
                  <c:v>423.61</c:v>
                </c:pt>
                <c:pt idx="279">
                  <c:v>423.88</c:v>
                </c:pt>
                <c:pt idx="280">
                  <c:v>424.14</c:v>
                </c:pt>
                <c:pt idx="281">
                  <c:v>424.4</c:v>
                </c:pt>
                <c:pt idx="282">
                  <c:v>424.67</c:v>
                </c:pt>
                <c:pt idx="283">
                  <c:v>424.93</c:v>
                </c:pt>
                <c:pt idx="284">
                  <c:v>425.19</c:v>
                </c:pt>
                <c:pt idx="285">
                  <c:v>425.46</c:v>
                </c:pt>
                <c:pt idx="286">
                  <c:v>425.72</c:v>
                </c:pt>
                <c:pt idx="287">
                  <c:v>425.98</c:v>
                </c:pt>
                <c:pt idx="288">
                  <c:v>426.25</c:v>
                </c:pt>
                <c:pt idx="289">
                  <c:v>426.51</c:v>
                </c:pt>
                <c:pt idx="290">
                  <c:v>426.78</c:v>
                </c:pt>
                <c:pt idx="291">
                  <c:v>427.04</c:v>
                </c:pt>
                <c:pt idx="292">
                  <c:v>427.3</c:v>
                </c:pt>
                <c:pt idx="293">
                  <c:v>427.57</c:v>
                </c:pt>
                <c:pt idx="294">
                  <c:v>427.83</c:v>
                </c:pt>
                <c:pt idx="295">
                  <c:v>428.09</c:v>
                </c:pt>
                <c:pt idx="296">
                  <c:v>428.36</c:v>
                </c:pt>
                <c:pt idx="297">
                  <c:v>428.62</c:v>
                </c:pt>
                <c:pt idx="298">
                  <c:v>428.88</c:v>
                </c:pt>
                <c:pt idx="299">
                  <c:v>429.15</c:v>
                </c:pt>
                <c:pt idx="300">
                  <c:v>429.41</c:v>
                </c:pt>
                <c:pt idx="301">
                  <c:v>429.67</c:v>
                </c:pt>
                <c:pt idx="302">
                  <c:v>429.94</c:v>
                </c:pt>
                <c:pt idx="303">
                  <c:v>430.2</c:v>
                </c:pt>
                <c:pt idx="304">
                  <c:v>430.46</c:v>
                </c:pt>
                <c:pt idx="305">
                  <c:v>430.73</c:v>
                </c:pt>
                <c:pt idx="306">
                  <c:v>430.99</c:v>
                </c:pt>
                <c:pt idx="307">
                  <c:v>431.25</c:v>
                </c:pt>
                <c:pt idx="308">
                  <c:v>431.52</c:v>
                </c:pt>
                <c:pt idx="309">
                  <c:v>431.78</c:v>
                </c:pt>
                <c:pt idx="310">
                  <c:v>432.04</c:v>
                </c:pt>
                <c:pt idx="311">
                  <c:v>432.31</c:v>
                </c:pt>
                <c:pt idx="312">
                  <c:v>432.57</c:v>
                </c:pt>
                <c:pt idx="313">
                  <c:v>432.83</c:v>
                </c:pt>
                <c:pt idx="314">
                  <c:v>433.1</c:v>
                </c:pt>
                <c:pt idx="315">
                  <c:v>433.36</c:v>
                </c:pt>
                <c:pt idx="316">
                  <c:v>433.62</c:v>
                </c:pt>
                <c:pt idx="317">
                  <c:v>433.89</c:v>
                </c:pt>
                <c:pt idx="318">
                  <c:v>434.15</c:v>
                </c:pt>
                <c:pt idx="319">
                  <c:v>434.41</c:v>
                </c:pt>
                <c:pt idx="320">
                  <c:v>434.68</c:v>
                </c:pt>
                <c:pt idx="321">
                  <c:v>434.94</c:v>
                </c:pt>
                <c:pt idx="322">
                  <c:v>435.2</c:v>
                </c:pt>
                <c:pt idx="323">
                  <c:v>435.47</c:v>
                </c:pt>
                <c:pt idx="324">
                  <c:v>435.73</c:v>
                </c:pt>
                <c:pt idx="325">
                  <c:v>435.99</c:v>
                </c:pt>
                <c:pt idx="326">
                  <c:v>436.26</c:v>
                </c:pt>
                <c:pt idx="327">
                  <c:v>436.52</c:v>
                </c:pt>
                <c:pt idx="328">
                  <c:v>436.78</c:v>
                </c:pt>
                <c:pt idx="329">
                  <c:v>437.05</c:v>
                </c:pt>
                <c:pt idx="330">
                  <c:v>437.31</c:v>
                </c:pt>
                <c:pt idx="331">
                  <c:v>437.57</c:v>
                </c:pt>
                <c:pt idx="332">
                  <c:v>437.83</c:v>
                </c:pt>
                <c:pt idx="333">
                  <c:v>438.1</c:v>
                </c:pt>
                <c:pt idx="334">
                  <c:v>438.36</c:v>
                </c:pt>
                <c:pt idx="335">
                  <c:v>438.62</c:v>
                </c:pt>
                <c:pt idx="336">
                  <c:v>438.89</c:v>
                </c:pt>
                <c:pt idx="337">
                  <c:v>439.15</c:v>
                </c:pt>
                <c:pt idx="338">
                  <c:v>439.41</c:v>
                </c:pt>
                <c:pt idx="339">
                  <c:v>439.68</c:v>
                </c:pt>
                <c:pt idx="340">
                  <c:v>439.94</c:v>
                </c:pt>
                <c:pt idx="341">
                  <c:v>440.2</c:v>
                </c:pt>
                <c:pt idx="342">
                  <c:v>440.47</c:v>
                </c:pt>
                <c:pt idx="343">
                  <c:v>440.73</c:v>
                </c:pt>
                <c:pt idx="344">
                  <c:v>440.99</c:v>
                </c:pt>
                <c:pt idx="345">
                  <c:v>441.25</c:v>
                </c:pt>
                <c:pt idx="346">
                  <c:v>441.52</c:v>
                </c:pt>
                <c:pt idx="347">
                  <c:v>441.78</c:v>
                </c:pt>
                <c:pt idx="348">
                  <c:v>442.04</c:v>
                </c:pt>
                <c:pt idx="349">
                  <c:v>442.31</c:v>
                </c:pt>
                <c:pt idx="350">
                  <c:v>442.57</c:v>
                </c:pt>
                <c:pt idx="351">
                  <c:v>442.83</c:v>
                </c:pt>
                <c:pt idx="352">
                  <c:v>443.1</c:v>
                </c:pt>
                <c:pt idx="353">
                  <c:v>443.36</c:v>
                </c:pt>
                <c:pt idx="354">
                  <c:v>443.62</c:v>
                </c:pt>
                <c:pt idx="355">
                  <c:v>443.89</c:v>
                </c:pt>
                <c:pt idx="356">
                  <c:v>444.15</c:v>
                </c:pt>
                <c:pt idx="357">
                  <c:v>444.41</c:v>
                </c:pt>
                <c:pt idx="358">
                  <c:v>444.67</c:v>
                </c:pt>
                <c:pt idx="359">
                  <c:v>444.94</c:v>
                </c:pt>
                <c:pt idx="360">
                  <c:v>445.2</c:v>
                </c:pt>
                <c:pt idx="361">
                  <c:v>445.46</c:v>
                </c:pt>
                <c:pt idx="362">
                  <c:v>445.73</c:v>
                </c:pt>
                <c:pt idx="363">
                  <c:v>445.99</c:v>
                </c:pt>
                <c:pt idx="364">
                  <c:v>446.25</c:v>
                </c:pt>
                <c:pt idx="365">
                  <c:v>446.51</c:v>
                </c:pt>
                <c:pt idx="366">
                  <c:v>446.78</c:v>
                </c:pt>
                <c:pt idx="367">
                  <c:v>447.04</c:v>
                </c:pt>
                <c:pt idx="368">
                  <c:v>447.3</c:v>
                </c:pt>
                <c:pt idx="369">
                  <c:v>447.57</c:v>
                </c:pt>
                <c:pt idx="370">
                  <c:v>447.83</c:v>
                </c:pt>
                <c:pt idx="371">
                  <c:v>448.09</c:v>
                </c:pt>
                <c:pt idx="372">
                  <c:v>448.35</c:v>
                </c:pt>
                <c:pt idx="373">
                  <c:v>448.62</c:v>
                </c:pt>
                <c:pt idx="374">
                  <c:v>448.88</c:v>
                </c:pt>
                <c:pt idx="375">
                  <c:v>449.14</c:v>
                </c:pt>
                <c:pt idx="376">
                  <c:v>449.41</c:v>
                </c:pt>
                <c:pt idx="377">
                  <c:v>449.67</c:v>
                </c:pt>
                <c:pt idx="378">
                  <c:v>449.93</c:v>
                </c:pt>
                <c:pt idx="379">
                  <c:v>450.19</c:v>
                </c:pt>
                <c:pt idx="380">
                  <c:v>450.46</c:v>
                </c:pt>
                <c:pt idx="381">
                  <c:v>450.72</c:v>
                </c:pt>
                <c:pt idx="382">
                  <c:v>450.98</c:v>
                </c:pt>
                <c:pt idx="383">
                  <c:v>451.24</c:v>
                </c:pt>
                <c:pt idx="384">
                  <c:v>451.51</c:v>
                </c:pt>
                <c:pt idx="385">
                  <c:v>451.77</c:v>
                </c:pt>
                <c:pt idx="386">
                  <c:v>452.03</c:v>
                </c:pt>
                <c:pt idx="387">
                  <c:v>452.3</c:v>
                </c:pt>
                <c:pt idx="388">
                  <c:v>452.56</c:v>
                </c:pt>
                <c:pt idx="389">
                  <c:v>452.82</c:v>
                </c:pt>
                <c:pt idx="390">
                  <c:v>453.08</c:v>
                </c:pt>
                <c:pt idx="391">
                  <c:v>453.35</c:v>
                </c:pt>
                <c:pt idx="392">
                  <c:v>453.61</c:v>
                </c:pt>
                <c:pt idx="393">
                  <c:v>453.87</c:v>
                </c:pt>
                <c:pt idx="394">
                  <c:v>454.13</c:v>
                </c:pt>
                <c:pt idx="395">
                  <c:v>454.4</c:v>
                </c:pt>
                <c:pt idx="396">
                  <c:v>454.66</c:v>
                </c:pt>
                <c:pt idx="397">
                  <c:v>454.92</c:v>
                </c:pt>
                <c:pt idx="398">
                  <c:v>455.19</c:v>
                </c:pt>
                <c:pt idx="399">
                  <c:v>455.45</c:v>
                </c:pt>
                <c:pt idx="400">
                  <c:v>455.71</c:v>
                </c:pt>
                <c:pt idx="401">
                  <c:v>455.97</c:v>
                </c:pt>
                <c:pt idx="402">
                  <c:v>456.24</c:v>
                </c:pt>
                <c:pt idx="403">
                  <c:v>456.5</c:v>
                </c:pt>
                <c:pt idx="404">
                  <c:v>456.76</c:v>
                </c:pt>
                <c:pt idx="405">
                  <c:v>457.02</c:v>
                </c:pt>
                <c:pt idx="406">
                  <c:v>457.29</c:v>
                </c:pt>
                <c:pt idx="407">
                  <c:v>457.55</c:v>
                </c:pt>
                <c:pt idx="408">
                  <c:v>457.81</c:v>
                </c:pt>
                <c:pt idx="409">
                  <c:v>458.07</c:v>
                </c:pt>
                <c:pt idx="410">
                  <c:v>458.34</c:v>
                </c:pt>
                <c:pt idx="411">
                  <c:v>458.6</c:v>
                </c:pt>
                <c:pt idx="412">
                  <c:v>458.86</c:v>
                </c:pt>
                <c:pt idx="413">
                  <c:v>459.12</c:v>
                </c:pt>
                <c:pt idx="414">
                  <c:v>459.39</c:v>
                </c:pt>
                <c:pt idx="415">
                  <c:v>459.65</c:v>
                </c:pt>
                <c:pt idx="416">
                  <c:v>459.91</c:v>
                </c:pt>
                <c:pt idx="417">
                  <c:v>460.17</c:v>
                </c:pt>
                <c:pt idx="418">
                  <c:v>460.44</c:v>
                </c:pt>
                <c:pt idx="419">
                  <c:v>460.7</c:v>
                </c:pt>
                <c:pt idx="420">
                  <c:v>460.96</c:v>
                </c:pt>
                <c:pt idx="421">
                  <c:v>461.22</c:v>
                </c:pt>
                <c:pt idx="422">
                  <c:v>461.49</c:v>
                </c:pt>
                <c:pt idx="423">
                  <c:v>461.75</c:v>
                </c:pt>
                <c:pt idx="424">
                  <c:v>462.01</c:v>
                </c:pt>
                <c:pt idx="425">
                  <c:v>462.27</c:v>
                </c:pt>
                <c:pt idx="426">
                  <c:v>462.54</c:v>
                </c:pt>
                <c:pt idx="427">
                  <c:v>462.8</c:v>
                </c:pt>
                <c:pt idx="428">
                  <c:v>463.06</c:v>
                </c:pt>
                <c:pt idx="429">
                  <c:v>463.32</c:v>
                </c:pt>
                <c:pt idx="430">
                  <c:v>463.58</c:v>
                </c:pt>
                <c:pt idx="431">
                  <c:v>463.85</c:v>
                </c:pt>
                <c:pt idx="432">
                  <c:v>464.11</c:v>
                </c:pt>
                <c:pt idx="433">
                  <c:v>464.37</c:v>
                </c:pt>
                <c:pt idx="434">
                  <c:v>464.63</c:v>
                </c:pt>
                <c:pt idx="435">
                  <c:v>464.9</c:v>
                </c:pt>
                <c:pt idx="436">
                  <c:v>465.16</c:v>
                </c:pt>
                <c:pt idx="437">
                  <c:v>465.42</c:v>
                </c:pt>
                <c:pt idx="438">
                  <c:v>465.68</c:v>
                </c:pt>
                <c:pt idx="439">
                  <c:v>465.95</c:v>
                </c:pt>
                <c:pt idx="440">
                  <c:v>466.21</c:v>
                </c:pt>
                <c:pt idx="441">
                  <c:v>466.47</c:v>
                </c:pt>
                <c:pt idx="442">
                  <c:v>466.73</c:v>
                </c:pt>
                <c:pt idx="443">
                  <c:v>466.99</c:v>
                </c:pt>
                <c:pt idx="444">
                  <c:v>467.26</c:v>
                </c:pt>
                <c:pt idx="445">
                  <c:v>467.52</c:v>
                </c:pt>
                <c:pt idx="446">
                  <c:v>467.78</c:v>
                </c:pt>
                <c:pt idx="447">
                  <c:v>468.04</c:v>
                </c:pt>
                <c:pt idx="448">
                  <c:v>468.31</c:v>
                </c:pt>
                <c:pt idx="449">
                  <c:v>468.57</c:v>
                </c:pt>
                <c:pt idx="450">
                  <c:v>468.83</c:v>
                </c:pt>
                <c:pt idx="451">
                  <c:v>469.09</c:v>
                </c:pt>
                <c:pt idx="452">
                  <c:v>469.35</c:v>
                </c:pt>
                <c:pt idx="453">
                  <c:v>469.62</c:v>
                </c:pt>
                <c:pt idx="454">
                  <c:v>469.88</c:v>
                </c:pt>
                <c:pt idx="455">
                  <c:v>470.14</c:v>
                </c:pt>
                <c:pt idx="456">
                  <c:v>470.4</c:v>
                </c:pt>
                <c:pt idx="457">
                  <c:v>470.67</c:v>
                </c:pt>
                <c:pt idx="458">
                  <c:v>470.93</c:v>
                </c:pt>
                <c:pt idx="459">
                  <c:v>471.19</c:v>
                </c:pt>
                <c:pt idx="460">
                  <c:v>471.45</c:v>
                </c:pt>
                <c:pt idx="461">
                  <c:v>471.71</c:v>
                </c:pt>
                <c:pt idx="462">
                  <c:v>471.98</c:v>
                </c:pt>
                <c:pt idx="463">
                  <c:v>472.24</c:v>
                </c:pt>
                <c:pt idx="464">
                  <c:v>472.5</c:v>
                </c:pt>
                <c:pt idx="465">
                  <c:v>472.76</c:v>
                </c:pt>
                <c:pt idx="466">
                  <c:v>473.02</c:v>
                </c:pt>
                <c:pt idx="467">
                  <c:v>473.29</c:v>
                </c:pt>
                <c:pt idx="468">
                  <c:v>473.55</c:v>
                </c:pt>
                <c:pt idx="469">
                  <c:v>473.81</c:v>
                </c:pt>
                <c:pt idx="470">
                  <c:v>474.07</c:v>
                </c:pt>
                <c:pt idx="471">
                  <c:v>474.33</c:v>
                </c:pt>
                <c:pt idx="472">
                  <c:v>474.6</c:v>
                </c:pt>
                <c:pt idx="473">
                  <c:v>474.86</c:v>
                </c:pt>
                <c:pt idx="474">
                  <c:v>475.12</c:v>
                </c:pt>
                <c:pt idx="475">
                  <c:v>475.38</c:v>
                </c:pt>
                <c:pt idx="476">
                  <c:v>475.64</c:v>
                </c:pt>
                <c:pt idx="477">
                  <c:v>475.91</c:v>
                </c:pt>
                <c:pt idx="478">
                  <c:v>476.17</c:v>
                </c:pt>
                <c:pt idx="479">
                  <c:v>476.43</c:v>
                </c:pt>
                <c:pt idx="480">
                  <c:v>476.69</c:v>
                </c:pt>
                <c:pt idx="481">
                  <c:v>476.95</c:v>
                </c:pt>
                <c:pt idx="482">
                  <c:v>477.22</c:v>
                </c:pt>
                <c:pt idx="483">
                  <c:v>477.48</c:v>
                </c:pt>
                <c:pt idx="484">
                  <c:v>477.74</c:v>
                </c:pt>
                <c:pt idx="485">
                  <c:v>478</c:v>
                </c:pt>
                <c:pt idx="486">
                  <c:v>478.26</c:v>
                </c:pt>
                <c:pt idx="487">
                  <c:v>478.53</c:v>
                </c:pt>
                <c:pt idx="488">
                  <c:v>478.79</c:v>
                </c:pt>
                <c:pt idx="489">
                  <c:v>479.05</c:v>
                </c:pt>
                <c:pt idx="490">
                  <c:v>479.31</c:v>
                </c:pt>
                <c:pt idx="491">
                  <c:v>479.57</c:v>
                </c:pt>
                <c:pt idx="492">
                  <c:v>479.84</c:v>
                </c:pt>
                <c:pt idx="493">
                  <c:v>480.1</c:v>
                </c:pt>
                <c:pt idx="494">
                  <c:v>480.36</c:v>
                </c:pt>
                <c:pt idx="495">
                  <c:v>480.62</c:v>
                </c:pt>
                <c:pt idx="496">
                  <c:v>480.88</c:v>
                </c:pt>
                <c:pt idx="497">
                  <c:v>481.14</c:v>
                </c:pt>
                <c:pt idx="498">
                  <c:v>481.41</c:v>
                </c:pt>
                <c:pt idx="499">
                  <c:v>481.67</c:v>
                </c:pt>
                <c:pt idx="500">
                  <c:v>481.93</c:v>
                </c:pt>
                <c:pt idx="501">
                  <c:v>482.19</c:v>
                </c:pt>
                <c:pt idx="502">
                  <c:v>482.45</c:v>
                </c:pt>
                <c:pt idx="503">
                  <c:v>482.72</c:v>
                </c:pt>
                <c:pt idx="504">
                  <c:v>482.98</c:v>
                </c:pt>
                <c:pt idx="505">
                  <c:v>483.24</c:v>
                </c:pt>
                <c:pt idx="506">
                  <c:v>483.5</c:v>
                </c:pt>
                <c:pt idx="507">
                  <c:v>483.76</c:v>
                </c:pt>
                <c:pt idx="508">
                  <c:v>484.02</c:v>
                </c:pt>
                <c:pt idx="509">
                  <c:v>484.29</c:v>
                </c:pt>
                <c:pt idx="510">
                  <c:v>484.55</c:v>
                </c:pt>
                <c:pt idx="511">
                  <c:v>484.81</c:v>
                </c:pt>
                <c:pt idx="512">
                  <c:v>485.07</c:v>
                </c:pt>
                <c:pt idx="513">
                  <c:v>485.33</c:v>
                </c:pt>
                <c:pt idx="514">
                  <c:v>485.59</c:v>
                </c:pt>
                <c:pt idx="515">
                  <c:v>485.86</c:v>
                </c:pt>
                <c:pt idx="516">
                  <c:v>486.12</c:v>
                </c:pt>
                <c:pt idx="517">
                  <c:v>486.38</c:v>
                </c:pt>
                <c:pt idx="518">
                  <c:v>486.64</c:v>
                </c:pt>
                <c:pt idx="519">
                  <c:v>486.9</c:v>
                </c:pt>
                <c:pt idx="520">
                  <c:v>487.16</c:v>
                </c:pt>
                <c:pt idx="521">
                  <c:v>487.43</c:v>
                </c:pt>
                <c:pt idx="522">
                  <c:v>487.69</c:v>
                </c:pt>
                <c:pt idx="523">
                  <c:v>487.95</c:v>
                </c:pt>
                <c:pt idx="524">
                  <c:v>488.21</c:v>
                </c:pt>
                <c:pt idx="525">
                  <c:v>488.47</c:v>
                </c:pt>
                <c:pt idx="526">
                  <c:v>488.73</c:v>
                </c:pt>
                <c:pt idx="527">
                  <c:v>489</c:v>
                </c:pt>
                <c:pt idx="528">
                  <c:v>489.26</c:v>
                </c:pt>
                <c:pt idx="529">
                  <c:v>489.52</c:v>
                </c:pt>
                <c:pt idx="530">
                  <c:v>489.78</c:v>
                </c:pt>
                <c:pt idx="531">
                  <c:v>490.04</c:v>
                </c:pt>
                <c:pt idx="532">
                  <c:v>490.3</c:v>
                </c:pt>
                <c:pt idx="533">
                  <c:v>490.57</c:v>
                </c:pt>
                <c:pt idx="534">
                  <c:v>490.83</c:v>
                </c:pt>
                <c:pt idx="535">
                  <c:v>491.09</c:v>
                </c:pt>
                <c:pt idx="536">
                  <c:v>491.35</c:v>
                </c:pt>
                <c:pt idx="537">
                  <c:v>491.61</c:v>
                </c:pt>
                <c:pt idx="538">
                  <c:v>491.87</c:v>
                </c:pt>
                <c:pt idx="539">
                  <c:v>492.13</c:v>
                </c:pt>
                <c:pt idx="540">
                  <c:v>492.4</c:v>
                </c:pt>
                <c:pt idx="541">
                  <c:v>492.66</c:v>
                </c:pt>
                <c:pt idx="542">
                  <c:v>492.92</c:v>
                </c:pt>
                <c:pt idx="543">
                  <c:v>493.18</c:v>
                </c:pt>
                <c:pt idx="544">
                  <c:v>493.44</c:v>
                </c:pt>
                <c:pt idx="545">
                  <c:v>493.7</c:v>
                </c:pt>
                <c:pt idx="546">
                  <c:v>493.96</c:v>
                </c:pt>
                <c:pt idx="547">
                  <c:v>494.23</c:v>
                </c:pt>
                <c:pt idx="548">
                  <c:v>494.49</c:v>
                </c:pt>
                <c:pt idx="549">
                  <c:v>494.75</c:v>
                </c:pt>
                <c:pt idx="550">
                  <c:v>495.01</c:v>
                </c:pt>
                <c:pt idx="551">
                  <c:v>495.27</c:v>
                </c:pt>
                <c:pt idx="552">
                  <c:v>495.53</c:v>
                </c:pt>
                <c:pt idx="553">
                  <c:v>495.79</c:v>
                </c:pt>
                <c:pt idx="554">
                  <c:v>496.06</c:v>
                </c:pt>
                <c:pt idx="555">
                  <c:v>496.32</c:v>
                </c:pt>
                <c:pt idx="556">
                  <c:v>496.58</c:v>
                </c:pt>
                <c:pt idx="557">
                  <c:v>496.84</c:v>
                </c:pt>
                <c:pt idx="558">
                  <c:v>497.1</c:v>
                </c:pt>
                <c:pt idx="559">
                  <c:v>497.36</c:v>
                </c:pt>
                <c:pt idx="560">
                  <c:v>497.62</c:v>
                </c:pt>
                <c:pt idx="561">
                  <c:v>497.88</c:v>
                </c:pt>
                <c:pt idx="562">
                  <c:v>498.15</c:v>
                </c:pt>
                <c:pt idx="563">
                  <c:v>498.41</c:v>
                </c:pt>
                <c:pt idx="564">
                  <c:v>498.67</c:v>
                </c:pt>
                <c:pt idx="565">
                  <c:v>498.93</c:v>
                </c:pt>
                <c:pt idx="566">
                  <c:v>499.19</c:v>
                </c:pt>
                <c:pt idx="567">
                  <c:v>499.45</c:v>
                </c:pt>
                <c:pt idx="568">
                  <c:v>499.71</c:v>
                </c:pt>
                <c:pt idx="569">
                  <c:v>499.97</c:v>
                </c:pt>
                <c:pt idx="570">
                  <c:v>500.24</c:v>
                </c:pt>
                <c:pt idx="571">
                  <c:v>500.5</c:v>
                </c:pt>
                <c:pt idx="572">
                  <c:v>500.76</c:v>
                </c:pt>
                <c:pt idx="573">
                  <c:v>501.02</c:v>
                </c:pt>
                <c:pt idx="574">
                  <c:v>501.28</c:v>
                </c:pt>
                <c:pt idx="575">
                  <c:v>501.54</c:v>
                </c:pt>
                <c:pt idx="576">
                  <c:v>501.8</c:v>
                </c:pt>
                <c:pt idx="577">
                  <c:v>502.06</c:v>
                </c:pt>
                <c:pt idx="578">
                  <c:v>502.33</c:v>
                </c:pt>
                <c:pt idx="579">
                  <c:v>502.59</c:v>
                </c:pt>
                <c:pt idx="580">
                  <c:v>502.85</c:v>
                </c:pt>
                <c:pt idx="581">
                  <c:v>503.11</c:v>
                </c:pt>
                <c:pt idx="582">
                  <c:v>503.37</c:v>
                </c:pt>
                <c:pt idx="583">
                  <c:v>503.63</c:v>
                </c:pt>
                <c:pt idx="584">
                  <c:v>503.89</c:v>
                </c:pt>
                <c:pt idx="585">
                  <c:v>504.15</c:v>
                </c:pt>
                <c:pt idx="586">
                  <c:v>504.41</c:v>
                </c:pt>
                <c:pt idx="587">
                  <c:v>504.68</c:v>
                </c:pt>
                <c:pt idx="588">
                  <c:v>504.94</c:v>
                </c:pt>
                <c:pt idx="589">
                  <c:v>505.2</c:v>
                </c:pt>
                <c:pt idx="590">
                  <c:v>505.46</c:v>
                </c:pt>
                <c:pt idx="591">
                  <c:v>505.72</c:v>
                </c:pt>
                <c:pt idx="592">
                  <c:v>505.98</c:v>
                </c:pt>
                <c:pt idx="593">
                  <c:v>506.24</c:v>
                </c:pt>
                <c:pt idx="594">
                  <c:v>506.5</c:v>
                </c:pt>
                <c:pt idx="595">
                  <c:v>506.76</c:v>
                </c:pt>
                <c:pt idx="596">
                  <c:v>507.02</c:v>
                </c:pt>
                <c:pt idx="597">
                  <c:v>507.29</c:v>
                </c:pt>
                <c:pt idx="598">
                  <c:v>507.55</c:v>
                </c:pt>
                <c:pt idx="599">
                  <c:v>507.81</c:v>
                </c:pt>
                <c:pt idx="600">
                  <c:v>508.07</c:v>
                </c:pt>
                <c:pt idx="601">
                  <c:v>508.33</c:v>
                </c:pt>
                <c:pt idx="602">
                  <c:v>508.59</c:v>
                </c:pt>
                <c:pt idx="603">
                  <c:v>508.85</c:v>
                </c:pt>
                <c:pt idx="604">
                  <c:v>509.11</c:v>
                </c:pt>
                <c:pt idx="605">
                  <c:v>509.37</c:v>
                </c:pt>
                <c:pt idx="606">
                  <c:v>509.63</c:v>
                </c:pt>
                <c:pt idx="607">
                  <c:v>509.9</c:v>
                </c:pt>
                <c:pt idx="608">
                  <c:v>510.16</c:v>
                </c:pt>
                <c:pt idx="609">
                  <c:v>510.42</c:v>
                </c:pt>
                <c:pt idx="610">
                  <c:v>510.68</c:v>
                </c:pt>
                <c:pt idx="611">
                  <c:v>510.94</c:v>
                </c:pt>
                <c:pt idx="612">
                  <c:v>511.2</c:v>
                </c:pt>
                <c:pt idx="613">
                  <c:v>511.46</c:v>
                </c:pt>
                <c:pt idx="614">
                  <c:v>511.72</c:v>
                </c:pt>
                <c:pt idx="615">
                  <c:v>511.98</c:v>
                </c:pt>
                <c:pt idx="616">
                  <c:v>512.24</c:v>
                </c:pt>
                <c:pt idx="617">
                  <c:v>512.5</c:v>
                </c:pt>
                <c:pt idx="618">
                  <c:v>512.76</c:v>
                </c:pt>
                <c:pt idx="619">
                  <c:v>513.03</c:v>
                </c:pt>
                <c:pt idx="620">
                  <c:v>513.29</c:v>
                </c:pt>
                <c:pt idx="621">
                  <c:v>513.54999999999995</c:v>
                </c:pt>
                <c:pt idx="622">
                  <c:v>513.80999999999995</c:v>
                </c:pt>
                <c:pt idx="623">
                  <c:v>514.07000000000005</c:v>
                </c:pt>
                <c:pt idx="624">
                  <c:v>514.33000000000004</c:v>
                </c:pt>
                <c:pt idx="625">
                  <c:v>514.59</c:v>
                </c:pt>
                <c:pt idx="626">
                  <c:v>514.85</c:v>
                </c:pt>
                <c:pt idx="627">
                  <c:v>515.11</c:v>
                </c:pt>
                <c:pt idx="628">
                  <c:v>515.37</c:v>
                </c:pt>
                <c:pt idx="629">
                  <c:v>515.63</c:v>
                </c:pt>
                <c:pt idx="630">
                  <c:v>515.89</c:v>
                </c:pt>
                <c:pt idx="631">
                  <c:v>516.15</c:v>
                </c:pt>
                <c:pt idx="632">
                  <c:v>516.41999999999996</c:v>
                </c:pt>
                <c:pt idx="633">
                  <c:v>516.67999999999995</c:v>
                </c:pt>
                <c:pt idx="634">
                  <c:v>516.94000000000005</c:v>
                </c:pt>
                <c:pt idx="635">
                  <c:v>517.20000000000005</c:v>
                </c:pt>
                <c:pt idx="636">
                  <c:v>517.46</c:v>
                </c:pt>
                <c:pt idx="637">
                  <c:v>517.72</c:v>
                </c:pt>
                <c:pt idx="638">
                  <c:v>517.98</c:v>
                </c:pt>
                <c:pt idx="639">
                  <c:v>518.24</c:v>
                </c:pt>
                <c:pt idx="640">
                  <c:v>518.5</c:v>
                </c:pt>
                <c:pt idx="641">
                  <c:v>518.76</c:v>
                </c:pt>
                <c:pt idx="642">
                  <c:v>519.02</c:v>
                </c:pt>
                <c:pt idx="643">
                  <c:v>519.28</c:v>
                </c:pt>
                <c:pt idx="644">
                  <c:v>519.54</c:v>
                </c:pt>
                <c:pt idx="645">
                  <c:v>519.79999999999995</c:v>
                </c:pt>
                <c:pt idx="646">
                  <c:v>520.05999999999995</c:v>
                </c:pt>
                <c:pt idx="647">
                  <c:v>520.33000000000004</c:v>
                </c:pt>
                <c:pt idx="648">
                  <c:v>520.59</c:v>
                </c:pt>
                <c:pt idx="649">
                  <c:v>520.85</c:v>
                </c:pt>
                <c:pt idx="650">
                  <c:v>521.11</c:v>
                </c:pt>
                <c:pt idx="651">
                  <c:v>521.37</c:v>
                </c:pt>
                <c:pt idx="652">
                  <c:v>521.63</c:v>
                </c:pt>
                <c:pt idx="653">
                  <c:v>521.89</c:v>
                </c:pt>
                <c:pt idx="654">
                  <c:v>522.15</c:v>
                </c:pt>
                <c:pt idx="655">
                  <c:v>522.41</c:v>
                </c:pt>
                <c:pt idx="656">
                  <c:v>522.66999999999996</c:v>
                </c:pt>
                <c:pt idx="657">
                  <c:v>522.92999999999995</c:v>
                </c:pt>
                <c:pt idx="658">
                  <c:v>523.19000000000005</c:v>
                </c:pt>
                <c:pt idx="659">
                  <c:v>523.45000000000005</c:v>
                </c:pt>
                <c:pt idx="660">
                  <c:v>523.71</c:v>
                </c:pt>
                <c:pt idx="661">
                  <c:v>523.97</c:v>
                </c:pt>
                <c:pt idx="662">
                  <c:v>524.23</c:v>
                </c:pt>
                <c:pt idx="663">
                  <c:v>524.49</c:v>
                </c:pt>
                <c:pt idx="664">
                  <c:v>524.75</c:v>
                </c:pt>
                <c:pt idx="665">
                  <c:v>525.01</c:v>
                </c:pt>
                <c:pt idx="666">
                  <c:v>525.27</c:v>
                </c:pt>
                <c:pt idx="667">
                  <c:v>525.54</c:v>
                </c:pt>
                <c:pt idx="668">
                  <c:v>525.79999999999995</c:v>
                </c:pt>
                <c:pt idx="669">
                  <c:v>526.05999999999995</c:v>
                </c:pt>
                <c:pt idx="670">
                  <c:v>526.32000000000005</c:v>
                </c:pt>
                <c:pt idx="671">
                  <c:v>526.58000000000004</c:v>
                </c:pt>
                <c:pt idx="672">
                  <c:v>526.84</c:v>
                </c:pt>
                <c:pt idx="673">
                  <c:v>527.1</c:v>
                </c:pt>
                <c:pt idx="674">
                  <c:v>527.36</c:v>
                </c:pt>
                <c:pt idx="675">
                  <c:v>527.62</c:v>
                </c:pt>
                <c:pt idx="676">
                  <c:v>527.88</c:v>
                </c:pt>
                <c:pt idx="677">
                  <c:v>528.14</c:v>
                </c:pt>
                <c:pt idx="678">
                  <c:v>528.4</c:v>
                </c:pt>
                <c:pt idx="679">
                  <c:v>528.66</c:v>
                </c:pt>
                <c:pt idx="680">
                  <c:v>528.91999999999996</c:v>
                </c:pt>
                <c:pt idx="681">
                  <c:v>529.17999999999995</c:v>
                </c:pt>
                <c:pt idx="682">
                  <c:v>529.44000000000005</c:v>
                </c:pt>
                <c:pt idx="683">
                  <c:v>529.70000000000005</c:v>
                </c:pt>
                <c:pt idx="684">
                  <c:v>529.96</c:v>
                </c:pt>
                <c:pt idx="685">
                  <c:v>530.22</c:v>
                </c:pt>
                <c:pt idx="686">
                  <c:v>530.48</c:v>
                </c:pt>
                <c:pt idx="687">
                  <c:v>530.74</c:v>
                </c:pt>
                <c:pt idx="688">
                  <c:v>531</c:v>
                </c:pt>
                <c:pt idx="689">
                  <c:v>531.26</c:v>
                </c:pt>
                <c:pt idx="690">
                  <c:v>531.52</c:v>
                </c:pt>
                <c:pt idx="691">
                  <c:v>531.78</c:v>
                </c:pt>
                <c:pt idx="692">
                  <c:v>532.04</c:v>
                </c:pt>
                <c:pt idx="693">
                  <c:v>532.29999999999995</c:v>
                </c:pt>
                <c:pt idx="694">
                  <c:v>532.55999999999995</c:v>
                </c:pt>
                <c:pt idx="695">
                  <c:v>532.82000000000005</c:v>
                </c:pt>
                <c:pt idx="696">
                  <c:v>533.08000000000004</c:v>
                </c:pt>
                <c:pt idx="697">
                  <c:v>533.34</c:v>
                </c:pt>
                <c:pt idx="698">
                  <c:v>533.6</c:v>
                </c:pt>
                <c:pt idx="699">
                  <c:v>533.86</c:v>
                </c:pt>
                <c:pt idx="700">
                  <c:v>534.12</c:v>
                </c:pt>
                <c:pt idx="701">
                  <c:v>534.38</c:v>
                </c:pt>
                <c:pt idx="702">
                  <c:v>534.65</c:v>
                </c:pt>
                <c:pt idx="703">
                  <c:v>534.91</c:v>
                </c:pt>
                <c:pt idx="704">
                  <c:v>535.16999999999996</c:v>
                </c:pt>
                <c:pt idx="705">
                  <c:v>535.42999999999995</c:v>
                </c:pt>
                <c:pt idx="706">
                  <c:v>535.69000000000005</c:v>
                </c:pt>
                <c:pt idx="707">
                  <c:v>535.95000000000005</c:v>
                </c:pt>
                <c:pt idx="708">
                  <c:v>536.21</c:v>
                </c:pt>
                <c:pt idx="709">
                  <c:v>536.47</c:v>
                </c:pt>
                <c:pt idx="710">
                  <c:v>536.73</c:v>
                </c:pt>
                <c:pt idx="711">
                  <c:v>536.99</c:v>
                </c:pt>
                <c:pt idx="712">
                  <c:v>537.25</c:v>
                </c:pt>
                <c:pt idx="713">
                  <c:v>537.51</c:v>
                </c:pt>
                <c:pt idx="714">
                  <c:v>537.77</c:v>
                </c:pt>
                <c:pt idx="715">
                  <c:v>538.03</c:v>
                </c:pt>
                <c:pt idx="716">
                  <c:v>538.29</c:v>
                </c:pt>
                <c:pt idx="717">
                  <c:v>538.54999999999995</c:v>
                </c:pt>
                <c:pt idx="718">
                  <c:v>538.80999999999995</c:v>
                </c:pt>
                <c:pt idx="719">
                  <c:v>539.07000000000005</c:v>
                </c:pt>
                <c:pt idx="720">
                  <c:v>539.33000000000004</c:v>
                </c:pt>
                <c:pt idx="721">
                  <c:v>539.59</c:v>
                </c:pt>
                <c:pt idx="722">
                  <c:v>539.85</c:v>
                </c:pt>
                <c:pt idx="723">
                  <c:v>540.11</c:v>
                </c:pt>
                <c:pt idx="724">
                  <c:v>540.37</c:v>
                </c:pt>
                <c:pt idx="725">
                  <c:v>540.63</c:v>
                </c:pt>
                <c:pt idx="726">
                  <c:v>540.89</c:v>
                </c:pt>
                <c:pt idx="727">
                  <c:v>541.15</c:v>
                </c:pt>
                <c:pt idx="728">
                  <c:v>541.41</c:v>
                </c:pt>
                <c:pt idx="729">
                  <c:v>541.66999999999996</c:v>
                </c:pt>
                <c:pt idx="730">
                  <c:v>541.92999999999995</c:v>
                </c:pt>
                <c:pt idx="731">
                  <c:v>542.19000000000005</c:v>
                </c:pt>
                <c:pt idx="732">
                  <c:v>542.45000000000005</c:v>
                </c:pt>
                <c:pt idx="733">
                  <c:v>542.71</c:v>
                </c:pt>
                <c:pt idx="734">
                  <c:v>542.96</c:v>
                </c:pt>
                <c:pt idx="735">
                  <c:v>543.22</c:v>
                </c:pt>
                <c:pt idx="736">
                  <c:v>543.48</c:v>
                </c:pt>
                <c:pt idx="737">
                  <c:v>543.74</c:v>
                </c:pt>
                <c:pt idx="738">
                  <c:v>544</c:v>
                </c:pt>
                <c:pt idx="739">
                  <c:v>544.26</c:v>
                </c:pt>
                <c:pt idx="740">
                  <c:v>544.52</c:v>
                </c:pt>
                <c:pt idx="741">
                  <c:v>544.78</c:v>
                </c:pt>
                <c:pt idx="742">
                  <c:v>545.04</c:v>
                </c:pt>
                <c:pt idx="743">
                  <c:v>545.29999999999995</c:v>
                </c:pt>
                <c:pt idx="744">
                  <c:v>545.55999999999995</c:v>
                </c:pt>
                <c:pt idx="745">
                  <c:v>545.82000000000005</c:v>
                </c:pt>
                <c:pt idx="746">
                  <c:v>546.08000000000004</c:v>
                </c:pt>
                <c:pt idx="747">
                  <c:v>546.34</c:v>
                </c:pt>
                <c:pt idx="748">
                  <c:v>546.6</c:v>
                </c:pt>
                <c:pt idx="749">
                  <c:v>546.86</c:v>
                </c:pt>
                <c:pt idx="750">
                  <c:v>547.12</c:v>
                </c:pt>
                <c:pt idx="751">
                  <c:v>547.38</c:v>
                </c:pt>
                <c:pt idx="752">
                  <c:v>547.64</c:v>
                </c:pt>
                <c:pt idx="753">
                  <c:v>547.9</c:v>
                </c:pt>
                <c:pt idx="754">
                  <c:v>548.16</c:v>
                </c:pt>
                <c:pt idx="755">
                  <c:v>548.41999999999996</c:v>
                </c:pt>
                <c:pt idx="756">
                  <c:v>548.67999999999995</c:v>
                </c:pt>
                <c:pt idx="757">
                  <c:v>548.94000000000005</c:v>
                </c:pt>
                <c:pt idx="758">
                  <c:v>549.20000000000005</c:v>
                </c:pt>
                <c:pt idx="759">
                  <c:v>549.46</c:v>
                </c:pt>
                <c:pt idx="760">
                  <c:v>549.72</c:v>
                </c:pt>
                <c:pt idx="761">
                  <c:v>549.98</c:v>
                </c:pt>
                <c:pt idx="762">
                  <c:v>550.24</c:v>
                </c:pt>
                <c:pt idx="763">
                  <c:v>550.5</c:v>
                </c:pt>
                <c:pt idx="764">
                  <c:v>550.76</c:v>
                </c:pt>
                <c:pt idx="765">
                  <c:v>551.02</c:v>
                </c:pt>
                <c:pt idx="766">
                  <c:v>551.28</c:v>
                </c:pt>
                <c:pt idx="767">
                  <c:v>551.54</c:v>
                </c:pt>
                <c:pt idx="768">
                  <c:v>551.79999999999995</c:v>
                </c:pt>
                <c:pt idx="769">
                  <c:v>552.04999999999995</c:v>
                </c:pt>
                <c:pt idx="770">
                  <c:v>552.30999999999995</c:v>
                </c:pt>
                <c:pt idx="771">
                  <c:v>552.57000000000005</c:v>
                </c:pt>
                <c:pt idx="772">
                  <c:v>552.83000000000004</c:v>
                </c:pt>
                <c:pt idx="773">
                  <c:v>553.09</c:v>
                </c:pt>
                <c:pt idx="774">
                  <c:v>553.35</c:v>
                </c:pt>
                <c:pt idx="775">
                  <c:v>553.61</c:v>
                </c:pt>
                <c:pt idx="776">
                  <c:v>553.87</c:v>
                </c:pt>
                <c:pt idx="777">
                  <c:v>554.13</c:v>
                </c:pt>
                <c:pt idx="778">
                  <c:v>554.39</c:v>
                </c:pt>
                <c:pt idx="779">
                  <c:v>554.65</c:v>
                </c:pt>
                <c:pt idx="780">
                  <c:v>554.91</c:v>
                </c:pt>
                <c:pt idx="781">
                  <c:v>555.16999999999996</c:v>
                </c:pt>
                <c:pt idx="782">
                  <c:v>555.42999999999995</c:v>
                </c:pt>
                <c:pt idx="783">
                  <c:v>555.69000000000005</c:v>
                </c:pt>
                <c:pt idx="784">
                  <c:v>555.95000000000005</c:v>
                </c:pt>
                <c:pt idx="785">
                  <c:v>556.21</c:v>
                </c:pt>
                <c:pt idx="786">
                  <c:v>556.47</c:v>
                </c:pt>
                <c:pt idx="787">
                  <c:v>556.73</c:v>
                </c:pt>
                <c:pt idx="788">
                  <c:v>556.99</c:v>
                </c:pt>
                <c:pt idx="789">
                  <c:v>557.24</c:v>
                </c:pt>
                <c:pt idx="790">
                  <c:v>557.5</c:v>
                </c:pt>
                <c:pt idx="791">
                  <c:v>557.76</c:v>
                </c:pt>
                <c:pt idx="792">
                  <c:v>558.02</c:v>
                </c:pt>
                <c:pt idx="793">
                  <c:v>558.28</c:v>
                </c:pt>
                <c:pt idx="794">
                  <c:v>558.54</c:v>
                </c:pt>
                <c:pt idx="795">
                  <c:v>558.79999999999995</c:v>
                </c:pt>
                <c:pt idx="796">
                  <c:v>559.05999999999995</c:v>
                </c:pt>
                <c:pt idx="797">
                  <c:v>559.32000000000005</c:v>
                </c:pt>
                <c:pt idx="798">
                  <c:v>559.58000000000004</c:v>
                </c:pt>
                <c:pt idx="799">
                  <c:v>559.84</c:v>
                </c:pt>
                <c:pt idx="800">
                  <c:v>560.1</c:v>
                </c:pt>
                <c:pt idx="801">
                  <c:v>560.36</c:v>
                </c:pt>
                <c:pt idx="802">
                  <c:v>560.62</c:v>
                </c:pt>
                <c:pt idx="803">
                  <c:v>560.88</c:v>
                </c:pt>
                <c:pt idx="804">
                  <c:v>561.13</c:v>
                </c:pt>
                <c:pt idx="805">
                  <c:v>561.39</c:v>
                </c:pt>
                <c:pt idx="806">
                  <c:v>561.65</c:v>
                </c:pt>
                <c:pt idx="807">
                  <c:v>561.91</c:v>
                </c:pt>
                <c:pt idx="808">
                  <c:v>562.16999999999996</c:v>
                </c:pt>
                <c:pt idx="809">
                  <c:v>562.42999999999995</c:v>
                </c:pt>
                <c:pt idx="810">
                  <c:v>562.69000000000005</c:v>
                </c:pt>
                <c:pt idx="811">
                  <c:v>562.95000000000005</c:v>
                </c:pt>
                <c:pt idx="812">
                  <c:v>563.21</c:v>
                </c:pt>
                <c:pt idx="813">
                  <c:v>563.47</c:v>
                </c:pt>
                <c:pt idx="814">
                  <c:v>563.73</c:v>
                </c:pt>
                <c:pt idx="815">
                  <c:v>563.99</c:v>
                </c:pt>
                <c:pt idx="816">
                  <c:v>564.25</c:v>
                </c:pt>
                <c:pt idx="817">
                  <c:v>564.5</c:v>
                </c:pt>
                <c:pt idx="818">
                  <c:v>564.76</c:v>
                </c:pt>
                <c:pt idx="819">
                  <c:v>565.02</c:v>
                </c:pt>
                <c:pt idx="820">
                  <c:v>565.28</c:v>
                </c:pt>
                <c:pt idx="821">
                  <c:v>565.54</c:v>
                </c:pt>
                <c:pt idx="822">
                  <c:v>565.79999999999995</c:v>
                </c:pt>
                <c:pt idx="823">
                  <c:v>566.05999999999995</c:v>
                </c:pt>
                <c:pt idx="824">
                  <c:v>566.32000000000005</c:v>
                </c:pt>
                <c:pt idx="825">
                  <c:v>566.58000000000004</c:v>
                </c:pt>
                <c:pt idx="826">
                  <c:v>566.84</c:v>
                </c:pt>
                <c:pt idx="827">
                  <c:v>567.1</c:v>
                </c:pt>
                <c:pt idx="828">
                  <c:v>567.36</c:v>
                </c:pt>
                <c:pt idx="829">
                  <c:v>567.61</c:v>
                </c:pt>
                <c:pt idx="830">
                  <c:v>567.87</c:v>
                </c:pt>
                <c:pt idx="831">
                  <c:v>568.13</c:v>
                </c:pt>
                <c:pt idx="832">
                  <c:v>568.39</c:v>
                </c:pt>
                <c:pt idx="833">
                  <c:v>568.65</c:v>
                </c:pt>
                <c:pt idx="834">
                  <c:v>568.91</c:v>
                </c:pt>
                <c:pt idx="835">
                  <c:v>569.16999999999996</c:v>
                </c:pt>
                <c:pt idx="836">
                  <c:v>569.42999999999995</c:v>
                </c:pt>
                <c:pt idx="837">
                  <c:v>569.69000000000005</c:v>
                </c:pt>
                <c:pt idx="838">
                  <c:v>569.95000000000005</c:v>
                </c:pt>
                <c:pt idx="839">
                  <c:v>570.20000000000005</c:v>
                </c:pt>
                <c:pt idx="840">
                  <c:v>570.46</c:v>
                </c:pt>
                <c:pt idx="841">
                  <c:v>570.72</c:v>
                </c:pt>
                <c:pt idx="842">
                  <c:v>570.98</c:v>
                </c:pt>
                <c:pt idx="843">
                  <c:v>571.24</c:v>
                </c:pt>
                <c:pt idx="844">
                  <c:v>571.5</c:v>
                </c:pt>
                <c:pt idx="845">
                  <c:v>571.76</c:v>
                </c:pt>
                <c:pt idx="846">
                  <c:v>572.02</c:v>
                </c:pt>
                <c:pt idx="847">
                  <c:v>572.28</c:v>
                </c:pt>
                <c:pt idx="848">
                  <c:v>572.53</c:v>
                </c:pt>
                <c:pt idx="849">
                  <c:v>572.79</c:v>
                </c:pt>
                <c:pt idx="850">
                  <c:v>573.04999999999995</c:v>
                </c:pt>
                <c:pt idx="851">
                  <c:v>573.30999999999995</c:v>
                </c:pt>
                <c:pt idx="852">
                  <c:v>573.57000000000005</c:v>
                </c:pt>
                <c:pt idx="853">
                  <c:v>573.83000000000004</c:v>
                </c:pt>
                <c:pt idx="854">
                  <c:v>574.09</c:v>
                </c:pt>
                <c:pt idx="855">
                  <c:v>574.35</c:v>
                </c:pt>
                <c:pt idx="856">
                  <c:v>574.61</c:v>
                </c:pt>
                <c:pt idx="857">
                  <c:v>574.86</c:v>
                </c:pt>
                <c:pt idx="858">
                  <c:v>575.12</c:v>
                </c:pt>
                <c:pt idx="859">
                  <c:v>575.38</c:v>
                </c:pt>
                <c:pt idx="860">
                  <c:v>575.64</c:v>
                </c:pt>
                <c:pt idx="861">
                  <c:v>575.9</c:v>
                </c:pt>
                <c:pt idx="862">
                  <c:v>576.16</c:v>
                </c:pt>
                <c:pt idx="863">
                  <c:v>576.41999999999996</c:v>
                </c:pt>
                <c:pt idx="864">
                  <c:v>576.67999999999995</c:v>
                </c:pt>
                <c:pt idx="865">
                  <c:v>576.94000000000005</c:v>
                </c:pt>
                <c:pt idx="866">
                  <c:v>577.19000000000005</c:v>
                </c:pt>
                <c:pt idx="867">
                  <c:v>577.45000000000005</c:v>
                </c:pt>
                <c:pt idx="868">
                  <c:v>577.71</c:v>
                </c:pt>
                <c:pt idx="869">
                  <c:v>577.97</c:v>
                </c:pt>
                <c:pt idx="870">
                  <c:v>578.23</c:v>
                </c:pt>
                <c:pt idx="871">
                  <c:v>578.49</c:v>
                </c:pt>
                <c:pt idx="872">
                  <c:v>578.75</c:v>
                </c:pt>
                <c:pt idx="873">
                  <c:v>579</c:v>
                </c:pt>
                <c:pt idx="874">
                  <c:v>579.26</c:v>
                </c:pt>
                <c:pt idx="875">
                  <c:v>579.52</c:v>
                </c:pt>
                <c:pt idx="876">
                  <c:v>579.78</c:v>
                </c:pt>
                <c:pt idx="877">
                  <c:v>580.04</c:v>
                </c:pt>
                <c:pt idx="878">
                  <c:v>580.29999999999995</c:v>
                </c:pt>
                <c:pt idx="879">
                  <c:v>580.55999999999995</c:v>
                </c:pt>
                <c:pt idx="880">
                  <c:v>580.82000000000005</c:v>
                </c:pt>
                <c:pt idx="881">
                  <c:v>581.07000000000005</c:v>
                </c:pt>
                <c:pt idx="882">
                  <c:v>581.33000000000004</c:v>
                </c:pt>
                <c:pt idx="883">
                  <c:v>581.59</c:v>
                </c:pt>
                <c:pt idx="884">
                  <c:v>581.85</c:v>
                </c:pt>
                <c:pt idx="885">
                  <c:v>582.11</c:v>
                </c:pt>
                <c:pt idx="886">
                  <c:v>582.37</c:v>
                </c:pt>
                <c:pt idx="887">
                  <c:v>582.63</c:v>
                </c:pt>
                <c:pt idx="888">
                  <c:v>582.88</c:v>
                </c:pt>
                <c:pt idx="889">
                  <c:v>583.14</c:v>
                </c:pt>
                <c:pt idx="890">
                  <c:v>583.4</c:v>
                </c:pt>
                <c:pt idx="891">
                  <c:v>583.66</c:v>
                </c:pt>
                <c:pt idx="892">
                  <c:v>583.91999999999996</c:v>
                </c:pt>
                <c:pt idx="893">
                  <c:v>584.17999999999995</c:v>
                </c:pt>
                <c:pt idx="894">
                  <c:v>584.44000000000005</c:v>
                </c:pt>
                <c:pt idx="895">
                  <c:v>584.69000000000005</c:v>
                </c:pt>
                <c:pt idx="896">
                  <c:v>584.95000000000005</c:v>
                </c:pt>
                <c:pt idx="897">
                  <c:v>585.21</c:v>
                </c:pt>
                <c:pt idx="898">
                  <c:v>585.47</c:v>
                </c:pt>
                <c:pt idx="899">
                  <c:v>585.73</c:v>
                </c:pt>
                <c:pt idx="900">
                  <c:v>585.99</c:v>
                </c:pt>
                <c:pt idx="901">
                  <c:v>586.25</c:v>
                </c:pt>
                <c:pt idx="902">
                  <c:v>586.5</c:v>
                </c:pt>
                <c:pt idx="903">
                  <c:v>586.76</c:v>
                </c:pt>
                <c:pt idx="904">
                  <c:v>587.02</c:v>
                </c:pt>
                <c:pt idx="905">
                  <c:v>587.28</c:v>
                </c:pt>
                <c:pt idx="906">
                  <c:v>587.54</c:v>
                </c:pt>
                <c:pt idx="907">
                  <c:v>587.79999999999995</c:v>
                </c:pt>
                <c:pt idx="908">
                  <c:v>588.04999999999995</c:v>
                </c:pt>
                <c:pt idx="909">
                  <c:v>588.30999999999995</c:v>
                </c:pt>
                <c:pt idx="910">
                  <c:v>588.57000000000005</c:v>
                </c:pt>
                <c:pt idx="911">
                  <c:v>588.83000000000004</c:v>
                </c:pt>
                <c:pt idx="912">
                  <c:v>589.09</c:v>
                </c:pt>
                <c:pt idx="913">
                  <c:v>589.35</c:v>
                </c:pt>
                <c:pt idx="914">
                  <c:v>589.6</c:v>
                </c:pt>
                <c:pt idx="915">
                  <c:v>589.86</c:v>
                </c:pt>
                <c:pt idx="916">
                  <c:v>590.12</c:v>
                </c:pt>
                <c:pt idx="917">
                  <c:v>590.38</c:v>
                </c:pt>
                <c:pt idx="918">
                  <c:v>590.64</c:v>
                </c:pt>
                <c:pt idx="919">
                  <c:v>590.9</c:v>
                </c:pt>
                <c:pt idx="920">
                  <c:v>591.15</c:v>
                </c:pt>
                <c:pt idx="921">
                  <c:v>591.41</c:v>
                </c:pt>
                <c:pt idx="922">
                  <c:v>591.66999999999996</c:v>
                </c:pt>
                <c:pt idx="923">
                  <c:v>591.92999999999995</c:v>
                </c:pt>
                <c:pt idx="924">
                  <c:v>592.19000000000005</c:v>
                </c:pt>
                <c:pt idx="925">
                  <c:v>592.45000000000005</c:v>
                </c:pt>
                <c:pt idx="926">
                  <c:v>592.70000000000005</c:v>
                </c:pt>
                <c:pt idx="927">
                  <c:v>592.96</c:v>
                </c:pt>
                <c:pt idx="928">
                  <c:v>593.22</c:v>
                </c:pt>
                <c:pt idx="929">
                  <c:v>593.48</c:v>
                </c:pt>
                <c:pt idx="930">
                  <c:v>593.74</c:v>
                </c:pt>
                <c:pt idx="931">
                  <c:v>594</c:v>
                </c:pt>
                <c:pt idx="932">
                  <c:v>594.25</c:v>
                </c:pt>
                <c:pt idx="933">
                  <c:v>594.51</c:v>
                </c:pt>
                <c:pt idx="934">
                  <c:v>594.77</c:v>
                </c:pt>
                <c:pt idx="935">
                  <c:v>595.03</c:v>
                </c:pt>
                <c:pt idx="936">
                  <c:v>595.29</c:v>
                </c:pt>
                <c:pt idx="937">
                  <c:v>595.54</c:v>
                </c:pt>
                <c:pt idx="938">
                  <c:v>595.79999999999995</c:v>
                </c:pt>
                <c:pt idx="939">
                  <c:v>596.05999999999995</c:v>
                </c:pt>
                <c:pt idx="940">
                  <c:v>596.32000000000005</c:v>
                </c:pt>
                <c:pt idx="941">
                  <c:v>596.58000000000004</c:v>
                </c:pt>
                <c:pt idx="942">
                  <c:v>596.83000000000004</c:v>
                </c:pt>
                <c:pt idx="943">
                  <c:v>597.09</c:v>
                </c:pt>
                <c:pt idx="944">
                  <c:v>597.35</c:v>
                </c:pt>
                <c:pt idx="945">
                  <c:v>597.61</c:v>
                </c:pt>
                <c:pt idx="946">
                  <c:v>597.87</c:v>
                </c:pt>
                <c:pt idx="947">
                  <c:v>598.13</c:v>
                </c:pt>
                <c:pt idx="948">
                  <c:v>598.38</c:v>
                </c:pt>
                <c:pt idx="949">
                  <c:v>598.64</c:v>
                </c:pt>
                <c:pt idx="950">
                  <c:v>598.9</c:v>
                </c:pt>
                <c:pt idx="951">
                  <c:v>599.16</c:v>
                </c:pt>
                <c:pt idx="952">
                  <c:v>599.41999999999996</c:v>
                </c:pt>
                <c:pt idx="953">
                  <c:v>599.66999999999996</c:v>
                </c:pt>
                <c:pt idx="954">
                  <c:v>599.92999999999995</c:v>
                </c:pt>
                <c:pt idx="955">
                  <c:v>600.19000000000005</c:v>
                </c:pt>
                <c:pt idx="956">
                  <c:v>600.45000000000005</c:v>
                </c:pt>
                <c:pt idx="957">
                  <c:v>600.71</c:v>
                </c:pt>
                <c:pt idx="958">
                  <c:v>600.96</c:v>
                </c:pt>
                <c:pt idx="959">
                  <c:v>601.22</c:v>
                </c:pt>
                <c:pt idx="960">
                  <c:v>601.48</c:v>
                </c:pt>
                <c:pt idx="961">
                  <c:v>601.74</c:v>
                </c:pt>
                <c:pt idx="962">
                  <c:v>602</c:v>
                </c:pt>
                <c:pt idx="963">
                  <c:v>602.25</c:v>
                </c:pt>
                <c:pt idx="964">
                  <c:v>602.51</c:v>
                </c:pt>
                <c:pt idx="965">
                  <c:v>602.77</c:v>
                </c:pt>
                <c:pt idx="966">
                  <c:v>603.03</c:v>
                </c:pt>
                <c:pt idx="967">
                  <c:v>603.28</c:v>
                </c:pt>
                <c:pt idx="968">
                  <c:v>603.54</c:v>
                </c:pt>
                <c:pt idx="969">
                  <c:v>603.79999999999995</c:v>
                </c:pt>
                <c:pt idx="970">
                  <c:v>604.05999999999995</c:v>
                </c:pt>
                <c:pt idx="971">
                  <c:v>604.32000000000005</c:v>
                </c:pt>
                <c:pt idx="972">
                  <c:v>604.57000000000005</c:v>
                </c:pt>
                <c:pt idx="973">
                  <c:v>604.83000000000004</c:v>
                </c:pt>
                <c:pt idx="974">
                  <c:v>605.09</c:v>
                </c:pt>
                <c:pt idx="975">
                  <c:v>605.35</c:v>
                </c:pt>
                <c:pt idx="976">
                  <c:v>605.61</c:v>
                </c:pt>
                <c:pt idx="977">
                  <c:v>605.86</c:v>
                </c:pt>
                <c:pt idx="978">
                  <c:v>606.12</c:v>
                </c:pt>
                <c:pt idx="979">
                  <c:v>606.38</c:v>
                </c:pt>
                <c:pt idx="980">
                  <c:v>606.64</c:v>
                </c:pt>
                <c:pt idx="981">
                  <c:v>606.89</c:v>
                </c:pt>
                <c:pt idx="982">
                  <c:v>607.15</c:v>
                </c:pt>
                <c:pt idx="983">
                  <c:v>607.41</c:v>
                </c:pt>
                <c:pt idx="984">
                  <c:v>607.66999999999996</c:v>
                </c:pt>
                <c:pt idx="985">
                  <c:v>607.92999999999995</c:v>
                </c:pt>
                <c:pt idx="986">
                  <c:v>608.17999999999995</c:v>
                </c:pt>
                <c:pt idx="987">
                  <c:v>608.44000000000005</c:v>
                </c:pt>
                <c:pt idx="988">
                  <c:v>608.70000000000005</c:v>
                </c:pt>
                <c:pt idx="989">
                  <c:v>608.96</c:v>
                </c:pt>
                <c:pt idx="990">
                  <c:v>609.21</c:v>
                </c:pt>
                <c:pt idx="991">
                  <c:v>609.47</c:v>
                </c:pt>
                <c:pt idx="992">
                  <c:v>609.73</c:v>
                </c:pt>
                <c:pt idx="993">
                  <c:v>609.99</c:v>
                </c:pt>
                <c:pt idx="994">
                  <c:v>610.24</c:v>
                </c:pt>
                <c:pt idx="995">
                  <c:v>610.5</c:v>
                </c:pt>
                <c:pt idx="996">
                  <c:v>610.76</c:v>
                </c:pt>
                <c:pt idx="997">
                  <c:v>611.02</c:v>
                </c:pt>
                <c:pt idx="998">
                  <c:v>611.28</c:v>
                </c:pt>
                <c:pt idx="999">
                  <c:v>611.53</c:v>
                </c:pt>
                <c:pt idx="1000">
                  <c:v>611.79</c:v>
                </c:pt>
                <c:pt idx="1001">
                  <c:v>612.04999999999995</c:v>
                </c:pt>
                <c:pt idx="1002">
                  <c:v>612.30999999999995</c:v>
                </c:pt>
                <c:pt idx="1003">
                  <c:v>612.55999999999995</c:v>
                </c:pt>
                <c:pt idx="1004">
                  <c:v>612.82000000000005</c:v>
                </c:pt>
                <c:pt idx="1005">
                  <c:v>613.08000000000004</c:v>
                </c:pt>
                <c:pt idx="1006">
                  <c:v>613.34</c:v>
                </c:pt>
                <c:pt idx="1007">
                  <c:v>613.59</c:v>
                </c:pt>
                <c:pt idx="1008">
                  <c:v>613.85</c:v>
                </c:pt>
                <c:pt idx="1009">
                  <c:v>614.11</c:v>
                </c:pt>
                <c:pt idx="1010">
                  <c:v>614.37</c:v>
                </c:pt>
                <c:pt idx="1011">
                  <c:v>614.62</c:v>
                </c:pt>
                <c:pt idx="1012">
                  <c:v>614.88</c:v>
                </c:pt>
                <c:pt idx="1013">
                  <c:v>615.14</c:v>
                </c:pt>
                <c:pt idx="1014">
                  <c:v>615.4</c:v>
                </c:pt>
                <c:pt idx="1015">
                  <c:v>615.65</c:v>
                </c:pt>
                <c:pt idx="1016">
                  <c:v>615.91</c:v>
                </c:pt>
                <c:pt idx="1017">
                  <c:v>616.16999999999996</c:v>
                </c:pt>
                <c:pt idx="1018">
                  <c:v>616.42999999999995</c:v>
                </c:pt>
                <c:pt idx="1019">
                  <c:v>616.67999999999995</c:v>
                </c:pt>
                <c:pt idx="1020">
                  <c:v>616.94000000000005</c:v>
                </c:pt>
                <c:pt idx="1021">
                  <c:v>617.20000000000005</c:v>
                </c:pt>
                <c:pt idx="1022">
                  <c:v>617.46</c:v>
                </c:pt>
                <c:pt idx="1023">
                  <c:v>617.71</c:v>
                </c:pt>
                <c:pt idx="1024">
                  <c:v>617.97</c:v>
                </c:pt>
                <c:pt idx="1025">
                  <c:v>618.23</c:v>
                </c:pt>
                <c:pt idx="1026">
                  <c:v>618.49</c:v>
                </c:pt>
                <c:pt idx="1027">
                  <c:v>618.74</c:v>
                </c:pt>
                <c:pt idx="1028">
                  <c:v>619</c:v>
                </c:pt>
                <c:pt idx="1029">
                  <c:v>619.26</c:v>
                </c:pt>
                <c:pt idx="1030">
                  <c:v>619.52</c:v>
                </c:pt>
                <c:pt idx="1031">
                  <c:v>619.77</c:v>
                </c:pt>
                <c:pt idx="1032">
                  <c:v>620.03</c:v>
                </c:pt>
                <c:pt idx="1033">
                  <c:v>620.29</c:v>
                </c:pt>
                <c:pt idx="1034">
                  <c:v>620.54</c:v>
                </c:pt>
                <c:pt idx="1035">
                  <c:v>620.79999999999995</c:v>
                </c:pt>
                <c:pt idx="1036">
                  <c:v>621.05999999999995</c:v>
                </c:pt>
                <c:pt idx="1037">
                  <c:v>621.32000000000005</c:v>
                </c:pt>
                <c:pt idx="1038">
                  <c:v>621.57000000000005</c:v>
                </c:pt>
                <c:pt idx="1039">
                  <c:v>621.83000000000004</c:v>
                </c:pt>
                <c:pt idx="1040">
                  <c:v>622.09</c:v>
                </c:pt>
                <c:pt idx="1041">
                  <c:v>622.35</c:v>
                </c:pt>
                <c:pt idx="1042">
                  <c:v>622.6</c:v>
                </c:pt>
                <c:pt idx="1043">
                  <c:v>622.86</c:v>
                </c:pt>
                <c:pt idx="1044">
                  <c:v>623.12</c:v>
                </c:pt>
                <c:pt idx="1045">
                  <c:v>623.37</c:v>
                </c:pt>
                <c:pt idx="1046">
                  <c:v>623.63</c:v>
                </c:pt>
                <c:pt idx="1047">
                  <c:v>623.89</c:v>
                </c:pt>
                <c:pt idx="1048">
                  <c:v>624.15</c:v>
                </c:pt>
                <c:pt idx="1049">
                  <c:v>624.4</c:v>
                </c:pt>
                <c:pt idx="1050">
                  <c:v>624.66</c:v>
                </c:pt>
                <c:pt idx="1051">
                  <c:v>624.91999999999996</c:v>
                </c:pt>
                <c:pt idx="1052">
                  <c:v>625.17999999999995</c:v>
                </c:pt>
                <c:pt idx="1053">
                  <c:v>625.42999999999995</c:v>
                </c:pt>
                <c:pt idx="1054">
                  <c:v>625.69000000000005</c:v>
                </c:pt>
                <c:pt idx="1055">
                  <c:v>625.95000000000005</c:v>
                </c:pt>
                <c:pt idx="1056">
                  <c:v>626.20000000000005</c:v>
                </c:pt>
                <c:pt idx="1057">
                  <c:v>626.46</c:v>
                </c:pt>
                <c:pt idx="1058">
                  <c:v>626.72</c:v>
                </c:pt>
                <c:pt idx="1059">
                  <c:v>626.98</c:v>
                </c:pt>
                <c:pt idx="1060">
                  <c:v>627.23</c:v>
                </c:pt>
                <c:pt idx="1061">
                  <c:v>627.49</c:v>
                </c:pt>
                <c:pt idx="1062">
                  <c:v>627.75</c:v>
                </c:pt>
                <c:pt idx="1063">
                  <c:v>628</c:v>
                </c:pt>
                <c:pt idx="1064">
                  <c:v>628.26</c:v>
                </c:pt>
                <c:pt idx="1065">
                  <c:v>628.52</c:v>
                </c:pt>
                <c:pt idx="1066">
                  <c:v>628.77</c:v>
                </c:pt>
                <c:pt idx="1067">
                  <c:v>629.03</c:v>
                </c:pt>
                <c:pt idx="1068">
                  <c:v>629.29</c:v>
                </c:pt>
                <c:pt idx="1069">
                  <c:v>629.54999999999995</c:v>
                </c:pt>
                <c:pt idx="1070">
                  <c:v>629.79999999999995</c:v>
                </c:pt>
                <c:pt idx="1071">
                  <c:v>630.05999999999995</c:v>
                </c:pt>
                <c:pt idx="1072">
                  <c:v>630.32000000000005</c:v>
                </c:pt>
                <c:pt idx="1073">
                  <c:v>630.57000000000005</c:v>
                </c:pt>
                <c:pt idx="1074">
                  <c:v>630.83000000000004</c:v>
                </c:pt>
                <c:pt idx="1075">
                  <c:v>631.09</c:v>
                </c:pt>
                <c:pt idx="1076">
                  <c:v>631.34</c:v>
                </c:pt>
                <c:pt idx="1077">
                  <c:v>631.6</c:v>
                </c:pt>
                <c:pt idx="1078">
                  <c:v>631.86</c:v>
                </c:pt>
                <c:pt idx="1079">
                  <c:v>632.12</c:v>
                </c:pt>
                <c:pt idx="1080">
                  <c:v>632.37</c:v>
                </c:pt>
                <c:pt idx="1081">
                  <c:v>632.63</c:v>
                </c:pt>
                <c:pt idx="1082">
                  <c:v>632.89</c:v>
                </c:pt>
                <c:pt idx="1083">
                  <c:v>633.14</c:v>
                </c:pt>
                <c:pt idx="1084">
                  <c:v>633.4</c:v>
                </c:pt>
                <c:pt idx="1085">
                  <c:v>633.66</c:v>
                </c:pt>
                <c:pt idx="1086">
                  <c:v>633.91</c:v>
                </c:pt>
                <c:pt idx="1087">
                  <c:v>634.16999999999996</c:v>
                </c:pt>
                <c:pt idx="1088">
                  <c:v>634.42999999999995</c:v>
                </c:pt>
                <c:pt idx="1089">
                  <c:v>634.67999999999995</c:v>
                </c:pt>
                <c:pt idx="1090">
                  <c:v>634.94000000000005</c:v>
                </c:pt>
                <c:pt idx="1091">
                  <c:v>635.20000000000005</c:v>
                </c:pt>
                <c:pt idx="1092">
                  <c:v>635.46</c:v>
                </c:pt>
                <c:pt idx="1093">
                  <c:v>635.71</c:v>
                </c:pt>
                <c:pt idx="1094">
                  <c:v>635.97</c:v>
                </c:pt>
                <c:pt idx="1095">
                  <c:v>636.23</c:v>
                </c:pt>
                <c:pt idx="1096">
                  <c:v>636.48</c:v>
                </c:pt>
                <c:pt idx="1097">
                  <c:v>636.74</c:v>
                </c:pt>
                <c:pt idx="1098">
                  <c:v>637</c:v>
                </c:pt>
                <c:pt idx="1099">
                  <c:v>637.25</c:v>
                </c:pt>
                <c:pt idx="1100">
                  <c:v>637.51</c:v>
                </c:pt>
                <c:pt idx="1101">
                  <c:v>637.77</c:v>
                </c:pt>
                <c:pt idx="1102">
                  <c:v>638.02</c:v>
                </c:pt>
                <c:pt idx="1103">
                  <c:v>638.28</c:v>
                </c:pt>
                <c:pt idx="1104">
                  <c:v>638.54</c:v>
                </c:pt>
                <c:pt idx="1105">
                  <c:v>638.79</c:v>
                </c:pt>
                <c:pt idx="1106">
                  <c:v>639.04999999999995</c:v>
                </c:pt>
                <c:pt idx="1107">
                  <c:v>639.30999999999995</c:v>
                </c:pt>
                <c:pt idx="1108">
                  <c:v>639.55999999999995</c:v>
                </c:pt>
                <c:pt idx="1109">
                  <c:v>639.82000000000005</c:v>
                </c:pt>
                <c:pt idx="1110">
                  <c:v>640.08000000000004</c:v>
                </c:pt>
                <c:pt idx="1111">
                  <c:v>640.33000000000004</c:v>
                </c:pt>
                <c:pt idx="1112">
                  <c:v>640.59</c:v>
                </c:pt>
                <c:pt idx="1113">
                  <c:v>640.85</c:v>
                </c:pt>
                <c:pt idx="1114">
                  <c:v>641.1</c:v>
                </c:pt>
                <c:pt idx="1115">
                  <c:v>641.36</c:v>
                </c:pt>
                <c:pt idx="1116">
                  <c:v>641.62</c:v>
                </c:pt>
                <c:pt idx="1117">
                  <c:v>641.87</c:v>
                </c:pt>
                <c:pt idx="1118">
                  <c:v>642.13</c:v>
                </c:pt>
                <c:pt idx="1119">
                  <c:v>642.39</c:v>
                </c:pt>
                <c:pt idx="1120">
                  <c:v>642.64</c:v>
                </c:pt>
                <c:pt idx="1121">
                  <c:v>642.9</c:v>
                </c:pt>
                <c:pt idx="1122">
                  <c:v>643.16</c:v>
                </c:pt>
                <c:pt idx="1123">
                  <c:v>643.41</c:v>
                </c:pt>
                <c:pt idx="1124">
                  <c:v>643.66999999999996</c:v>
                </c:pt>
                <c:pt idx="1125">
                  <c:v>643.92999999999995</c:v>
                </c:pt>
                <c:pt idx="1126">
                  <c:v>644.17999999999995</c:v>
                </c:pt>
                <c:pt idx="1127">
                  <c:v>644.44000000000005</c:v>
                </c:pt>
                <c:pt idx="1128">
                  <c:v>644.70000000000005</c:v>
                </c:pt>
                <c:pt idx="1129">
                  <c:v>644.95000000000005</c:v>
                </c:pt>
                <c:pt idx="1130">
                  <c:v>645.21</c:v>
                </c:pt>
                <c:pt idx="1131">
                  <c:v>645.46</c:v>
                </c:pt>
                <c:pt idx="1132">
                  <c:v>645.72</c:v>
                </c:pt>
                <c:pt idx="1133">
                  <c:v>645.98</c:v>
                </c:pt>
                <c:pt idx="1134">
                  <c:v>646.23</c:v>
                </c:pt>
                <c:pt idx="1135">
                  <c:v>646.49</c:v>
                </c:pt>
                <c:pt idx="1136">
                  <c:v>646.75</c:v>
                </c:pt>
                <c:pt idx="1137">
                  <c:v>647</c:v>
                </c:pt>
                <c:pt idx="1138">
                  <c:v>647.26</c:v>
                </c:pt>
                <c:pt idx="1139">
                  <c:v>647.52</c:v>
                </c:pt>
                <c:pt idx="1140">
                  <c:v>647.77</c:v>
                </c:pt>
                <c:pt idx="1141">
                  <c:v>648.03</c:v>
                </c:pt>
                <c:pt idx="1142">
                  <c:v>648.29</c:v>
                </c:pt>
                <c:pt idx="1143">
                  <c:v>648.54</c:v>
                </c:pt>
                <c:pt idx="1144">
                  <c:v>648.79999999999995</c:v>
                </c:pt>
                <c:pt idx="1145">
                  <c:v>649.04999999999995</c:v>
                </c:pt>
                <c:pt idx="1146">
                  <c:v>649.30999999999995</c:v>
                </c:pt>
                <c:pt idx="1147">
                  <c:v>649.57000000000005</c:v>
                </c:pt>
                <c:pt idx="1148">
                  <c:v>649.82000000000005</c:v>
                </c:pt>
                <c:pt idx="1149">
                  <c:v>650.08000000000004</c:v>
                </c:pt>
                <c:pt idx="1150">
                  <c:v>650.34</c:v>
                </c:pt>
                <c:pt idx="1151">
                  <c:v>650.59</c:v>
                </c:pt>
                <c:pt idx="1152">
                  <c:v>650.85</c:v>
                </c:pt>
                <c:pt idx="1153">
                  <c:v>651.11</c:v>
                </c:pt>
                <c:pt idx="1154">
                  <c:v>651.36</c:v>
                </c:pt>
                <c:pt idx="1155">
                  <c:v>651.62</c:v>
                </c:pt>
                <c:pt idx="1156">
                  <c:v>651.87</c:v>
                </c:pt>
                <c:pt idx="1157">
                  <c:v>652.13</c:v>
                </c:pt>
                <c:pt idx="1158">
                  <c:v>652.39</c:v>
                </c:pt>
                <c:pt idx="1159">
                  <c:v>652.64</c:v>
                </c:pt>
                <c:pt idx="1160">
                  <c:v>652.9</c:v>
                </c:pt>
                <c:pt idx="1161">
                  <c:v>653.16</c:v>
                </c:pt>
                <c:pt idx="1162">
                  <c:v>653.41</c:v>
                </c:pt>
                <c:pt idx="1163">
                  <c:v>653.66999999999996</c:v>
                </c:pt>
                <c:pt idx="1164">
                  <c:v>653.91999999999996</c:v>
                </c:pt>
                <c:pt idx="1165">
                  <c:v>654.17999999999995</c:v>
                </c:pt>
                <c:pt idx="1166">
                  <c:v>654.44000000000005</c:v>
                </c:pt>
                <c:pt idx="1167">
                  <c:v>654.69000000000005</c:v>
                </c:pt>
                <c:pt idx="1168">
                  <c:v>654.95000000000005</c:v>
                </c:pt>
                <c:pt idx="1169">
                  <c:v>655.21</c:v>
                </c:pt>
                <c:pt idx="1170">
                  <c:v>655.46</c:v>
                </c:pt>
                <c:pt idx="1171">
                  <c:v>655.72</c:v>
                </c:pt>
                <c:pt idx="1172">
                  <c:v>655.97</c:v>
                </c:pt>
                <c:pt idx="1173">
                  <c:v>656.23</c:v>
                </c:pt>
                <c:pt idx="1174">
                  <c:v>656.49</c:v>
                </c:pt>
                <c:pt idx="1175">
                  <c:v>656.74</c:v>
                </c:pt>
                <c:pt idx="1176">
                  <c:v>657</c:v>
                </c:pt>
                <c:pt idx="1177">
                  <c:v>657.25</c:v>
                </c:pt>
                <c:pt idx="1178">
                  <c:v>657.51</c:v>
                </c:pt>
                <c:pt idx="1179">
                  <c:v>657.77</c:v>
                </c:pt>
                <c:pt idx="1180">
                  <c:v>658.02</c:v>
                </c:pt>
                <c:pt idx="1181">
                  <c:v>658.28</c:v>
                </c:pt>
                <c:pt idx="1182">
                  <c:v>658.53</c:v>
                </c:pt>
                <c:pt idx="1183">
                  <c:v>658.79</c:v>
                </c:pt>
                <c:pt idx="1184">
                  <c:v>659.05</c:v>
                </c:pt>
                <c:pt idx="1185">
                  <c:v>659.3</c:v>
                </c:pt>
                <c:pt idx="1186">
                  <c:v>659.56</c:v>
                </c:pt>
                <c:pt idx="1187">
                  <c:v>659.81</c:v>
                </c:pt>
                <c:pt idx="1188">
                  <c:v>660.07</c:v>
                </c:pt>
                <c:pt idx="1189">
                  <c:v>660.33</c:v>
                </c:pt>
                <c:pt idx="1190">
                  <c:v>660.58</c:v>
                </c:pt>
                <c:pt idx="1191">
                  <c:v>660.84</c:v>
                </c:pt>
                <c:pt idx="1192">
                  <c:v>661.09</c:v>
                </c:pt>
                <c:pt idx="1193">
                  <c:v>661.35</c:v>
                </c:pt>
                <c:pt idx="1194">
                  <c:v>661.61</c:v>
                </c:pt>
                <c:pt idx="1195">
                  <c:v>661.86</c:v>
                </c:pt>
                <c:pt idx="1196">
                  <c:v>662.12</c:v>
                </c:pt>
                <c:pt idx="1197">
                  <c:v>662.37</c:v>
                </c:pt>
                <c:pt idx="1198">
                  <c:v>662.63</c:v>
                </c:pt>
                <c:pt idx="1199">
                  <c:v>662.89</c:v>
                </c:pt>
                <c:pt idx="1200">
                  <c:v>663.14</c:v>
                </c:pt>
                <c:pt idx="1201">
                  <c:v>663.4</c:v>
                </c:pt>
                <c:pt idx="1202">
                  <c:v>663.65</c:v>
                </c:pt>
                <c:pt idx="1203">
                  <c:v>663.91</c:v>
                </c:pt>
                <c:pt idx="1204">
                  <c:v>664.17</c:v>
                </c:pt>
                <c:pt idx="1205">
                  <c:v>664.42</c:v>
                </c:pt>
                <c:pt idx="1206">
                  <c:v>664.68</c:v>
                </c:pt>
                <c:pt idx="1207">
                  <c:v>664.93</c:v>
                </c:pt>
                <c:pt idx="1208">
                  <c:v>665.19</c:v>
                </c:pt>
                <c:pt idx="1209">
                  <c:v>665.44</c:v>
                </c:pt>
                <c:pt idx="1210">
                  <c:v>665.7</c:v>
                </c:pt>
                <c:pt idx="1211">
                  <c:v>665.96</c:v>
                </c:pt>
                <c:pt idx="1212">
                  <c:v>666.21</c:v>
                </c:pt>
                <c:pt idx="1213">
                  <c:v>666.47</c:v>
                </c:pt>
                <c:pt idx="1214">
                  <c:v>666.72</c:v>
                </c:pt>
                <c:pt idx="1215">
                  <c:v>666.98</c:v>
                </c:pt>
                <c:pt idx="1216">
                  <c:v>667.23</c:v>
                </c:pt>
                <c:pt idx="1217">
                  <c:v>667.49</c:v>
                </c:pt>
                <c:pt idx="1218">
                  <c:v>667.75</c:v>
                </c:pt>
                <c:pt idx="1219">
                  <c:v>668</c:v>
                </c:pt>
                <c:pt idx="1220">
                  <c:v>668.26</c:v>
                </c:pt>
                <c:pt idx="1221">
                  <c:v>668.51</c:v>
                </c:pt>
                <c:pt idx="1222">
                  <c:v>668.77</c:v>
                </c:pt>
                <c:pt idx="1223">
                  <c:v>669.02</c:v>
                </c:pt>
                <c:pt idx="1224">
                  <c:v>669.28</c:v>
                </c:pt>
                <c:pt idx="1225">
                  <c:v>669.54</c:v>
                </c:pt>
                <c:pt idx="1226">
                  <c:v>669.79</c:v>
                </c:pt>
                <c:pt idx="1227">
                  <c:v>670.05</c:v>
                </c:pt>
                <c:pt idx="1228">
                  <c:v>670.3</c:v>
                </c:pt>
                <c:pt idx="1229">
                  <c:v>670.56</c:v>
                </c:pt>
                <c:pt idx="1230">
                  <c:v>670.81</c:v>
                </c:pt>
                <c:pt idx="1231">
                  <c:v>671.07</c:v>
                </c:pt>
                <c:pt idx="1232">
                  <c:v>671.33</c:v>
                </c:pt>
                <c:pt idx="1233">
                  <c:v>671.58</c:v>
                </c:pt>
                <c:pt idx="1234">
                  <c:v>671.84</c:v>
                </c:pt>
                <c:pt idx="1235">
                  <c:v>672.09</c:v>
                </c:pt>
                <c:pt idx="1236">
                  <c:v>672.35</c:v>
                </c:pt>
                <c:pt idx="1237">
                  <c:v>672.6</c:v>
                </c:pt>
                <c:pt idx="1238">
                  <c:v>672.86</c:v>
                </c:pt>
                <c:pt idx="1239">
                  <c:v>673.11</c:v>
                </c:pt>
                <c:pt idx="1240">
                  <c:v>673.37</c:v>
                </c:pt>
                <c:pt idx="1241">
                  <c:v>673.63</c:v>
                </c:pt>
                <c:pt idx="1242">
                  <c:v>673.88</c:v>
                </c:pt>
                <c:pt idx="1243">
                  <c:v>674.14</c:v>
                </c:pt>
                <c:pt idx="1244">
                  <c:v>674.39</c:v>
                </c:pt>
                <c:pt idx="1245">
                  <c:v>674.65</c:v>
                </c:pt>
                <c:pt idx="1246">
                  <c:v>674.9</c:v>
                </c:pt>
                <c:pt idx="1247">
                  <c:v>675.16</c:v>
                </c:pt>
                <c:pt idx="1248">
                  <c:v>675.41</c:v>
                </c:pt>
                <c:pt idx="1249">
                  <c:v>675.67</c:v>
                </c:pt>
                <c:pt idx="1250">
                  <c:v>675.93</c:v>
                </c:pt>
                <c:pt idx="1251">
                  <c:v>676.18</c:v>
                </c:pt>
                <c:pt idx="1252">
                  <c:v>676.44</c:v>
                </c:pt>
                <c:pt idx="1253">
                  <c:v>676.69</c:v>
                </c:pt>
                <c:pt idx="1254">
                  <c:v>676.95</c:v>
                </c:pt>
                <c:pt idx="1255">
                  <c:v>677.2</c:v>
                </c:pt>
                <c:pt idx="1256">
                  <c:v>677.46</c:v>
                </c:pt>
                <c:pt idx="1257">
                  <c:v>677.71</c:v>
                </c:pt>
                <c:pt idx="1258">
                  <c:v>677.97</c:v>
                </c:pt>
                <c:pt idx="1259">
                  <c:v>678.22</c:v>
                </c:pt>
                <c:pt idx="1260">
                  <c:v>678.48</c:v>
                </c:pt>
                <c:pt idx="1261">
                  <c:v>678.73</c:v>
                </c:pt>
                <c:pt idx="1262">
                  <c:v>678.99</c:v>
                </c:pt>
                <c:pt idx="1263">
                  <c:v>679.25</c:v>
                </c:pt>
                <c:pt idx="1264">
                  <c:v>679.5</c:v>
                </c:pt>
                <c:pt idx="1265">
                  <c:v>679.76</c:v>
                </c:pt>
                <c:pt idx="1266">
                  <c:v>680.01</c:v>
                </c:pt>
                <c:pt idx="1267">
                  <c:v>680.27</c:v>
                </c:pt>
                <c:pt idx="1268">
                  <c:v>680.52</c:v>
                </c:pt>
                <c:pt idx="1269">
                  <c:v>680.78</c:v>
                </c:pt>
                <c:pt idx="1270">
                  <c:v>681.03</c:v>
                </c:pt>
                <c:pt idx="1271">
                  <c:v>681.29</c:v>
                </c:pt>
                <c:pt idx="1272">
                  <c:v>681.54</c:v>
                </c:pt>
                <c:pt idx="1273">
                  <c:v>681.8</c:v>
                </c:pt>
                <c:pt idx="1274">
                  <c:v>682.05</c:v>
                </c:pt>
                <c:pt idx="1275">
                  <c:v>682.31</c:v>
                </c:pt>
                <c:pt idx="1276">
                  <c:v>682.56</c:v>
                </c:pt>
                <c:pt idx="1277">
                  <c:v>682.82</c:v>
                </c:pt>
                <c:pt idx="1278">
                  <c:v>683.07</c:v>
                </c:pt>
                <c:pt idx="1279">
                  <c:v>683.33</c:v>
                </c:pt>
                <c:pt idx="1280">
                  <c:v>683.58</c:v>
                </c:pt>
                <c:pt idx="1281">
                  <c:v>683.84</c:v>
                </c:pt>
                <c:pt idx="1282">
                  <c:v>684.1</c:v>
                </c:pt>
                <c:pt idx="1283">
                  <c:v>684.35</c:v>
                </c:pt>
                <c:pt idx="1284">
                  <c:v>684.61</c:v>
                </c:pt>
                <c:pt idx="1285">
                  <c:v>684.86</c:v>
                </c:pt>
                <c:pt idx="1286">
                  <c:v>685.12</c:v>
                </c:pt>
                <c:pt idx="1287">
                  <c:v>685.37</c:v>
                </c:pt>
                <c:pt idx="1288">
                  <c:v>685.63</c:v>
                </c:pt>
                <c:pt idx="1289">
                  <c:v>685.88</c:v>
                </c:pt>
                <c:pt idx="1290">
                  <c:v>686.14</c:v>
                </c:pt>
                <c:pt idx="1291">
                  <c:v>686.39</c:v>
                </c:pt>
                <c:pt idx="1292">
                  <c:v>686.65</c:v>
                </c:pt>
                <c:pt idx="1293">
                  <c:v>686.9</c:v>
                </c:pt>
                <c:pt idx="1294">
                  <c:v>687.16</c:v>
                </c:pt>
                <c:pt idx="1295">
                  <c:v>687.41</c:v>
                </c:pt>
                <c:pt idx="1296">
                  <c:v>687.67</c:v>
                </c:pt>
                <c:pt idx="1297">
                  <c:v>687.92</c:v>
                </c:pt>
                <c:pt idx="1298">
                  <c:v>688.18</c:v>
                </c:pt>
                <c:pt idx="1299">
                  <c:v>688.43</c:v>
                </c:pt>
                <c:pt idx="1300">
                  <c:v>688.69</c:v>
                </c:pt>
                <c:pt idx="1301">
                  <c:v>688.94</c:v>
                </c:pt>
                <c:pt idx="1302">
                  <c:v>689.2</c:v>
                </c:pt>
                <c:pt idx="1303">
                  <c:v>689.45</c:v>
                </c:pt>
                <c:pt idx="1304">
                  <c:v>689.71</c:v>
                </c:pt>
                <c:pt idx="1305">
                  <c:v>689.96</c:v>
                </c:pt>
                <c:pt idx="1306">
                  <c:v>690.22</c:v>
                </c:pt>
                <c:pt idx="1307">
                  <c:v>690.47</c:v>
                </c:pt>
                <c:pt idx="1308">
                  <c:v>690.73</c:v>
                </c:pt>
                <c:pt idx="1309">
                  <c:v>690.98</c:v>
                </c:pt>
                <c:pt idx="1310">
                  <c:v>691.24</c:v>
                </c:pt>
                <c:pt idx="1311">
                  <c:v>691.49</c:v>
                </c:pt>
                <c:pt idx="1312">
                  <c:v>691.75</c:v>
                </c:pt>
                <c:pt idx="1313">
                  <c:v>692</c:v>
                </c:pt>
                <c:pt idx="1314">
                  <c:v>692.26</c:v>
                </c:pt>
                <c:pt idx="1315">
                  <c:v>692.51</c:v>
                </c:pt>
                <c:pt idx="1316">
                  <c:v>692.77</c:v>
                </c:pt>
                <c:pt idx="1317">
                  <c:v>693.02</c:v>
                </c:pt>
                <c:pt idx="1318">
                  <c:v>693.28</c:v>
                </c:pt>
                <c:pt idx="1319">
                  <c:v>693.53</c:v>
                </c:pt>
                <c:pt idx="1320">
                  <c:v>693.79</c:v>
                </c:pt>
                <c:pt idx="1321">
                  <c:v>694.04</c:v>
                </c:pt>
                <c:pt idx="1322">
                  <c:v>694.3</c:v>
                </c:pt>
                <c:pt idx="1323">
                  <c:v>694.55</c:v>
                </c:pt>
                <c:pt idx="1324">
                  <c:v>694.8</c:v>
                </c:pt>
                <c:pt idx="1325">
                  <c:v>695.06</c:v>
                </c:pt>
                <c:pt idx="1326">
                  <c:v>695.31</c:v>
                </c:pt>
                <c:pt idx="1327">
                  <c:v>695.57</c:v>
                </c:pt>
                <c:pt idx="1328">
                  <c:v>695.82</c:v>
                </c:pt>
                <c:pt idx="1329">
                  <c:v>696.08</c:v>
                </c:pt>
                <c:pt idx="1330">
                  <c:v>696.33</c:v>
                </c:pt>
                <c:pt idx="1331">
                  <c:v>696.59</c:v>
                </c:pt>
                <c:pt idx="1332">
                  <c:v>696.84</c:v>
                </c:pt>
                <c:pt idx="1333">
                  <c:v>697.1</c:v>
                </c:pt>
                <c:pt idx="1334">
                  <c:v>697.35</c:v>
                </c:pt>
                <c:pt idx="1335">
                  <c:v>697.61</c:v>
                </c:pt>
                <c:pt idx="1336">
                  <c:v>697.86</c:v>
                </c:pt>
                <c:pt idx="1337">
                  <c:v>698.12</c:v>
                </c:pt>
                <c:pt idx="1338">
                  <c:v>698.37</c:v>
                </c:pt>
                <c:pt idx="1339">
                  <c:v>698.63</c:v>
                </c:pt>
                <c:pt idx="1340">
                  <c:v>698.88</c:v>
                </c:pt>
                <c:pt idx="1341">
                  <c:v>699.13</c:v>
                </c:pt>
                <c:pt idx="1342">
                  <c:v>699.39</c:v>
                </c:pt>
                <c:pt idx="1343">
                  <c:v>699.64</c:v>
                </c:pt>
                <c:pt idx="1344">
                  <c:v>699.9</c:v>
                </c:pt>
                <c:pt idx="1345">
                  <c:v>700.15</c:v>
                </c:pt>
                <c:pt idx="1346">
                  <c:v>700.41</c:v>
                </c:pt>
                <c:pt idx="1347">
                  <c:v>700.66</c:v>
                </c:pt>
                <c:pt idx="1348">
                  <c:v>700.92</c:v>
                </c:pt>
                <c:pt idx="1349">
                  <c:v>701.17</c:v>
                </c:pt>
                <c:pt idx="1350">
                  <c:v>701.43</c:v>
                </c:pt>
                <c:pt idx="1351">
                  <c:v>701.68</c:v>
                </c:pt>
                <c:pt idx="1352">
                  <c:v>701.94</c:v>
                </c:pt>
                <c:pt idx="1353">
                  <c:v>702.19</c:v>
                </c:pt>
                <c:pt idx="1354">
                  <c:v>702.44</c:v>
                </c:pt>
                <c:pt idx="1355">
                  <c:v>702.7</c:v>
                </c:pt>
                <c:pt idx="1356">
                  <c:v>702.95</c:v>
                </c:pt>
                <c:pt idx="1357">
                  <c:v>703.21</c:v>
                </c:pt>
                <c:pt idx="1358">
                  <c:v>703.46</c:v>
                </c:pt>
                <c:pt idx="1359">
                  <c:v>703.72</c:v>
                </c:pt>
                <c:pt idx="1360">
                  <c:v>703.97</c:v>
                </c:pt>
                <c:pt idx="1361">
                  <c:v>704.23</c:v>
                </c:pt>
                <c:pt idx="1362">
                  <c:v>704.48</c:v>
                </c:pt>
                <c:pt idx="1363">
                  <c:v>704.74</c:v>
                </c:pt>
                <c:pt idx="1364">
                  <c:v>704.99</c:v>
                </c:pt>
                <c:pt idx="1365">
                  <c:v>705.24</c:v>
                </c:pt>
                <c:pt idx="1366">
                  <c:v>705.5</c:v>
                </c:pt>
                <c:pt idx="1367">
                  <c:v>705.75</c:v>
                </c:pt>
                <c:pt idx="1368">
                  <c:v>706.01</c:v>
                </c:pt>
                <c:pt idx="1369">
                  <c:v>706.26</c:v>
                </c:pt>
                <c:pt idx="1370">
                  <c:v>706.52</c:v>
                </c:pt>
                <c:pt idx="1371">
                  <c:v>706.77</c:v>
                </c:pt>
                <c:pt idx="1372">
                  <c:v>707.02</c:v>
                </c:pt>
                <c:pt idx="1373">
                  <c:v>707.28</c:v>
                </c:pt>
                <c:pt idx="1374">
                  <c:v>707.53</c:v>
                </c:pt>
                <c:pt idx="1375">
                  <c:v>707.79</c:v>
                </c:pt>
                <c:pt idx="1376">
                  <c:v>708.04</c:v>
                </c:pt>
                <c:pt idx="1377">
                  <c:v>708.3</c:v>
                </c:pt>
                <c:pt idx="1378">
                  <c:v>708.55</c:v>
                </c:pt>
                <c:pt idx="1379">
                  <c:v>708.81</c:v>
                </c:pt>
                <c:pt idx="1380">
                  <c:v>709.06</c:v>
                </c:pt>
                <c:pt idx="1381">
                  <c:v>709.31</c:v>
                </c:pt>
                <c:pt idx="1382">
                  <c:v>709.57</c:v>
                </c:pt>
                <c:pt idx="1383">
                  <c:v>709.82</c:v>
                </c:pt>
                <c:pt idx="1384">
                  <c:v>710.08</c:v>
                </c:pt>
                <c:pt idx="1385">
                  <c:v>710.33</c:v>
                </c:pt>
                <c:pt idx="1386">
                  <c:v>710.59</c:v>
                </c:pt>
                <c:pt idx="1387">
                  <c:v>710.84</c:v>
                </c:pt>
                <c:pt idx="1388">
                  <c:v>711.09</c:v>
                </c:pt>
                <c:pt idx="1389">
                  <c:v>711.35</c:v>
                </c:pt>
                <c:pt idx="1390">
                  <c:v>711.6</c:v>
                </c:pt>
                <c:pt idx="1391">
                  <c:v>711.86</c:v>
                </c:pt>
                <c:pt idx="1392">
                  <c:v>712.11</c:v>
                </c:pt>
                <c:pt idx="1393">
                  <c:v>712.36</c:v>
                </c:pt>
                <c:pt idx="1394">
                  <c:v>712.62</c:v>
                </c:pt>
                <c:pt idx="1395">
                  <c:v>712.87</c:v>
                </c:pt>
                <c:pt idx="1396">
                  <c:v>713.13</c:v>
                </c:pt>
                <c:pt idx="1397">
                  <c:v>713.38</c:v>
                </c:pt>
                <c:pt idx="1398">
                  <c:v>713.64</c:v>
                </c:pt>
                <c:pt idx="1399">
                  <c:v>713.89</c:v>
                </c:pt>
                <c:pt idx="1400">
                  <c:v>714.14</c:v>
                </c:pt>
                <c:pt idx="1401">
                  <c:v>714.4</c:v>
                </c:pt>
                <c:pt idx="1402">
                  <c:v>714.65</c:v>
                </c:pt>
                <c:pt idx="1403">
                  <c:v>714.91</c:v>
                </c:pt>
                <c:pt idx="1404">
                  <c:v>715.16</c:v>
                </c:pt>
                <c:pt idx="1405">
                  <c:v>715.41</c:v>
                </c:pt>
                <c:pt idx="1406">
                  <c:v>715.67</c:v>
                </c:pt>
                <c:pt idx="1407">
                  <c:v>715.92</c:v>
                </c:pt>
                <c:pt idx="1408">
                  <c:v>716.18</c:v>
                </c:pt>
                <c:pt idx="1409">
                  <c:v>716.43</c:v>
                </c:pt>
                <c:pt idx="1410">
                  <c:v>716.68</c:v>
                </c:pt>
                <c:pt idx="1411">
                  <c:v>716.94</c:v>
                </c:pt>
                <c:pt idx="1412">
                  <c:v>717.19</c:v>
                </c:pt>
                <c:pt idx="1413">
                  <c:v>717.45</c:v>
                </c:pt>
                <c:pt idx="1414">
                  <c:v>717.7</c:v>
                </c:pt>
                <c:pt idx="1415">
                  <c:v>717.95</c:v>
                </c:pt>
                <c:pt idx="1416">
                  <c:v>718.21</c:v>
                </c:pt>
                <c:pt idx="1417">
                  <c:v>718.46</c:v>
                </c:pt>
                <c:pt idx="1418">
                  <c:v>718.72</c:v>
                </c:pt>
                <c:pt idx="1419">
                  <c:v>718.97</c:v>
                </c:pt>
                <c:pt idx="1420">
                  <c:v>719.22</c:v>
                </c:pt>
                <c:pt idx="1421">
                  <c:v>719.48</c:v>
                </c:pt>
                <c:pt idx="1422">
                  <c:v>719.73</c:v>
                </c:pt>
                <c:pt idx="1423">
                  <c:v>719.99</c:v>
                </c:pt>
                <c:pt idx="1424">
                  <c:v>720.24</c:v>
                </c:pt>
                <c:pt idx="1425">
                  <c:v>720.49</c:v>
                </c:pt>
                <c:pt idx="1426">
                  <c:v>720.75</c:v>
                </c:pt>
                <c:pt idx="1427">
                  <c:v>721</c:v>
                </c:pt>
                <c:pt idx="1428">
                  <c:v>721.26</c:v>
                </c:pt>
                <c:pt idx="1429">
                  <c:v>721.51</c:v>
                </c:pt>
                <c:pt idx="1430">
                  <c:v>721.76</c:v>
                </c:pt>
                <c:pt idx="1431">
                  <c:v>722.02</c:v>
                </c:pt>
                <c:pt idx="1432">
                  <c:v>722.27</c:v>
                </c:pt>
                <c:pt idx="1433">
                  <c:v>722.53</c:v>
                </c:pt>
                <c:pt idx="1434">
                  <c:v>722.78</c:v>
                </c:pt>
                <c:pt idx="1435">
                  <c:v>723.03</c:v>
                </c:pt>
                <c:pt idx="1436">
                  <c:v>723.29</c:v>
                </c:pt>
                <c:pt idx="1437">
                  <c:v>723.54</c:v>
                </c:pt>
                <c:pt idx="1438">
                  <c:v>723.79</c:v>
                </c:pt>
                <c:pt idx="1439">
                  <c:v>724.05</c:v>
                </c:pt>
                <c:pt idx="1440">
                  <c:v>724.3</c:v>
                </c:pt>
                <c:pt idx="1441">
                  <c:v>724.56</c:v>
                </c:pt>
                <c:pt idx="1442">
                  <c:v>724.81</c:v>
                </c:pt>
                <c:pt idx="1443">
                  <c:v>725.06</c:v>
                </c:pt>
                <c:pt idx="1444">
                  <c:v>725.32</c:v>
                </c:pt>
                <c:pt idx="1445">
                  <c:v>725.57</c:v>
                </c:pt>
                <c:pt idx="1446">
                  <c:v>725.82</c:v>
                </c:pt>
                <c:pt idx="1447">
                  <c:v>726.08</c:v>
                </c:pt>
                <c:pt idx="1448">
                  <c:v>726.33</c:v>
                </c:pt>
                <c:pt idx="1449">
                  <c:v>726.59</c:v>
                </c:pt>
                <c:pt idx="1450">
                  <c:v>726.84</c:v>
                </c:pt>
                <c:pt idx="1451">
                  <c:v>727.09</c:v>
                </c:pt>
                <c:pt idx="1452">
                  <c:v>727.35</c:v>
                </c:pt>
                <c:pt idx="1453">
                  <c:v>727.6</c:v>
                </c:pt>
                <c:pt idx="1454">
                  <c:v>727.85</c:v>
                </c:pt>
                <c:pt idx="1455">
                  <c:v>728.11</c:v>
                </c:pt>
                <c:pt idx="1456">
                  <c:v>728.36</c:v>
                </c:pt>
                <c:pt idx="1457">
                  <c:v>728.61</c:v>
                </c:pt>
                <c:pt idx="1458">
                  <c:v>728.87</c:v>
                </c:pt>
                <c:pt idx="1459">
                  <c:v>729.12</c:v>
                </c:pt>
                <c:pt idx="1460">
                  <c:v>729.38</c:v>
                </c:pt>
                <c:pt idx="1461">
                  <c:v>729.63</c:v>
                </c:pt>
                <c:pt idx="1462">
                  <c:v>729.88</c:v>
                </c:pt>
                <c:pt idx="1463">
                  <c:v>730.14</c:v>
                </c:pt>
                <c:pt idx="1464">
                  <c:v>730.39</c:v>
                </c:pt>
                <c:pt idx="1465">
                  <c:v>730.64</c:v>
                </c:pt>
                <c:pt idx="1466">
                  <c:v>730.9</c:v>
                </c:pt>
                <c:pt idx="1467">
                  <c:v>731.15</c:v>
                </c:pt>
                <c:pt idx="1468">
                  <c:v>731.4</c:v>
                </c:pt>
                <c:pt idx="1469">
                  <c:v>731.66</c:v>
                </c:pt>
                <c:pt idx="1470">
                  <c:v>731.91</c:v>
                </c:pt>
                <c:pt idx="1471">
                  <c:v>732.16</c:v>
                </c:pt>
                <c:pt idx="1472">
                  <c:v>732.42</c:v>
                </c:pt>
                <c:pt idx="1473">
                  <c:v>732.67</c:v>
                </c:pt>
                <c:pt idx="1474">
                  <c:v>732.93</c:v>
                </c:pt>
                <c:pt idx="1475">
                  <c:v>733.18</c:v>
                </c:pt>
                <c:pt idx="1476">
                  <c:v>733.43</c:v>
                </c:pt>
                <c:pt idx="1477">
                  <c:v>733.69</c:v>
                </c:pt>
                <c:pt idx="1478">
                  <c:v>733.94</c:v>
                </c:pt>
                <c:pt idx="1479">
                  <c:v>734.19</c:v>
                </c:pt>
                <c:pt idx="1480">
                  <c:v>734.45</c:v>
                </c:pt>
                <c:pt idx="1481">
                  <c:v>734.7</c:v>
                </c:pt>
                <c:pt idx="1482">
                  <c:v>734.95</c:v>
                </c:pt>
                <c:pt idx="1483">
                  <c:v>735.21</c:v>
                </c:pt>
                <c:pt idx="1484">
                  <c:v>735.46</c:v>
                </c:pt>
                <c:pt idx="1485">
                  <c:v>735.71</c:v>
                </c:pt>
                <c:pt idx="1486">
                  <c:v>735.97</c:v>
                </c:pt>
                <c:pt idx="1487">
                  <c:v>736.22</c:v>
                </c:pt>
                <c:pt idx="1488">
                  <c:v>736.47</c:v>
                </c:pt>
                <c:pt idx="1489">
                  <c:v>736.73</c:v>
                </c:pt>
                <c:pt idx="1490">
                  <c:v>736.98</c:v>
                </c:pt>
                <c:pt idx="1491">
                  <c:v>737.23</c:v>
                </c:pt>
                <c:pt idx="1492">
                  <c:v>737.49</c:v>
                </c:pt>
                <c:pt idx="1493">
                  <c:v>737.74</c:v>
                </c:pt>
                <c:pt idx="1494">
                  <c:v>737.99</c:v>
                </c:pt>
                <c:pt idx="1495">
                  <c:v>738.25</c:v>
                </c:pt>
                <c:pt idx="1496">
                  <c:v>738.5</c:v>
                </c:pt>
                <c:pt idx="1497">
                  <c:v>738.75</c:v>
                </c:pt>
                <c:pt idx="1498">
                  <c:v>739.01</c:v>
                </c:pt>
                <c:pt idx="1499">
                  <c:v>739.26</c:v>
                </c:pt>
                <c:pt idx="1500">
                  <c:v>739.51</c:v>
                </c:pt>
                <c:pt idx="1501">
                  <c:v>739.77</c:v>
                </c:pt>
                <c:pt idx="1502">
                  <c:v>740.02</c:v>
                </c:pt>
                <c:pt idx="1503">
                  <c:v>740.27</c:v>
                </c:pt>
                <c:pt idx="1504">
                  <c:v>740.53</c:v>
                </c:pt>
                <c:pt idx="1505">
                  <c:v>740.78</c:v>
                </c:pt>
                <c:pt idx="1506">
                  <c:v>741.03</c:v>
                </c:pt>
                <c:pt idx="1507">
                  <c:v>741.28</c:v>
                </c:pt>
                <c:pt idx="1508">
                  <c:v>741.54</c:v>
                </c:pt>
                <c:pt idx="1509">
                  <c:v>741.79</c:v>
                </c:pt>
                <c:pt idx="1510">
                  <c:v>742.04</c:v>
                </c:pt>
                <c:pt idx="1511">
                  <c:v>742.3</c:v>
                </c:pt>
                <c:pt idx="1512">
                  <c:v>742.55</c:v>
                </c:pt>
                <c:pt idx="1513">
                  <c:v>742.8</c:v>
                </c:pt>
                <c:pt idx="1514">
                  <c:v>743.06</c:v>
                </c:pt>
                <c:pt idx="1515">
                  <c:v>743.31</c:v>
                </c:pt>
                <c:pt idx="1516">
                  <c:v>743.56</c:v>
                </c:pt>
                <c:pt idx="1517">
                  <c:v>743.82</c:v>
                </c:pt>
                <c:pt idx="1518">
                  <c:v>744.07</c:v>
                </c:pt>
                <c:pt idx="1519">
                  <c:v>744.32</c:v>
                </c:pt>
                <c:pt idx="1520">
                  <c:v>744.58</c:v>
                </c:pt>
                <c:pt idx="1521">
                  <c:v>744.83</c:v>
                </c:pt>
                <c:pt idx="1522">
                  <c:v>745.08</c:v>
                </c:pt>
                <c:pt idx="1523">
                  <c:v>745.33</c:v>
                </c:pt>
                <c:pt idx="1524">
                  <c:v>745.59</c:v>
                </c:pt>
                <c:pt idx="1525">
                  <c:v>745.84</c:v>
                </c:pt>
                <c:pt idx="1526">
                  <c:v>746.09</c:v>
                </c:pt>
                <c:pt idx="1527">
                  <c:v>746.35</c:v>
                </c:pt>
                <c:pt idx="1528">
                  <c:v>746.6</c:v>
                </c:pt>
                <c:pt idx="1529">
                  <c:v>746.85</c:v>
                </c:pt>
                <c:pt idx="1530">
                  <c:v>747.11</c:v>
                </c:pt>
                <c:pt idx="1531">
                  <c:v>747.36</c:v>
                </c:pt>
                <c:pt idx="1532">
                  <c:v>747.61</c:v>
                </c:pt>
                <c:pt idx="1533">
                  <c:v>747.86</c:v>
                </c:pt>
                <c:pt idx="1534">
                  <c:v>748.12</c:v>
                </c:pt>
                <c:pt idx="1535">
                  <c:v>748.37</c:v>
                </c:pt>
                <c:pt idx="1536">
                  <c:v>748.62</c:v>
                </c:pt>
                <c:pt idx="1537">
                  <c:v>748.88</c:v>
                </c:pt>
                <c:pt idx="1538">
                  <c:v>749.13</c:v>
                </c:pt>
                <c:pt idx="1539">
                  <c:v>749.38</c:v>
                </c:pt>
                <c:pt idx="1540">
                  <c:v>749.63</c:v>
                </c:pt>
                <c:pt idx="1541">
                  <c:v>749.89</c:v>
                </c:pt>
                <c:pt idx="1542">
                  <c:v>750.14</c:v>
                </c:pt>
                <c:pt idx="1543">
                  <c:v>750.39</c:v>
                </c:pt>
                <c:pt idx="1544">
                  <c:v>750.65</c:v>
                </c:pt>
                <c:pt idx="1545">
                  <c:v>750.9</c:v>
                </c:pt>
                <c:pt idx="1546">
                  <c:v>751.15</c:v>
                </c:pt>
                <c:pt idx="1547">
                  <c:v>751.4</c:v>
                </c:pt>
                <c:pt idx="1548">
                  <c:v>751.66</c:v>
                </c:pt>
                <c:pt idx="1549">
                  <c:v>751.91</c:v>
                </c:pt>
                <c:pt idx="1550">
                  <c:v>752.16</c:v>
                </c:pt>
                <c:pt idx="1551">
                  <c:v>752.42</c:v>
                </c:pt>
                <c:pt idx="1552">
                  <c:v>752.67</c:v>
                </c:pt>
                <c:pt idx="1553">
                  <c:v>752.92</c:v>
                </c:pt>
                <c:pt idx="1554">
                  <c:v>753.17</c:v>
                </c:pt>
                <c:pt idx="1555">
                  <c:v>753.43</c:v>
                </c:pt>
                <c:pt idx="1556">
                  <c:v>753.68</c:v>
                </c:pt>
                <c:pt idx="1557">
                  <c:v>753.93</c:v>
                </c:pt>
                <c:pt idx="1558">
                  <c:v>754.19</c:v>
                </c:pt>
                <c:pt idx="1559">
                  <c:v>754.44</c:v>
                </c:pt>
                <c:pt idx="1560">
                  <c:v>754.69</c:v>
                </c:pt>
                <c:pt idx="1561">
                  <c:v>754.94</c:v>
                </c:pt>
                <c:pt idx="1562">
                  <c:v>755.2</c:v>
                </c:pt>
                <c:pt idx="1563">
                  <c:v>755.45</c:v>
                </c:pt>
                <c:pt idx="1564">
                  <c:v>755.7</c:v>
                </c:pt>
                <c:pt idx="1565">
                  <c:v>755.95</c:v>
                </c:pt>
                <c:pt idx="1566">
                  <c:v>756.21</c:v>
                </c:pt>
                <c:pt idx="1567">
                  <c:v>756.46</c:v>
                </c:pt>
                <c:pt idx="1568">
                  <c:v>756.71</c:v>
                </c:pt>
                <c:pt idx="1569">
                  <c:v>756.96</c:v>
                </c:pt>
                <c:pt idx="1570">
                  <c:v>757.22</c:v>
                </c:pt>
                <c:pt idx="1571">
                  <c:v>757.47</c:v>
                </c:pt>
                <c:pt idx="1572">
                  <c:v>757.72</c:v>
                </c:pt>
                <c:pt idx="1573">
                  <c:v>757.97</c:v>
                </c:pt>
                <c:pt idx="1574">
                  <c:v>758.23</c:v>
                </c:pt>
                <c:pt idx="1575">
                  <c:v>758.48</c:v>
                </c:pt>
                <c:pt idx="1576">
                  <c:v>758.73</c:v>
                </c:pt>
                <c:pt idx="1577">
                  <c:v>758.99</c:v>
                </c:pt>
                <c:pt idx="1578">
                  <c:v>759.24</c:v>
                </c:pt>
                <c:pt idx="1579">
                  <c:v>759.49</c:v>
                </c:pt>
                <c:pt idx="1580">
                  <c:v>759.74</c:v>
                </c:pt>
                <c:pt idx="1581">
                  <c:v>760</c:v>
                </c:pt>
                <c:pt idx="1582">
                  <c:v>760.25</c:v>
                </c:pt>
                <c:pt idx="1583">
                  <c:v>760.5</c:v>
                </c:pt>
                <c:pt idx="1584">
                  <c:v>760.75</c:v>
                </c:pt>
                <c:pt idx="1585">
                  <c:v>761.01</c:v>
                </c:pt>
                <c:pt idx="1586">
                  <c:v>761.26</c:v>
                </c:pt>
                <c:pt idx="1587">
                  <c:v>761.51</c:v>
                </c:pt>
                <c:pt idx="1588">
                  <c:v>761.76</c:v>
                </c:pt>
                <c:pt idx="1589">
                  <c:v>762.02</c:v>
                </c:pt>
                <c:pt idx="1590">
                  <c:v>762.27</c:v>
                </c:pt>
                <c:pt idx="1591">
                  <c:v>762.52</c:v>
                </c:pt>
                <c:pt idx="1592">
                  <c:v>762.77</c:v>
                </c:pt>
                <c:pt idx="1593">
                  <c:v>763.02</c:v>
                </c:pt>
                <c:pt idx="1594">
                  <c:v>763.28</c:v>
                </c:pt>
                <c:pt idx="1595">
                  <c:v>763.53</c:v>
                </c:pt>
                <c:pt idx="1596">
                  <c:v>763.78</c:v>
                </c:pt>
                <c:pt idx="1597">
                  <c:v>764.03</c:v>
                </c:pt>
                <c:pt idx="1598">
                  <c:v>764.29</c:v>
                </c:pt>
                <c:pt idx="1599">
                  <c:v>764.54</c:v>
                </c:pt>
                <c:pt idx="1600">
                  <c:v>764.79</c:v>
                </c:pt>
                <c:pt idx="1601">
                  <c:v>765.04</c:v>
                </c:pt>
                <c:pt idx="1602">
                  <c:v>765.3</c:v>
                </c:pt>
                <c:pt idx="1603">
                  <c:v>765.55</c:v>
                </c:pt>
                <c:pt idx="1604">
                  <c:v>765.8</c:v>
                </c:pt>
                <c:pt idx="1605">
                  <c:v>766.05</c:v>
                </c:pt>
                <c:pt idx="1606">
                  <c:v>766.31</c:v>
                </c:pt>
                <c:pt idx="1607">
                  <c:v>766.56</c:v>
                </c:pt>
                <c:pt idx="1608">
                  <c:v>766.81</c:v>
                </c:pt>
                <c:pt idx="1609">
                  <c:v>767.06</c:v>
                </c:pt>
                <c:pt idx="1610">
                  <c:v>767.31</c:v>
                </c:pt>
                <c:pt idx="1611">
                  <c:v>767.57</c:v>
                </c:pt>
                <c:pt idx="1612">
                  <c:v>767.82</c:v>
                </c:pt>
                <c:pt idx="1613">
                  <c:v>768.07</c:v>
                </c:pt>
                <c:pt idx="1614">
                  <c:v>768.32</c:v>
                </c:pt>
                <c:pt idx="1615">
                  <c:v>768.58</c:v>
                </c:pt>
                <c:pt idx="1616">
                  <c:v>768.83</c:v>
                </c:pt>
                <c:pt idx="1617">
                  <c:v>769.08</c:v>
                </c:pt>
                <c:pt idx="1618">
                  <c:v>769.33</c:v>
                </c:pt>
                <c:pt idx="1619">
                  <c:v>769.58</c:v>
                </c:pt>
                <c:pt idx="1620">
                  <c:v>769.84</c:v>
                </c:pt>
                <c:pt idx="1621">
                  <c:v>770.09</c:v>
                </c:pt>
                <c:pt idx="1622">
                  <c:v>770.34</c:v>
                </c:pt>
                <c:pt idx="1623">
                  <c:v>770.59</c:v>
                </c:pt>
                <c:pt idx="1624">
                  <c:v>770.84</c:v>
                </c:pt>
                <c:pt idx="1625">
                  <c:v>771.1</c:v>
                </c:pt>
                <c:pt idx="1626">
                  <c:v>771.35</c:v>
                </c:pt>
                <c:pt idx="1627">
                  <c:v>771.6</c:v>
                </c:pt>
                <c:pt idx="1628">
                  <c:v>771.85</c:v>
                </c:pt>
                <c:pt idx="1629">
                  <c:v>772.11</c:v>
                </c:pt>
                <c:pt idx="1630">
                  <c:v>772.36</c:v>
                </c:pt>
                <c:pt idx="1631">
                  <c:v>772.61</c:v>
                </c:pt>
                <c:pt idx="1632">
                  <c:v>772.86</c:v>
                </c:pt>
                <c:pt idx="1633">
                  <c:v>773.11</c:v>
                </c:pt>
                <c:pt idx="1634">
                  <c:v>773.37</c:v>
                </c:pt>
                <c:pt idx="1635">
                  <c:v>773.62</c:v>
                </c:pt>
                <c:pt idx="1636">
                  <c:v>773.87</c:v>
                </c:pt>
                <c:pt idx="1637">
                  <c:v>774.12</c:v>
                </c:pt>
                <c:pt idx="1638">
                  <c:v>774.37</c:v>
                </c:pt>
                <c:pt idx="1639">
                  <c:v>774.63</c:v>
                </c:pt>
                <c:pt idx="1640">
                  <c:v>774.88</c:v>
                </c:pt>
                <c:pt idx="1641">
                  <c:v>775.13</c:v>
                </c:pt>
                <c:pt idx="1642">
                  <c:v>775.38</c:v>
                </c:pt>
                <c:pt idx="1643">
                  <c:v>775.63</c:v>
                </c:pt>
                <c:pt idx="1644">
                  <c:v>775.89</c:v>
                </c:pt>
                <c:pt idx="1645">
                  <c:v>776.14</c:v>
                </c:pt>
                <c:pt idx="1646">
                  <c:v>776.39</c:v>
                </c:pt>
                <c:pt idx="1647">
                  <c:v>776.64</c:v>
                </c:pt>
                <c:pt idx="1648">
                  <c:v>776.89</c:v>
                </c:pt>
                <c:pt idx="1649">
                  <c:v>777.14</c:v>
                </c:pt>
                <c:pt idx="1650">
                  <c:v>777.4</c:v>
                </c:pt>
                <c:pt idx="1651">
                  <c:v>777.65</c:v>
                </c:pt>
                <c:pt idx="1652">
                  <c:v>777.9</c:v>
                </c:pt>
                <c:pt idx="1653">
                  <c:v>778.15</c:v>
                </c:pt>
                <c:pt idx="1654">
                  <c:v>778.4</c:v>
                </c:pt>
                <c:pt idx="1655">
                  <c:v>778.66</c:v>
                </c:pt>
                <c:pt idx="1656">
                  <c:v>778.91</c:v>
                </c:pt>
                <c:pt idx="1657">
                  <c:v>779.16</c:v>
                </c:pt>
                <c:pt idx="1658">
                  <c:v>779.41</c:v>
                </c:pt>
                <c:pt idx="1659">
                  <c:v>779.66</c:v>
                </c:pt>
                <c:pt idx="1660">
                  <c:v>779.92</c:v>
                </c:pt>
                <c:pt idx="1661">
                  <c:v>780.17</c:v>
                </c:pt>
                <c:pt idx="1662">
                  <c:v>780.42</c:v>
                </c:pt>
                <c:pt idx="1663">
                  <c:v>780.67</c:v>
                </c:pt>
                <c:pt idx="1664">
                  <c:v>780.92</c:v>
                </c:pt>
                <c:pt idx="1665">
                  <c:v>781.17</c:v>
                </c:pt>
                <c:pt idx="1666">
                  <c:v>781.43</c:v>
                </c:pt>
                <c:pt idx="1667">
                  <c:v>781.68</c:v>
                </c:pt>
                <c:pt idx="1668">
                  <c:v>781.93</c:v>
                </c:pt>
                <c:pt idx="1669">
                  <c:v>782.18</c:v>
                </c:pt>
                <c:pt idx="1670">
                  <c:v>782.43</c:v>
                </c:pt>
                <c:pt idx="1671">
                  <c:v>782.68</c:v>
                </c:pt>
                <c:pt idx="1672">
                  <c:v>782.94</c:v>
                </c:pt>
                <c:pt idx="1673">
                  <c:v>783.19</c:v>
                </c:pt>
                <c:pt idx="1674">
                  <c:v>783.44</c:v>
                </c:pt>
                <c:pt idx="1675">
                  <c:v>783.69</c:v>
                </c:pt>
                <c:pt idx="1676">
                  <c:v>783.94</c:v>
                </c:pt>
                <c:pt idx="1677">
                  <c:v>784.19</c:v>
                </c:pt>
                <c:pt idx="1678">
                  <c:v>784.45</c:v>
                </c:pt>
                <c:pt idx="1679">
                  <c:v>784.7</c:v>
                </c:pt>
                <c:pt idx="1680">
                  <c:v>784.95</c:v>
                </c:pt>
                <c:pt idx="1681">
                  <c:v>785.2</c:v>
                </c:pt>
                <c:pt idx="1682">
                  <c:v>785.45</c:v>
                </c:pt>
                <c:pt idx="1683">
                  <c:v>785.7</c:v>
                </c:pt>
                <c:pt idx="1684">
                  <c:v>785.96</c:v>
                </c:pt>
                <c:pt idx="1685">
                  <c:v>786.21</c:v>
                </c:pt>
                <c:pt idx="1686">
                  <c:v>786.46</c:v>
                </c:pt>
                <c:pt idx="1687">
                  <c:v>786.71</c:v>
                </c:pt>
                <c:pt idx="1688">
                  <c:v>786.96</c:v>
                </c:pt>
                <c:pt idx="1689">
                  <c:v>787.21</c:v>
                </c:pt>
                <c:pt idx="1690">
                  <c:v>787.47</c:v>
                </c:pt>
                <c:pt idx="1691">
                  <c:v>787.72</c:v>
                </c:pt>
                <c:pt idx="1692">
                  <c:v>787.97</c:v>
                </c:pt>
                <c:pt idx="1693">
                  <c:v>788.22</c:v>
                </c:pt>
                <c:pt idx="1694">
                  <c:v>788.47</c:v>
                </c:pt>
                <c:pt idx="1695">
                  <c:v>788.72</c:v>
                </c:pt>
                <c:pt idx="1696">
                  <c:v>788.97</c:v>
                </c:pt>
                <c:pt idx="1697">
                  <c:v>789.23</c:v>
                </c:pt>
                <c:pt idx="1698">
                  <c:v>789.48</c:v>
                </c:pt>
                <c:pt idx="1699">
                  <c:v>789.73</c:v>
                </c:pt>
                <c:pt idx="1700">
                  <c:v>789.98</c:v>
                </c:pt>
                <c:pt idx="1701">
                  <c:v>790.23</c:v>
                </c:pt>
                <c:pt idx="1702">
                  <c:v>790.48</c:v>
                </c:pt>
                <c:pt idx="1703">
                  <c:v>790.73</c:v>
                </c:pt>
                <c:pt idx="1704">
                  <c:v>790.99</c:v>
                </c:pt>
                <c:pt idx="1705">
                  <c:v>791.24</c:v>
                </c:pt>
                <c:pt idx="1706">
                  <c:v>791.49</c:v>
                </c:pt>
                <c:pt idx="1707">
                  <c:v>791.74</c:v>
                </c:pt>
                <c:pt idx="1708">
                  <c:v>791.99</c:v>
                </c:pt>
                <c:pt idx="1709">
                  <c:v>792.24</c:v>
                </c:pt>
                <c:pt idx="1710">
                  <c:v>792.49</c:v>
                </c:pt>
                <c:pt idx="1711">
                  <c:v>792.74</c:v>
                </c:pt>
                <c:pt idx="1712">
                  <c:v>793</c:v>
                </c:pt>
                <c:pt idx="1713">
                  <c:v>793.25</c:v>
                </c:pt>
                <c:pt idx="1714">
                  <c:v>793.5</c:v>
                </c:pt>
                <c:pt idx="1715">
                  <c:v>793.75</c:v>
                </c:pt>
                <c:pt idx="1716">
                  <c:v>794</c:v>
                </c:pt>
                <c:pt idx="1717">
                  <c:v>794.25</c:v>
                </c:pt>
                <c:pt idx="1718">
                  <c:v>794.5</c:v>
                </c:pt>
                <c:pt idx="1719">
                  <c:v>794.76</c:v>
                </c:pt>
                <c:pt idx="1720">
                  <c:v>795.01</c:v>
                </c:pt>
                <c:pt idx="1721">
                  <c:v>795.26</c:v>
                </c:pt>
                <c:pt idx="1722">
                  <c:v>795.51</c:v>
                </c:pt>
                <c:pt idx="1723">
                  <c:v>795.76</c:v>
                </c:pt>
                <c:pt idx="1724">
                  <c:v>796.01</c:v>
                </c:pt>
                <c:pt idx="1725">
                  <c:v>796.26</c:v>
                </c:pt>
                <c:pt idx="1726">
                  <c:v>796.51</c:v>
                </c:pt>
                <c:pt idx="1727">
                  <c:v>796.77</c:v>
                </c:pt>
                <c:pt idx="1728">
                  <c:v>797.02</c:v>
                </c:pt>
                <c:pt idx="1729">
                  <c:v>797.27</c:v>
                </c:pt>
                <c:pt idx="1730">
                  <c:v>797.52</c:v>
                </c:pt>
                <c:pt idx="1731">
                  <c:v>797.77</c:v>
                </c:pt>
                <c:pt idx="1732">
                  <c:v>798.02</c:v>
                </c:pt>
                <c:pt idx="1733">
                  <c:v>798.27</c:v>
                </c:pt>
                <c:pt idx="1734">
                  <c:v>798.52</c:v>
                </c:pt>
                <c:pt idx="1735">
                  <c:v>798.77</c:v>
                </c:pt>
                <c:pt idx="1736">
                  <c:v>799.03</c:v>
                </c:pt>
                <c:pt idx="1737">
                  <c:v>799.28</c:v>
                </c:pt>
                <c:pt idx="1738">
                  <c:v>799.53</c:v>
                </c:pt>
                <c:pt idx="1739">
                  <c:v>799.78</c:v>
                </c:pt>
                <c:pt idx="1740">
                  <c:v>800.03</c:v>
                </c:pt>
                <c:pt idx="1741">
                  <c:v>800.28</c:v>
                </c:pt>
                <c:pt idx="1742">
                  <c:v>800.53</c:v>
                </c:pt>
                <c:pt idx="1743">
                  <c:v>800.78</c:v>
                </c:pt>
                <c:pt idx="1744">
                  <c:v>801.03</c:v>
                </c:pt>
                <c:pt idx="1745">
                  <c:v>801.28</c:v>
                </c:pt>
                <c:pt idx="1746">
                  <c:v>801.54</c:v>
                </c:pt>
                <c:pt idx="1747">
                  <c:v>801.79</c:v>
                </c:pt>
                <c:pt idx="1748">
                  <c:v>802.04</c:v>
                </c:pt>
                <c:pt idx="1749">
                  <c:v>802.29</c:v>
                </c:pt>
                <c:pt idx="1750">
                  <c:v>802.54</c:v>
                </c:pt>
                <c:pt idx="1751">
                  <c:v>802.79</c:v>
                </c:pt>
                <c:pt idx="1752">
                  <c:v>803.04</c:v>
                </c:pt>
                <c:pt idx="1753">
                  <c:v>803.29</c:v>
                </c:pt>
                <c:pt idx="1754">
                  <c:v>803.54</c:v>
                </c:pt>
                <c:pt idx="1755">
                  <c:v>803.79</c:v>
                </c:pt>
                <c:pt idx="1756">
                  <c:v>804.05</c:v>
                </c:pt>
                <c:pt idx="1757">
                  <c:v>804.3</c:v>
                </c:pt>
                <c:pt idx="1758">
                  <c:v>804.55</c:v>
                </c:pt>
                <c:pt idx="1759">
                  <c:v>804.8</c:v>
                </c:pt>
                <c:pt idx="1760">
                  <c:v>805.05</c:v>
                </c:pt>
                <c:pt idx="1761">
                  <c:v>805.3</c:v>
                </c:pt>
                <c:pt idx="1762">
                  <c:v>805.55</c:v>
                </c:pt>
                <c:pt idx="1763">
                  <c:v>805.8</c:v>
                </c:pt>
                <c:pt idx="1764">
                  <c:v>806.05</c:v>
                </c:pt>
                <c:pt idx="1765">
                  <c:v>806.3</c:v>
                </c:pt>
                <c:pt idx="1766">
                  <c:v>806.55</c:v>
                </c:pt>
                <c:pt idx="1767">
                  <c:v>806.81</c:v>
                </c:pt>
                <c:pt idx="1768">
                  <c:v>807.06</c:v>
                </c:pt>
                <c:pt idx="1769">
                  <c:v>807.31</c:v>
                </c:pt>
                <c:pt idx="1770">
                  <c:v>807.56</c:v>
                </c:pt>
                <c:pt idx="1771">
                  <c:v>807.81</c:v>
                </c:pt>
                <c:pt idx="1772">
                  <c:v>808.06</c:v>
                </c:pt>
                <c:pt idx="1773">
                  <c:v>808.31</c:v>
                </c:pt>
                <c:pt idx="1774">
                  <c:v>808.56</c:v>
                </c:pt>
                <c:pt idx="1775">
                  <c:v>808.81</c:v>
                </c:pt>
                <c:pt idx="1776">
                  <c:v>809.06</c:v>
                </c:pt>
                <c:pt idx="1777">
                  <c:v>809.31</c:v>
                </c:pt>
                <c:pt idx="1778">
                  <c:v>809.56</c:v>
                </c:pt>
                <c:pt idx="1779">
                  <c:v>809.81</c:v>
                </c:pt>
                <c:pt idx="1780">
                  <c:v>810.06</c:v>
                </c:pt>
                <c:pt idx="1781">
                  <c:v>810.32</c:v>
                </c:pt>
                <c:pt idx="1782">
                  <c:v>810.57</c:v>
                </c:pt>
                <c:pt idx="1783">
                  <c:v>810.82</c:v>
                </c:pt>
                <c:pt idx="1784">
                  <c:v>811.07</c:v>
                </c:pt>
                <c:pt idx="1785">
                  <c:v>811.32</c:v>
                </c:pt>
                <c:pt idx="1786">
                  <c:v>811.57</c:v>
                </c:pt>
                <c:pt idx="1787">
                  <c:v>811.82</c:v>
                </c:pt>
                <c:pt idx="1788">
                  <c:v>812.07</c:v>
                </c:pt>
                <c:pt idx="1789">
                  <c:v>812.32</c:v>
                </c:pt>
                <c:pt idx="1790">
                  <c:v>812.57</c:v>
                </c:pt>
                <c:pt idx="1791">
                  <c:v>812.82</c:v>
                </c:pt>
                <c:pt idx="1792">
                  <c:v>813.07</c:v>
                </c:pt>
                <c:pt idx="1793">
                  <c:v>813.32</c:v>
                </c:pt>
                <c:pt idx="1794">
                  <c:v>813.57</c:v>
                </c:pt>
                <c:pt idx="1795">
                  <c:v>813.82</c:v>
                </c:pt>
                <c:pt idx="1796">
                  <c:v>814.07</c:v>
                </c:pt>
                <c:pt idx="1797">
                  <c:v>814.33</c:v>
                </c:pt>
                <c:pt idx="1798">
                  <c:v>814.58</c:v>
                </c:pt>
                <c:pt idx="1799">
                  <c:v>814.83</c:v>
                </c:pt>
                <c:pt idx="1800">
                  <c:v>815.08</c:v>
                </c:pt>
                <c:pt idx="1801">
                  <c:v>815.33</c:v>
                </c:pt>
                <c:pt idx="1802">
                  <c:v>815.58</c:v>
                </c:pt>
                <c:pt idx="1803">
                  <c:v>815.83</c:v>
                </c:pt>
                <c:pt idx="1804">
                  <c:v>816.08</c:v>
                </c:pt>
                <c:pt idx="1805">
                  <c:v>816.33</c:v>
                </c:pt>
                <c:pt idx="1806">
                  <c:v>816.58</c:v>
                </c:pt>
                <c:pt idx="1807">
                  <c:v>816.83</c:v>
                </c:pt>
                <c:pt idx="1808">
                  <c:v>817.08</c:v>
                </c:pt>
                <c:pt idx="1809">
                  <c:v>817.33</c:v>
                </c:pt>
                <c:pt idx="1810">
                  <c:v>817.58</c:v>
                </c:pt>
                <c:pt idx="1811">
                  <c:v>817.83</c:v>
                </c:pt>
                <c:pt idx="1812">
                  <c:v>818.08</c:v>
                </c:pt>
                <c:pt idx="1813">
                  <c:v>818.33</c:v>
                </c:pt>
                <c:pt idx="1814">
                  <c:v>818.58</c:v>
                </c:pt>
                <c:pt idx="1815">
                  <c:v>818.83</c:v>
                </c:pt>
                <c:pt idx="1816">
                  <c:v>819.08</c:v>
                </c:pt>
                <c:pt idx="1817">
                  <c:v>819.33</c:v>
                </c:pt>
                <c:pt idx="1818">
                  <c:v>819.58</c:v>
                </c:pt>
                <c:pt idx="1819">
                  <c:v>819.84</c:v>
                </c:pt>
                <c:pt idx="1820">
                  <c:v>820.09</c:v>
                </c:pt>
                <c:pt idx="1821">
                  <c:v>820.34</c:v>
                </c:pt>
                <c:pt idx="1822">
                  <c:v>820.59</c:v>
                </c:pt>
                <c:pt idx="1823">
                  <c:v>820.84</c:v>
                </c:pt>
                <c:pt idx="1824">
                  <c:v>821.09</c:v>
                </c:pt>
                <c:pt idx="1825">
                  <c:v>821.34</c:v>
                </c:pt>
                <c:pt idx="1826">
                  <c:v>821.59</c:v>
                </c:pt>
                <c:pt idx="1827">
                  <c:v>821.84</c:v>
                </c:pt>
                <c:pt idx="1828">
                  <c:v>822.09</c:v>
                </c:pt>
                <c:pt idx="1829">
                  <c:v>822.34</c:v>
                </c:pt>
                <c:pt idx="1830">
                  <c:v>822.59</c:v>
                </c:pt>
                <c:pt idx="1831">
                  <c:v>822.84</c:v>
                </c:pt>
                <c:pt idx="1832">
                  <c:v>823.09</c:v>
                </c:pt>
                <c:pt idx="1833">
                  <c:v>823.34</c:v>
                </c:pt>
                <c:pt idx="1834">
                  <c:v>823.59</c:v>
                </c:pt>
                <c:pt idx="1835">
                  <c:v>823.84</c:v>
                </c:pt>
                <c:pt idx="1836">
                  <c:v>824.09</c:v>
                </c:pt>
                <c:pt idx="1837">
                  <c:v>824.34</c:v>
                </c:pt>
                <c:pt idx="1838">
                  <c:v>824.59</c:v>
                </c:pt>
                <c:pt idx="1839">
                  <c:v>824.84</c:v>
                </c:pt>
                <c:pt idx="1840">
                  <c:v>825.09</c:v>
                </c:pt>
                <c:pt idx="1841">
                  <c:v>825.34</c:v>
                </c:pt>
                <c:pt idx="1842">
                  <c:v>825.59</c:v>
                </c:pt>
                <c:pt idx="1843">
                  <c:v>825.84</c:v>
                </c:pt>
                <c:pt idx="1844">
                  <c:v>826.09</c:v>
                </c:pt>
                <c:pt idx="1845">
                  <c:v>826.34</c:v>
                </c:pt>
                <c:pt idx="1846">
                  <c:v>826.59</c:v>
                </c:pt>
                <c:pt idx="1847">
                  <c:v>826.84</c:v>
                </c:pt>
                <c:pt idx="1848">
                  <c:v>827.09</c:v>
                </c:pt>
                <c:pt idx="1849">
                  <c:v>827.34</c:v>
                </c:pt>
                <c:pt idx="1850">
                  <c:v>827.59</c:v>
                </c:pt>
                <c:pt idx="1851">
                  <c:v>827.84</c:v>
                </c:pt>
                <c:pt idx="1852">
                  <c:v>828.09</c:v>
                </c:pt>
                <c:pt idx="1853">
                  <c:v>828.34</c:v>
                </c:pt>
                <c:pt idx="1854">
                  <c:v>828.59</c:v>
                </c:pt>
                <c:pt idx="1855">
                  <c:v>828.84</c:v>
                </c:pt>
                <c:pt idx="1856">
                  <c:v>829.09</c:v>
                </c:pt>
                <c:pt idx="1857">
                  <c:v>829.34</c:v>
                </c:pt>
                <c:pt idx="1858">
                  <c:v>829.59</c:v>
                </c:pt>
                <c:pt idx="1859">
                  <c:v>829.84</c:v>
                </c:pt>
                <c:pt idx="1860">
                  <c:v>830.09</c:v>
                </c:pt>
                <c:pt idx="1861">
                  <c:v>830.34</c:v>
                </c:pt>
                <c:pt idx="1862">
                  <c:v>830.59</c:v>
                </c:pt>
                <c:pt idx="1863">
                  <c:v>830.84</c:v>
                </c:pt>
                <c:pt idx="1864">
                  <c:v>831.09</c:v>
                </c:pt>
                <c:pt idx="1865">
                  <c:v>831.34</c:v>
                </c:pt>
                <c:pt idx="1866">
                  <c:v>831.59</c:v>
                </c:pt>
                <c:pt idx="1867">
                  <c:v>831.84</c:v>
                </c:pt>
                <c:pt idx="1868">
                  <c:v>832.09</c:v>
                </c:pt>
                <c:pt idx="1869">
                  <c:v>832.34</c:v>
                </c:pt>
                <c:pt idx="1870">
                  <c:v>832.59</c:v>
                </c:pt>
                <c:pt idx="1871">
                  <c:v>832.84</c:v>
                </c:pt>
                <c:pt idx="1872">
                  <c:v>833.09</c:v>
                </c:pt>
                <c:pt idx="1873">
                  <c:v>833.34</c:v>
                </c:pt>
                <c:pt idx="1874">
                  <c:v>833.59</c:v>
                </c:pt>
                <c:pt idx="1875">
                  <c:v>833.84</c:v>
                </c:pt>
                <c:pt idx="1876">
                  <c:v>834.09</c:v>
                </c:pt>
                <c:pt idx="1877">
                  <c:v>834.34</c:v>
                </c:pt>
                <c:pt idx="1878">
                  <c:v>834.59</c:v>
                </c:pt>
                <c:pt idx="1879">
                  <c:v>834.84</c:v>
                </c:pt>
                <c:pt idx="1880">
                  <c:v>835.09</c:v>
                </c:pt>
                <c:pt idx="1881">
                  <c:v>835.34</c:v>
                </c:pt>
                <c:pt idx="1882">
                  <c:v>835.59</c:v>
                </c:pt>
                <c:pt idx="1883">
                  <c:v>835.84</c:v>
                </c:pt>
                <c:pt idx="1884">
                  <c:v>836.09</c:v>
                </c:pt>
                <c:pt idx="1885">
                  <c:v>836.34</c:v>
                </c:pt>
                <c:pt idx="1886">
                  <c:v>836.59</c:v>
                </c:pt>
                <c:pt idx="1887">
                  <c:v>836.84</c:v>
                </c:pt>
                <c:pt idx="1888">
                  <c:v>837.09</c:v>
                </c:pt>
                <c:pt idx="1889">
                  <c:v>837.34</c:v>
                </c:pt>
                <c:pt idx="1890">
                  <c:v>837.59</c:v>
                </c:pt>
                <c:pt idx="1891">
                  <c:v>837.84</c:v>
                </c:pt>
                <c:pt idx="1892">
                  <c:v>838.09</c:v>
                </c:pt>
                <c:pt idx="1893">
                  <c:v>838.34</c:v>
                </c:pt>
                <c:pt idx="1894">
                  <c:v>838.58</c:v>
                </c:pt>
                <c:pt idx="1895">
                  <c:v>838.83</c:v>
                </c:pt>
                <c:pt idx="1896">
                  <c:v>839.08</c:v>
                </c:pt>
                <c:pt idx="1897">
                  <c:v>839.33</c:v>
                </c:pt>
                <c:pt idx="1898">
                  <c:v>839.58</c:v>
                </c:pt>
                <c:pt idx="1899">
                  <c:v>839.83</c:v>
                </c:pt>
                <c:pt idx="1900">
                  <c:v>840.08</c:v>
                </c:pt>
                <c:pt idx="1901">
                  <c:v>840.33</c:v>
                </c:pt>
                <c:pt idx="1902">
                  <c:v>840.58</c:v>
                </c:pt>
                <c:pt idx="1903">
                  <c:v>840.83</c:v>
                </c:pt>
                <c:pt idx="1904">
                  <c:v>841.08</c:v>
                </c:pt>
                <c:pt idx="1905">
                  <c:v>841.33</c:v>
                </c:pt>
                <c:pt idx="1906">
                  <c:v>841.58</c:v>
                </c:pt>
                <c:pt idx="1907">
                  <c:v>841.83</c:v>
                </c:pt>
                <c:pt idx="1908">
                  <c:v>842.08</c:v>
                </c:pt>
                <c:pt idx="1909">
                  <c:v>842.33</c:v>
                </c:pt>
                <c:pt idx="1910">
                  <c:v>842.58</c:v>
                </c:pt>
                <c:pt idx="1911">
                  <c:v>842.83</c:v>
                </c:pt>
                <c:pt idx="1912">
                  <c:v>843.08</c:v>
                </c:pt>
                <c:pt idx="1913">
                  <c:v>843.33</c:v>
                </c:pt>
                <c:pt idx="1914">
                  <c:v>843.58</c:v>
                </c:pt>
                <c:pt idx="1915">
                  <c:v>843.83</c:v>
                </c:pt>
                <c:pt idx="1916">
                  <c:v>844.07</c:v>
                </c:pt>
                <c:pt idx="1917">
                  <c:v>844.32</c:v>
                </c:pt>
                <c:pt idx="1918">
                  <c:v>844.57</c:v>
                </c:pt>
                <c:pt idx="1919">
                  <c:v>844.82</c:v>
                </c:pt>
                <c:pt idx="1920">
                  <c:v>845.07</c:v>
                </c:pt>
                <c:pt idx="1921">
                  <c:v>845.32</c:v>
                </c:pt>
                <c:pt idx="1922">
                  <c:v>845.57</c:v>
                </c:pt>
                <c:pt idx="1923">
                  <c:v>845.82</c:v>
                </c:pt>
                <c:pt idx="1924">
                  <c:v>846.07</c:v>
                </c:pt>
                <c:pt idx="1925">
                  <c:v>846.32</c:v>
                </c:pt>
                <c:pt idx="1926">
                  <c:v>846.57</c:v>
                </c:pt>
                <c:pt idx="1927">
                  <c:v>846.82</c:v>
                </c:pt>
                <c:pt idx="1928">
                  <c:v>847.07</c:v>
                </c:pt>
                <c:pt idx="1929">
                  <c:v>847.32</c:v>
                </c:pt>
                <c:pt idx="1930">
                  <c:v>847.57</c:v>
                </c:pt>
                <c:pt idx="1931">
                  <c:v>847.82</c:v>
                </c:pt>
                <c:pt idx="1932">
                  <c:v>848.06</c:v>
                </c:pt>
                <c:pt idx="1933">
                  <c:v>848.31</c:v>
                </c:pt>
                <c:pt idx="1934">
                  <c:v>848.56</c:v>
                </c:pt>
                <c:pt idx="1935">
                  <c:v>848.81</c:v>
                </c:pt>
                <c:pt idx="1936">
                  <c:v>849.06</c:v>
                </c:pt>
                <c:pt idx="1937">
                  <c:v>849.31</c:v>
                </c:pt>
                <c:pt idx="1938">
                  <c:v>849.56</c:v>
                </c:pt>
                <c:pt idx="1939">
                  <c:v>849.81</c:v>
                </c:pt>
                <c:pt idx="1940">
                  <c:v>850.06</c:v>
                </c:pt>
                <c:pt idx="1941">
                  <c:v>850.31</c:v>
                </c:pt>
                <c:pt idx="1942">
                  <c:v>850.56</c:v>
                </c:pt>
                <c:pt idx="1943">
                  <c:v>850.81</c:v>
                </c:pt>
                <c:pt idx="1944">
                  <c:v>851.06</c:v>
                </c:pt>
                <c:pt idx="1945">
                  <c:v>851.3</c:v>
                </c:pt>
                <c:pt idx="1946">
                  <c:v>851.55</c:v>
                </c:pt>
                <c:pt idx="1947">
                  <c:v>851.8</c:v>
                </c:pt>
                <c:pt idx="1948">
                  <c:v>852.05</c:v>
                </c:pt>
                <c:pt idx="1949">
                  <c:v>852.3</c:v>
                </c:pt>
                <c:pt idx="1950">
                  <c:v>852.55</c:v>
                </c:pt>
                <c:pt idx="1951">
                  <c:v>852.8</c:v>
                </c:pt>
                <c:pt idx="1952">
                  <c:v>853.05</c:v>
                </c:pt>
                <c:pt idx="1953">
                  <c:v>853.3</c:v>
                </c:pt>
                <c:pt idx="1954">
                  <c:v>853.55</c:v>
                </c:pt>
                <c:pt idx="1955">
                  <c:v>853.8</c:v>
                </c:pt>
                <c:pt idx="1956">
                  <c:v>854.04</c:v>
                </c:pt>
                <c:pt idx="1957">
                  <c:v>854.29</c:v>
                </c:pt>
                <c:pt idx="1958">
                  <c:v>854.54</c:v>
                </c:pt>
                <c:pt idx="1959">
                  <c:v>854.79</c:v>
                </c:pt>
                <c:pt idx="1960">
                  <c:v>855.04</c:v>
                </c:pt>
                <c:pt idx="1961">
                  <c:v>855.29</c:v>
                </c:pt>
                <c:pt idx="1962">
                  <c:v>855.54</c:v>
                </c:pt>
                <c:pt idx="1963">
                  <c:v>855.79</c:v>
                </c:pt>
                <c:pt idx="1964">
                  <c:v>856.04</c:v>
                </c:pt>
                <c:pt idx="1965">
                  <c:v>856.29</c:v>
                </c:pt>
                <c:pt idx="1966">
                  <c:v>856.54</c:v>
                </c:pt>
                <c:pt idx="1967">
                  <c:v>856.78</c:v>
                </c:pt>
                <c:pt idx="1968">
                  <c:v>857.03</c:v>
                </c:pt>
                <c:pt idx="1969">
                  <c:v>857.28</c:v>
                </c:pt>
                <c:pt idx="1970">
                  <c:v>857.53</c:v>
                </c:pt>
                <c:pt idx="1971">
                  <c:v>857.78</c:v>
                </c:pt>
                <c:pt idx="1972">
                  <c:v>858.03</c:v>
                </c:pt>
                <c:pt idx="1973">
                  <c:v>858.28</c:v>
                </c:pt>
                <c:pt idx="1974">
                  <c:v>858.53</c:v>
                </c:pt>
                <c:pt idx="1975">
                  <c:v>858.78</c:v>
                </c:pt>
                <c:pt idx="1976">
                  <c:v>859.02</c:v>
                </c:pt>
                <c:pt idx="1977">
                  <c:v>859.27</c:v>
                </c:pt>
                <c:pt idx="1978">
                  <c:v>859.52</c:v>
                </c:pt>
                <c:pt idx="1979">
                  <c:v>859.77</c:v>
                </c:pt>
                <c:pt idx="1980">
                  <c:v>860.02</c:v>
                </c:pt>
                <c:pt idx="1981">
                  <c:v>860.27</c:v>
                </c:pt>
                <c:pt idx="1982">
                  <c:v>860.52</c:v>
                </c:pt>
                <c:pt idx="1983">
                  <c:v>860.77</c:v>
                </c:pt>
                <c:pt idx="1984">
                  <c:v>861.02</c:v>
                </c:pt>
                <c:pt idx="1985">
                  <c:v>861.26</c:v>
                </c:pt>
                <c:pt idx="1986">
                  <c:v>861.51</c:v>
                </c:pt>
                <c:pt idx="1987">
                  <c:v>861.76</c:v>
                </c:pt>
                <c:pt idx="1988">
                  <c:v>862.01</c:v>
                </c:pt>
                <c:pt idx="1989">
                  <c:v>862.26</c:v>
                </c:pt>
                <c:pt idx="1990">
                  <c:v>862.51</c:v>
                </c:pt>
                <c:pt idx="1991">
                  <c:v>862.76</c:v>
                </c:pt>
                <c:pt idx="1992">
                  <c:v>863.01</c:v>
                </c:pt>
                <c:pt idx="1993">
                  <c:v>863.25</c:v>
                </c:pt>
                <c:pt idx="1994">
                  <c:v>863.5</c:v>
                </c:pt>
                <c:pt idx="1995">
                  <c:v>863.75</c:v>
                </c:pt>
                <c:pt idx="1996">
                  <c:v>864</c:v>
                </c:pt>
                <c:pt idx="1997">
                  <c:v>864.25</c:v>
                </c:pt>
                <c:pt idx="1998">
                  <c:v>864.5</c:v>
                </c:pt>
                <c:pt idx="1999">
                  <c:v>864.75</c:v>
                </c:pt>
                <c:pt idx="2000">
                  <c:v>865</c:v>
                </c:pt>
                <c:pt idx="2001">
                  <c:v>865.24</c:v>
                </c:pt>
                <c:pt idx="2002">
                  <c:v>865.49</c:v>
                </c:pt>
                <c:pt idx="2003">
                  <c:v>865.74</c:v>
                </c:pt>
                <c:pt idx="2004">
                  <c:v>865.99</c:v>
                </c:pt>
                <c:pt idx="2005">
                  <c:v>866.24</c:v>
                </c:pt>
                <c:pt idx="2006">
                  <c:v>866.49</c:v>
                </c:pt>
                <c:pt idx="2007">
                  <c:v>866.74</c:v>
                </c:pt>
                <c:pt idx="2008">
                  <c:v>866.98</c:v>
                </c:pt>
                <c:pt idx="2009">
                  <c:v>867.23</c:v>
                </c:pt>
                <c:pt idx="2010">
                  <c:v>867.48</c:v>
                </c:pt>
                <c:pt idx="2011">
                  <c:v>867.73</c:v>
                </c:pt>
                <c:pt idx="2012">
                  <c:v>867.98</c:v>
                </c:pt>
                <c:pt idx="2013">
                  <c:v>868.23</c:v>
                </c:pt>
                <c:pt idx="2014">
                  <c:v>868.48</c:v>
                </c:pt>
                <c:pt idx="2015">
                  <c:v>868.72</c:v>
                </c:pt>
                <c:pt idx="2016">
                  <c:v>868.97</c:v>
                </c:pt>
                <c:pt idx="2017">
                  <c:v>869.22</c:v>
                </c:pt>
                <c:pt idx="2018">
                  <c:v>869.47</c:v>
                </c:pt>
                <c:pt idx="2019">
                  <c:v>869.72</c:v>
                </c:pt>
                <c:pt idx="2020">
                  <c:v>869.97</c:v>
                </c:pt>
                <c:pt idx="2021">
                  <c:v>870.21</c:v>
                </c:pt>
                <c:pt idx="2022">
                  <c:v>870.46</c:v>
                </c:pt>
                <c:pt idx="2023">
                  <c:v>870.71</c:v>
                </c:pt>
                <c:pt idx="2024">
                  <c:v>870.96</c:v>
                </c:pt>
                <c:pt idx="2025">
                  <c:v>871.21</c:v>
                </c:pt>
                <c:pt idx="2026">
                  <c:v>871.46</c:v>
                </c:pt>
                <c:pt idx="2027">
                  <c:v>871.71</c:v>
                </c:pt>
                <c:pt idx="2028">
                  <c:v>871.95</c:v>
                </c:pt>
                <c:pt idx="2029">
                  <c:v>872.2</c:v>
                </c:pt>
                <c:pt idx="2030">
                  <c:v>872.45</c:v>
                </c:pt>
                <c:pt idx="2031">
                  <c:v>872.7</c:v>
                </c:pt>
                <c:pt idx="2032">
                  <c:v>872.95</c:v>
                </c:pt>
                <c:pt idx="2033">
                  <c:v>873.2</c:v>
                </c:pt>
                <c:pt idx="2034">
                  <c:v>873.44</c:v>
                </c:pt>
                <c:pt idx="2035">
                  <c:v>873.69</c:v>
                </c:pt>
                <c:pt idx="2036">
                  <c:v>873.94</c:v>
                </c:pt>
                <c:pt idx="2037">
                  <c:v>874.19</c:v>
                </c:pt>
                <c:pt idx="2038">
                  <c:v>874.44</c:v>
                </c:pt>
                <c:pt idx="2039">
                  <c:v>874.69</c:v>
                </c:pt>
                <c:pt idx="2040">
                  <c:v>874.93</c:v>
                </c:pt>
                <c:pt idx="2041">
                  <c:v>875.18</c:v>
                </c:pt>
                <c:pt idx="2042">
                  <c:v>875.43</c:v>
                </c:pt>
                <c:pt idx="2043">
                  <c:v>875.68</c:v>
                </c:pt>
                <c:pt idx="2044">
                  <c:v>875.93</c:v>
                </c:pt>
                <c:pt idx="2045">
                  <c:v>876.18</c:v>
                </c:pt>
                <c:pt idx="2046">
                  <c:v>876.42</c:v>
                </c:pt>
                <c:pt idx="2047">
                  <c:v>876.67</c:v>
                </c:pt>
                <c:pt idx="2048">
                  <c:v>876.92</c:v>
                </c:pt>
                <c:pt idx="2049">
                  <c:v>877.17</c:v>
                </c:pt>
                <c:pt idx="2050">
                  <c:v>877.42</c:v>
                </c:pt>
                <c:pt idx="2051">
                  <c:v>877.66</c:v>
                </c:pt>
                <c:pt idx="2052">
                  <c:v>877.91</c:v>
                </c:pt>
                <c:pt idx="2053">
                  <c:v>878.16</c:v>
                </c:pt>
                <c:pt idx="2054">
                  <c:v>878.41</c:v>
                </c:pt>
                <c:pt idx="2055">
                  <c:v>878.66</c:v>
                </c:pt>
                <c:pt idx="2056">
                  <c:v>878.91</c:v>
                </c:pt>
                <c:pt idx="2057">
                  <c:v>879.15</c:v>
                </c:pt>
                <c:pt idx="2058">
                  <c:v>879.4</c:v>
                </c:pt>
                <c:pt idx="2059">
                  <c:v>879.65</c:v>
                </c:pt>
                <c:pt idx="2060">
                  <c:v>879.9</c:v>
                </c:pt>
                <c:pt idx="2061">
                  <c:v>880.15</c:v>
                </c:pt>
                <c:pt idx="2062">
                  <c:v>880.39</c:v>
                </c:pt>
                <c:pt idx="2063">
                  <c:v>880.64</c:v>
                </c:pt>
                <c:pt idx="2064">
                  <c:v>880.89</c:v>
                </c:pt>
                <c:pt idx="2065">
                  <c:v>881.14</c:v>
                </c:pt>
                <c:pt idx="2066">
                  <c:v>881.39</c:v>
                </c:pt>
                <c:pt idx="2067">
                  <c:v>881.63</c:v>
                </c:pt>
                <c:pt idx="2068">
                  <c:v>881.88</c:v>
                </c:pt>
                <c:pt idx="2069">
                  <c:v>882.13</c:v>
                </c:pt>
                <c:pt idx="2070">
                  <c:v>882.38</c:v>
                </c:pt>
                <c:pt idx="2071">
                  <c:v>882.63</c:v>
                </c:pt>
                <c:pt idx="2072">
                  <c:v>882.87</c:v>
                </c:pt>
                <c:pt idx="2073">
                  <c:v>883.12</c:v>
                </c:pt>
                <c:pt idx="2074">
                  <c:v>883.37</c:v>
                </c:pt>
                <c:pt idx="2075">
                  <c:v>883.62</c:v>
                </c:pt>
                <c:pt idx="2076">
                  <c:v>883.87</c:v>
                </c:pt>
                <c:pt idx="2077">
                  <c:v>884.11</c:v>
                </c:pt>
                <c:pt idx="2078">
                  <c:v>884.36</c:v>
                </c:pt>
                <c:pt idx="2079">
                  <c:v>884.61</c:v>
                </c:pt>
                <c:pt idx="2080">
                  <c:v>884.86</c:v>
                </c:pt>
                <c:pt idx="2081">
                  <c:v>885.11</c:v>
                </c:pt>
                <c:pt idx="2082">
                  <c:v>885.35</c:v>
                </c:pt>
                <c:pt idx="2083">
                  <c:v>885.6</c:v>
                </c:pt>
                <c:pt idx="2084">
                  <c:v>885.85</c:v>
                </c:pt>
                <c:pt idx="2085">
                  <c:v>886.1</c:v>
                </c:pt>
                <c:pt idx="2086">
                  <c:v>886.35</c:v>
                </c:pt>
                <c:pt idx="2087">
                  <c:v>886.59</c:v>
                </c:pt>
                <c:pt idx="2088">
                  <c:v>886.84</c:v>
                </c:pt>
                <c:pt idx="2089">
                  <c:v>887.09</c:v>
                </c:pt>
                <c:pt idx="2090">
                  <c:v>887.34</c:v>
                </c:pt>
                <c:pt idx="2091">
                  <c:v>887.58</c:v>
                </c:pt>
                <c:pt idx="2092">
                  <c:v>887.83</c:v>
                </c:pt>
                <c:pt idx="2093">
                  <c:v>888.08</c:v>
                </c:pt>
                <c:pt idx="2094">
                  <c:v>888.33</c:v>
                </c:pt>
                <c:pt idx="2095">
                  <c:v>888.58</c:v>
                </c:pt>
                <c:pt idx="2096">
                  <c:v>888.82</c:v>
                </c:pt>
                <c:pt idx="2097">
                  <c:v>889.07</c:v>
                </c:pt>
                <c:pt idx="2098">
                  <c:v>889.32</c:v>
                </c:pt>
                <c:pt idx="2099">
                  <c:v>889.57</c:v>
                </c:pt>
                <c:pt idx="2100">
                  <c:v>889.81</c:v>
                </c:pt>
                <c:pt idx="2101">
                  <c:v>890.06</c:v>
                </c:pt>
                <c:pt idx="2102">
                  <c:v>890.31</c:v>
                </c:pt>
                <c:pt idx="2103">
                  <c:v>890.56</c:v>
                </c:pt>
                <c:pt idx="2104">
                  <c:v>890.8</c:v>
                </c:pt>
                <c:pt idx="2105">
                  <c:v>891.05</c:v>
                </c:pt>
                <c:pt idx="2106">
                  <c:v>891.3</c:v>
                </c:pt>
                <c:pt idx="2107">
                  <c:v>891.55</c:v>
                </c:pt>
                <c:pt idx="2108">
                  <c:v>891.8</c:v>
                </c:pt>
                <c:pt idx="2109">
                  <c:v>892.04</c:v>
                </c:pt>
                <c:pt idx="2110">
                  <c:v>892.29</c:v>
                </c:pt>
                <c:pt idx="2111">
                  <c:v>892.54</c:v>
                </c:pt>
                <c:pt idx="2112">
                  <c:v>892.79</c:v>
                </c:pt>
                <c:pt idx="2113">
                  <c:v>893.03</c:v>
                </c:pt>
                <c:pt idx="2114">
                  <c:v>893.28</c:v>
                </c:pt>
                <c:pt idx="2115">
                  <c:v>893.53</c:v>
                </c:pt>
                <c:pt idx="2116">
                  <c:v>893.78</c:v>
                </c:pt>
                <c:pt idx="2117">
                  <c:v>894.02</c:v>
                </c:pt>
                <c:pt idx="2118">
                  <c:v>894.27</c:v>
                </c:pt>
                <c:pt idx="2119">
                  <c:v>894.52</c:v>
                </c:pt>
                <c:pt idx="2120">
                  <c:v>894.77</c:v>
                </c:pt>
                <c:pt idx="2121">
                  <c:v>895.01</c:v>
                </c:pt>
                <c:pt idx="2122">
                  <c:v>895.26</c:v>
                </c:pt>
                <c:pt idx="2123">
                  <c:v>895.51</c:v>
                </c:pt>
                <c:pt idx="2124">
                  <c:v>895.76</c:v>
                </c:pt>
                <c:pt idx="2125">
                  <c:v>896</c:v>
                </c:pt>
                <c:pt idx="2126">
                  <c:v>896.25</c:v>
                </c:pt>
                <c:pt idx="2127">
                  <c:v>896.5</c:v>
                </c:pt>
                <c:pt idx="2128">
                  <c:v>896.75</c:v>
                </c:pt>
                <c:pt idx="2129">
                  <c:v>896.99</c:v>
                </c:pt>
                <c:pt idx="2130">
                  <c:v>897.24</c:v>
                </c:pt>
                <c:pt idx="2131">
                  <c:v>897.49</c:v>
                </c:pt>
                <c:pt idx="2132">
                  <c:v>897.74</c:v>
                </c:pt>
                <c:pt idx="2133">
                  <c:v>897.98</c:v>
                </c:pt>
                <c:pt idx="2134">
                  <c:v>898.23</c:v>
                </c:pt>
                <c:pt idx="2135">
                  <c:v>898.48</c:v>
                </c:pt>
                <c:pt idx="2136">
                  <c:v>898.73</c:v>
                </c:pt>
                <c:pt idx="2137">
                  <c:v>898.97</c:v>
                </c:pt>
                <c:pt idx="2138">
                  <c:v>899.22</c:v>
                </c:pt>
                <c:pt idx="2139">
                  <c:v>899.47</c:v>
                </c:pt>
                <c:pt idx="2140">
                  <c:v>899.72</c:v>
                </c:pt>
                <c:pt idx="2141">
                  <c:v>899.96</c:v>
                </c:pt>
                <c:pt idx="2142">
                  <c:v>900.21</c:v>
                </c:pt>
                <c:pt idx="2143">
                  <c:v>900.46</c:v>
                </c:pt>
                <c:pt idx="2144">
                  <c:v>900.7</c:v>
                </c:pt>
                <c:pt idx="2145">
                  <c:v>900.95</c:v>
                </c:pt>
                <c:pt idx="2146">
                  <c:v>901.2</c:v>
                </c:pt>
                <c:pt idx="2147">
                  <c:v>901.45</c:v>
                </c:pt>
                <c:pt idx="2148">
                  <c:v>901.69</c:v>
                </c:pt>
                <c:pt idx="2149">
                  <c:v>901.94</c:v>
                </c:pt>
                <c:pt idx="2150">
                  <c:v>902.19</c:v>
                </c:pt>
                <c:pt idx="2151">
                  <c:v>902.44</c:v>
                </c:pt>
                <c:pt idx="2152">
                  <c:v>902.68</c:v>
                </c:pt>
                <c:pt idx="2153">
                  <c:v>902.93</c:v>
                </c:pt>
                <c:pt idx="2154">
                  <c:v>903.18</c:v>
                </c:pt>
                <c:pt idx="2155">
                  <c:v>903.42</c:v>
                </c:pt>
                <c:pt idx="2156">
                  <c:v>903.67</c:v>
                </c:pt>
                <c:pt idx="2157">
                  <c:v>903.92</c:v>
                </c:pt>
                <c:pt idx="2158">
                  <c:v>904.17</c:v>
                </c:pt>
                <c:pt idx="2159">
                  <c:v>904.41</c:v>
                </c:pt>
                <c:pt idx="2160">
                  <c:v>904.66</c:v>
                </c:pt>
                <c:pt idx="2161">
                  <c:v>904.91</c:v>
                </c:pt>
                <c:pt idx="2162">
                  <c:v>905.15</c:v>
                </c:pt>
                <c:pt idx="2163">
                  <c:v>905.4</c:v>
                </c:pt>
                <c:pt idx="2164">
                  <c:v>905.65</c:v>
                </c:pt>
                <c:pt idx="2165">
                  <c:v>905.9</c:v>
                </c:pt>
                <c:pt idx="2166">
                  <c:v>906.14</c:v>
                </c:pt>
                <c:pt idx="2167">
                  <c:v>906.39</c:v>
                </c:pt>
                <c:pt idx="2168">
                  <c:v>906.64</c:v>
                </c:pt>
                <c:pt idx="2169">
                  <c:v>906.88</c:v>
                </c:pt>
                <c:pt idx="2170">
                  <c:v>907.13</c:v>
                </c:pt>
                <c:pt idx="2171">
                  <c:v>907.38</c:v>
                </c:pt>
                <c:pt idx="2172">
                  <c:v>907.63</c:v>
                </c:pt>
                <c:pt idx="2173">
                  <c:v>907.87</c:v>
                </c:pt>
                <c:pt idx="2174">
                  <c:v>908.12</c:v>
                </c:pt>
                <c:pt idx="2175">
                  <c:v>908.37</c:v>
                </c:pt>
                <c:pt idx="2176">
                  <c:v>908.61</c:v>
                </c:pt>
                <c:pt idx="2177">
                  <c:v>908.86</c:v>
                </c:pt>
                <c:pt idx="2178">
                  <c:v>909.11</c:v>
                </c:pt>
                <c:pt idx="2179">
                  <c:v>909.35</c:v>
                </c:pt>
                <c:pt idx="2180">
                  <c:v>909.6</c:v>
                </c:pt>
                <c:pt idx="2181">
                  <c:v>909.85</c:v>
                </c:pt>
                <c:pt idx="2182">
                  <c:v>910.1</c:v>
                </c:pt>
                <c:pt idx="2183">
                  <c:v>910.34</c:v>
                </c:pt>
                <c:pt idx="2184">
                  <c:v>910.59</c:v>
                </c:pt>
                <c:pt idx="2185">
                  <c:v>910.84</c:v>
                </c:pt>
                <c:pt idx="2186">
                  <c:v>911.08</c:v>
                </c:pt>
                <c:pt idx="2187">
                  <c:v>911.33</c:v>
                </c:pt>
                <c:pt idx="2188">
                  <c:v>911.58</c:v>
                </c:pt>
                <c:pt idx="2189">
                  <c:v>911.82</c:v>
                </c:pt>
                <c:pt idx="2190">
                  <c:v>912.07</c:v>
                </c:pt>
                <c:pt idx="2191">
                  <c:v>912.32</c:v>
                </c:pt>
                <c:pt idx="2192">
                  <c:v>912.56</c:v>
                </c:pt>
                <c:pt idx="2193">
                  <c:v>912.81</c:v>
                </c:pt>
                <c:pt idx="2194">
                  <c:v>913.06</c:v>
                </c:pt>
                <c:pt idx="2195">
                  <c:v>913.3</c:v>
                </c:pt>
                <c:pt idx="2196">
                  <c:v>913.55</c:v>
                </c:pt>
                <c:pt idx="2197">
                  <c:v>913.8</c:v>
                </c:pt>
                <c:pt idx="2198">
                  <c:v>914.05</c:v>
                </c:pt>
                <c:pt idx="2199">
                  <c:v>914.29</c:v>
                </c:pt>
                <c:pt idx="2200">
                  <c:v>914.54</c:v>
                </c:pt>
                <c:pt idx="2201">
                  <c:v>914.79</c:v>
                </c:pt>
                <c:pt idx="2202">
                  <c:v>915.03</c:v>
                </c:pt>
                <c:pt idx="2203">
                  <c:v>915.28</c:v>
                </c:pt>
                <c:pt idx="2204">
                  <c:v>915.53</c:v>
                </c:pt>
                <c:pt idx="2205">
                  <c:v>915.77</c:v>
                </c:pt>
                <c:pt idx="2206">
                  <c:v>916.02</c:v>
                </c:pt>
                <c:pt idx="2207">
                  <c:v>916.27</c:v>
                </c:pt>
                <c:pt idx="2208">
                  <c:v>916.51</c:v>
                </c:pt>
                <c:pt idx="2209">
                  <c:v>916.76</c:v>
                </c:pt>
                <c:pt idx="2210">
                  <c:v>917.01</c:v>
                </c:pt>
                <c:pt idx="2211">
                  <c:v>917.25</c:v>
                </c:pt>
                <c:pt idx="2212">
                  <c:v>917.5</c:v>
                </c:pt>
                <c:pt idx="2213">
                  <c:v>917.75</c:v>
                </c:pt>
                <c:pt idx="2214">
                  <c:v>917.99</c:v>
                </c:pt>
                <c:pt idx="2215">
                  <c:v>918.24</c:v>
                </c:pt>
                <c:pt idx="2216">
                  <c:v>918.49</c:v>
                </c:pt>
                <c:pt idx="2217">
                  <c:v>918.73</c:v>
                </c:pt>
                <c:pt idx="2218">
                  <c:v>918.98</c:v>
                </c:pt>
                <c:pt idx="2219">
                  <c:v>919.23</c:v>
                </c:pt>
                <c:pt idx="2220">
                  <c:v>919.47</c:v>
                </c:pt>
                <c:pt idx="2221">
                  <c:v>919.72</c:v>
                </c:pt>
                <c:pt idx="2222">
                  <c:v>919.97</c:v>
                </c:pt>
                <c:pt idx="2223">
                  <c:v>920.21</c:v>
                </c:pt>
                <c:pt idx="2224">
                  <c:v>920.46</c:v>
                </c:pt>
                <c:pt idx="2225">
                  <c:v>920.7</c:v>
                </c:pt>
                <c:pt idx="2226">
                  <c:v>920.95</c:v>
                </c:pt>
                <c:pt idx="2227">
                  <c:v>921.2</c:v>
                </c:pt>
                <c:pt idx="2228">
                  <c:v>921.44</c:v>
                </c:pt>
                <c:pt idx="2229">
                  <c:v>921.69</c:v>
                </c:pt>
                <c:pt idx="2230">
                  <c:v>921.94</c:v>
                </c:pt>
                <c:pt idx="2231">
                  <c:v>922.18</c:v>
                </c:pt>
                <c:pt idx="2232">
                  <c:v>922.43</c:v>
                </c:pt>
                <c:pt idx="2233">
                  <c:v>922.68</c:v>
                </c:pt>
                <c:pt idx="2234">
                  <c:v>922.92</c:v>
                </c:pt>
                <c:pt idx="2235">
                  <c:v>923.17</c:v>
                </c:pt>
                <c:pt idx="2236">
                  <c:v>923.42</c:v>
                </c:pt>
                <c:pt idx="2237">
                  <c:v>923.66</c:v>
                </c:pt>
                <c:pt idx="2238">
                  <c:v>923.91</c:v>
                </c:pt>
                <c:pt idx="2239">
                  <c:v>924.16</c:v>
                </c:pt>
                <c:pt idx="2240">
                  <c:v>924.4</c:v>
                </c:pt>
                <c:pt idx="2241">
                  <c:v>924.65</c:v>
                </c:pt>
                <c:pt idx="2242">
                  <c:v>924.89</c:v>
                </c:pt>
                <c:pt idx="2243">
                  <c:v>925.14</c:v>
                </c:pt>
                <c:pt idx="2244">
                  <c:v>925.39</c:v>
                </c:pt>
                <c:pt idx="2245">
                  <c:v>925.63</c:v>
                </c:pt>
                <c:pt idx="2246">
                  <c:v>925.88</c:v>
                </c:pt>
                <c:pt idx="2247">
                  <c:v>926.13</c:v>
                </c:pt>
                <c:pt idx="2248">
                  <c:v>926.37</c:v>
                </c:pt>
                <c:pt idx="2249">
                  <c:v>926.62</c:v>
                </c:pt>
                <c:pt idx="2250">
                  <c:v>926.87</c:v>
                </c:pt>
                <c:pt idx="2251">
                  <c:v>927.11</c:v>
                </c:pt>
                <c:pt idx="2252">
                  <c:v>927.36</c:v>
                </c:pt>
                <c:pt idx="2253">
                  <c:v>927.6</c:v>
                </c:pt>
                <c:pt idx="2254">
                  <c:v>927.85</c:v>
                </c:pt>
                <c:pt idx="2255">
                  <c:v>928.1</c:v>
                </c:pt>
                <c:pt idx="2256">
                  <c:v>928.34</c:v>
                </c:pt>
                <c:pt idx="2257">
                  <c:v>928.59</c:v>
                </c:pt>
                <c:pt idx="2258">
                  <c:v>928.84</c:v>
                </c:pt>
                <c:pt idx="2259">
                  <c:v>929.08</c:v>
                </c:pt>
                <c:pt idx="2260">
                  <c:v>929.33</c:v>
                </c:pt>
                <c:pt idx="2261">
                  <c:v>929.57</c:v>
                </c:pt>
                <c:pt idx="2262">
                  <c:v>929.82</c:v>
                </c:pt>
                <c:pt idx="2263">
                  <c:v>930.07</c:v>
                </c:pt>
                <c:pt idx="2264">
                  <c:v>930.31</c:v>
                </c:pt>
                <c:pt idx="2265">
                  <c:v>930.56</c:v>
                </c:pt>
                <c:pt idx="2266">
                  <c:v>930.8</c:v>
                </c:pt>
                <c:pt idx="2267">
                  <c:v>931.05</c:v>
                </c:pt>
                <c:pt idx="2268">
                  <c:v>931.3</c:v>
                </c:pt>
                <c:pt idx="2269">
                  <c:v>931.54</c:v>
                </c:pt>
                <c:pt idx="2270">
                  <c:v>931.79</c:v>
                </c:pt>
                <c:pt idx="2271">
                  <c:v>932.04</c:v>
                </c:pt>
                <c:pt idx="2272">
                  <c:v>932.28</c:v>
                </c:pt>
                <c:pt idx="2273">
                  <c:v>932.53</c:v>
                </c:pt>
                <c:pt idx="2274">
                  <c:v>932.77</c:v>
                </c:pt>
                <c:pt idx="2275">
                  <c:v>933.02</c:v>
                </c:pt>
                <c:pt idx="2276">
                  <c:v>933.27</c:v>
                </c:pt>
                <c:pt idx="2277">
                  <c:v>933.51</c:v>
                </c:pt>
                <c:pt idx="2278">
                  <c:v>933.76</c:v>
                </c:pt>
                <c:pt idx="2279">
                  <c:v>934</c:v>
                </c:pt>
                <c:pt idx="2280">
                  <c:v>934.25</c:v>
                </c:pt>
                <c:pt idx="2281">
                  <c:v>934.5</c:v>
                </c:pt>
                <c:pt idx="2282">
                  <c:v>934.74</c:v>
                </c:pt>
                <c:pt idx="2283">
                  <c:v>934.99</c:v>
                </c:pt>
                <c:pt idx="2284">
                  <c:v>935.23</c:v>
                </c:pt>
                <c:pt idx="2285">
                  <c:v>935.48</c:v>
                </c:pt>
                <c:pt idx="2286">
                  <c:v>935.73</c:v>
                </c:pt>
                <c:pt idx="2287">
                  <c:v>935.97</c:v>
                </c:pt>
                <c:pt idx="2288">
                  <c:v>936.22</c:v>
                </c:pt>
                <c:pt idx="2289">
                  <c:v>936.46</c:v>
                </c:pt>
                <c:pt idx="2290">
                  <c:v>936.71</c:v>
                </c:pt>
                <c:pt idx="2291">
                  <c:v>936.96</c:v>
                </c:pt>
                <c:pt idx="2292">
                  <c:v>937.2</c:v>
                </c:pt>
                <c:pt idx="2293">
                  <c:v>937.45</c:v>
                </c:pt>
                <c:pt idx="2294">
                  <c:v>937.69</c:v>
                </c:pt>
                <c:pt idx="2295">
                  <c:v>937.94</c:v>
                </c:pt>
                <c:pt idx="2296">
                  <c:v>938.18</c:v>
                </c:pt>
                <c:pt idx="2297">
                  <c:v>938.43</c:v>
                </c:pt>
                <c:pt idx="2298">
                  <c:v>938.68</c:v>
                </c:pt>
                <c:pt idx="2299">
                  <c:v>938.92</c:v>
                </c:pt>
                <c:pt idx="2300">
                  <c:v>939.17</c:v>
                </c:pt>
                <c:pt idx="2301">
                  <c:v>939.41</c:v>
                </c:pt>
                <c:pt idx="2302">
                  <c:v>939.66</c:v>
                </c:pt>
                <c:pt idx="2303">
                  <c:v>939.91</c:v>
                </c:pt>
                <c:pt idx="2304">
                  <c:v>940.15</c:v>
                </c:pt>
                <c:pt idx="2305">
                  <c:v>940.4</c:v>
                </c:pt>
                <c:pt idx="2306">
                  <c:v>940.64</c:v>
                </c:pt>
                <c:pt idx="2307">
                  <c:v>940.89</c:v>
                </c:pt>
                <c:pt idx="2308">
                  <c:v>941.13</c:v>
                </c:pt>
                <c:pt idx="2309">
                  <c:v>941.38</c:v>
                </c:pt>
                <c:pt idx="2310">
                  <c:v>941.63</c:v>
                </c:pt>
                <c:pt idx="2311">
                  <c:v>941.87</c:v>
                </c:pt>
                <c:pt idx="2312">
                  <c:v>942.12</c:v>
                </c:pt>
                <c:pt idx="2313">
                  <c:v>942.36</c:v>
                </c:pt>
                <c:pt idx="2314">
                  <c:v>942.61</c:v>
                </c:pt>
                <c:pt idx="2315">
                  <c:v>942.85</c:v>
                </c:pt>
                <c:pt idx="2316">
                  <c:v>943.1</c:v>
                </c:pt>
                <c:pt idx="2317">
                  <c:v>943.35</c:v>
                </c:pt>
                <c:pt idx="2318">
                  <c:v>943.59</c:v>
                </c:pt>
                <c:pt idx="2319">
                  <c:v>943.84</c:v>
                </c:pt>
                <c:pt idx="2320">
                  <c:v>944.08</c:v>
                </c:pt>
                <c:pt idx="2321">
                  <c:v>944.33</c:v>
                </c:pt>
                <c:pt idx="2322">
                  <c:v>944.57</c:v>
                </c:pt>
                <c:pt idx="2323">
                  <c:v>944.82</c:v>
                </c:pt>
                <c:pt idx="2324">
                  <c:v>945.06</c:v>
                </c:pt>
                <c:pt idx="2325">
                  <c:v>945.31</c:v>
                </c:pt>
                <c:pt idx="2326">
                  <c:v>945.56</c:v>
                </c:pt>
                <c:pt idx="2327">
                  <c:v>945.8</c:v>
                </c:pt>
                <c:pt idx="2328">
                  <c:v>946.05</c:v>
                </c:pt>
                <c:pt idx="2329">
                  <c:v>946.29</c:v>
                </c:pt>
                <c:pt idx="2330">
                  <c:v>946.54</c:v>
                </c:pt>
                <c:pt idx="2331">
                  <c:v>946.78</c:v>
                </c:pt>
                <c:pt idx="2332">
                  <c:v>947.03</c:v>
                </c:pt>
                <c:pt idx="2333">
                  <c:v>947.27</c:v>
                </c:pt>
                <c:pt idx="2334">
                  <c:v>947.52</c:v>
                </c:pt>
                <c:pt idx="2335">
                  <c:v>947.77</c:v>
                </c:pt>
                <c:pt idx="2336">
                  <c:v>948.01</c:v>
                </c:pt>
                <c:pt idx="2337">
                  <c:v>948.26</c:v>
                </c:pt>
                <c:pt idx="2338">
                  <c:v>948.5</c:v>
                </c:pt>
                <c:pt idx="2339">
                  <c:v>948.75</c:v>
                </c:pt>
                <c:pt idx="2340">
                  <c:v>948.99</c:v>
                </c:pt>
                <c:pt idx="2341">
                  <c:v>949.24</c:v>
                </c:pt>
                <c:pt idx="2342">
                  <c:v>949.48</c:v>
                </c:pt>
                <c:pt idx="2343">
                  <c:v>949.73</c:v>
                </c:pt>
                <c:pt idx="2344">
                  <c:v>949.97</c:v>
                </c:pt>
                <c:pt idx="2345">
                  <c:v>950.22</c:v>
                </c:pt>
                <c:pt idx="2346">
                  <c:v>950.47</c:v>
                </c:pt>
                <c:pt idx="2347">
                  <c:v>950.71</c:v>
                </c:pt>
                <c:pt idx="2348">
                  <c:v>950.96</c:v>
                </c:pt>
                <c:pt idx="2349">
                  <c:v>951.2</c:v>
                </c:pt>
                <c:pt idx="2350">
                  <c:v>951.45</c:v>
                </c:pt>
                <c:pt idx="2351">
                  <c:v>951.69</c:v>
                </c:pt>
                <c:pt idx="2352">
                  <c:v>951.94</c:v>
                </c:pt>
                <c:pt idx="2353">
                  <c:v>952.18</c:v>
                </c:pt>
                <c:pt idx="2354">
                  <c:v>952.43</c:v>
                </c:pt>
                <c:pt idx="2355">
                  <c:v>952.67</c:v>
                </c:pt>
                <c:pt idx="2356">
                  <c:v>952.92</c:v>
                </c:pt>
                <c:pt idx="2357">
                  <c:v>953.16</c:v>
                </c:pt>
                <c:pt idx="2358">
                  <c:v>953.41</c:v>
                </c:pt>
                <c:pt idx="2359">
                  <c:v>953.65</c:v>
                </c:pt>
                <c:pt idx="2360">
                  <c:v>953.9</c:v>
                </c:pt>
                <c:pt idx="2361">
                  <c:v>954.14</c:v>
                </c:pt>
                <c:pt idx="2362">
                  <c:v>954.39</c:v>
                </c:pt>
                <c:pt idx="2363">
                  <c:v>954.64</c:v>
                </c:pt>
                <c:pt idx="2364">
                  <c:v>954.88</c:v>
                </c:pt>
                <c:pt idx="2365">
                  <c:v>955.13</c:v>
                </c:pt>
                <c:pt idx="2366">
                  <c:v>955.37</c:v>
                </c:pt>
                <c:pt idx="2367">
                  <c:v>955.62</c:v>
                </c:pt>
                <c:pt idx="2368">
                  <c:v>955.86</c:v>
                </c:pt>
                <c:pt idx="2369">
                  <c:v>956.11</c:v>
                </c:pt>
                <c:pt idx="2370">
                  <c:v>956.35</c:v>
                </c:pt>
                <c:pt idx="2371">
                  <c:v>956.6</c:v>
                </c:pt>
                <c:pt idx="2372">
                  <c:v>956.84</c:v>
                </c:pt>
                <c:pt idx="2373">
                  <c:v>957.09</c:v>
                </c:pt>
                <c:pt idx="2374">
                  <c:v>957.33</c:v>
                </c:pt>
                <c:pt idx="2375">
                  <c:v>957.58</c:v>
                </c:pt>
                <c:pt idx="2376">
                  <c:v>957.82</c:v>
                </c:pt>
                <c:pt idx="2377">
                  <c:v>958.07</c:v>
                </c:pt>
                <c:pt idx="2378">
                  <c:v>958.31</c:v>
                </c:pt>
                <c:pt idx="2379">
                  <c:v>958.56</c:v>
                </c:pt>
                <c:pt idx="2380">
                  <c:v>958.8</c:v>
                </c:pt>
                <c:pt idx="2381">
                  <c:v>959.05</c:v>
                </c:pt>
                <c:pt idx="2382">
                  <c:v>959.29</c:v>
                </c:pt>
                <c:pt idx="2383">
                  <c:v>959.54</c:v>
                </c:pt>
                <c:pt idx="2384">
                  <c:v>959.78</c:v>
                </c:pt>
                <c:pt idx="2385">
                  <c:v>960.03</c:v>
                </c:pt>
                <c:pt idx="2386">
                  <c:v>960.27</c:v>
                </c:pt>
                <c:pt idx="2387">
                  <c:v>960.52</c:v>
                </c:pt>
                <c:pt idx="2388">
                  <c:v>960.76</c:v>
                </c:pt>
                <c:pt idx="2389">
                  <c:v>961.01</c:v>
                </c:pt>
                <c:pt idx="2390">
                  <c:v>961.25</c:v>
                </c:pt>
                <c:pt idx="2391">
                  <c:v>961.5</c:v>
                </c:pt>
                <c:pt idx="2392">
                  <c:v>961.74</c:v>
                </c:pt>
                <c:pt idx="2393">
                  <c:v>961.99</c:v>
                </c:pt>
                <c:pt idx="2394">
                  <c:v>962.23</c:v>
                </c:pt>
                <c:pt idx="2395">
                  <c:v>962.48</c:v>
                </c:pt>
                <c:pt idx="2396">
                  <c:v>962.72</c:v>
                </c:pt>
                <c:pt idx="2397">
                  <c:v>962.97</c:v>
                </c:pt>
                <c:pt idx="2398">
                  <c:v>963.21</c:v>
                </c:pt>
                <c:pt idx="2399">
                  <c:v>963.46</c:v>
                </c:pt>
                <c:pt idx="2400">
                  <c:v>963.7</c:v>
                </c:pt>
                <c:pt idx="2401">
                  <c:v>963.95</c:v>
                </c:pt>
                <c:pt idx="2402">
                  <c:v>964.19</c:v>
                </c:pt>
                <c:pt idx="2403">
                  <c:v>964.44</c:v>
                </c:pt>
                <c:pt idx="2404">
                  <c:v>964.68</c:v>
                </c:pt>
                <c:pt idx="2405">
                  <c:v>964.93</c:v>
                </c:pt>
                <c:pt idx="2406">
                  <c:v>965.17</c:v>
                </c:pt>
                <c:pt idx="2407">
                  <c:v>965.42</c:v>
                </c:pt>
                <c:pt idx="2408">
                  <c:v>965.66</c:v>
                </c:pt>
                <c:pt idx="2409">
                  <c:v>965.9</c:v>
                </c:pt>
                <c:pt idx="2410">
                  <c:v>966.15</c:v>
                </c:pt>
                <c:pt idx="2411">
                  <c:v>966.39</c:v>
                </c:pt>
                <c:pt idx="2412">
                  <c:v>966.64</c:v>
                </c:pt>
                <c:pt idx="2413">
                  <c:v>966.88</c:v>
                </c:pt>
                <c:pt idx="2414">
                  <c:v>967.13</c:v>
                </c:pt>
                <c:pt idx="2415">
                  <c:v>967.37</c:v>
                </c:pt>
                <c:pt idx="2416">
                  <c:v>967.62</c:v>
                </c:pt>
                <c:pt idx="2417">
                  <c:v>967.86</c:v>
                </c:pt>
                <c:pt idx="2418">
                  <c:v>968.11</c:v>
                </c:pt>
                <c:pt idx="2419">
                  <c:v>968.35</c:v>
                </c:pt>
                <c:pt idx="2420">
                  <c:v>968.6</c:v>
                </c:pt>
                <c:pt idx="2421">
                  <c:v>968.84</c:v>
                </c:pt>
                <c:pt idx="2422">
                  <c:v>969.09</c:v>
                </c:pt>
                <c:pt idx="2423">
                  <c:v>969.33</c:v>
                </c:pt>
                <c:pt idx="2424">
                  <c:v>969.58</c:v>
                </c:pt>
                <c:pt idx="2425">
                  <c:v>969.82</c:v>
                </c:pt>
                <c:pt idx="2426">
                  <c:v>970.06</c:v>
                </c:pt>
                <c:pt idx="2427">
                  <c:v>970.31</c:v>
                </c:pt>
                <c:pt idx="2428">
                  <c:v>970.55</c:v>
                </c:pt>
                <c:pt idx="2429">
                  <c:v>970.8</c:v>
                </c:pt>
                <c:pt idx="2430">
                  <c:v>971.04</c:v>
                </c:pt>
                <c:pt idx="2431">
                  <c:v>971.29</c:v>
                </c:pt>
                <c:pt idx="2432">
                  <c:v>971.53</c:v>
                </c:pt>
                <c:pt idx="2433">
                  <c:v>971.78</c:v>
                </c:pt>
                <c:pt idx="2434">
                  <c:v>972.02</c:v>
                </c:pt>
                <c:pt idx="2435">
                  <c:v>972.27</c:v>
                </c:pt>
                <c:pt idx="2436">
                  <c:v>972.51</c:v>
                </c:pt>
                <c:pt idx="2437">
                  <c:v>972.75</c:v>
                </c:pt>
                <c:pt idx="2438">
                  <c:v>973</c:v>
                </c:pt>
                <c:pt idx="2439">
                  <c:v>973.24</c:v>
                </c:pt>
                <c:pt idx="2440">
                  <c:v>973.49</c:v>
                </c:pt>
                <c:pt idx="2441">
                  <c:v>973.73</c:v>
                </c:pt>
                <c:pt idx="2442">
                  <c:v>973.98</c:v>
                </c:pt>
                <c:pt idx="2443">
                  <c:v>974.22</c:v>
                </c:pt>
                <c:pt idx="2444">
                  <c:v>974.47</c:v>
                </c:pt>
                <c:pt idx="2445">
                  <c:v>974.71</c:v>
                </c:pt>
                <c:pt idx="2446">
                  <c:v>974.95</c:v>
                </c:pt>
                <c:pt idx="2447">
                  <c:v>975.2</c:v>
                </c:pt>
                <c:pt idx="2448">
                  <c:v>975.44</c:v>
                </c:pt>
                <c:pt idx="2449">
                  <c:v>975.69</c:v>
                </c:pt>
                <c:pt idx="2450">
                  <c:v>975.93</c:v>
                </c:pt>
                <c:pt idx="2451">
                  <c:v>976.18</c:v>
                </c:pt>
                <c:pt idx="2452">
                  <c:v>976.42</c:v>
                </c:pt>
                <c:pt idx="2453">
                  <c:v>976.67</c:v>
                </c:pt>
                <c:pt idx="2454">
                  <c:v>976.91</c:v>
                </c:pt>
                <c:pt idx="2455">
                  <c:v>977.15</c:v>
                </c:pt>
                <c:pt idx="2456">
                  <c:v>977.4</c:v>
                </c:pt>
                <c:pt idx="2457">
                  <c:v>977.64</c:v>
                </c:pt>
                <c:pt idx="2458">
                  <c:v>977.89</c:v>
                </c:pt>
                <c:pt idx="2459">
                  <c:v>978.13</c:v>
                </c:pt>
                <c:pt idx="2460">
                  <c:v>978.38</c:v>
                </c:pt>
                <c:pt idx="2461">
                  <c:v>978.62</c:v>
                </c:pt>
                <c:pt idx="2462">
                  <c:v>978.86</c:v>
                </c:pt>
                <c:pt idx="2463">
                  <c:v>979.11</c:v>
                </c:pt>
                <c:pt idx="2464">
                  <c:v>979.35</c:v>
                </c:pt>
                <c:pt idx="2465">
                  <c:v>979.6</c:v>
                </c:pt>
                <c:pt idx="2466">
                  <c:v>979.84</c:v>
                </c:pt>
                <c:pt idx="2467">
                  <c:v>980.08</c:v>
                </c:pt>
                <c:pt idx="2468">
                  <c:v>980.33</c:v>
                </c:pt>
                <c:pt idx="2469">
                  <c:v>980.57</c:v>
                </c:pt>
                <c:pt idx="2470">
                  <c:v>980.82</c:v>
                </c:pt>
                <c:pt idx="2471">
                  <c:v>981.06</c:v>
                </c:pt>
                <c:pt idx="2472">
                  <c:v>981.31</c:v>
                </c:pt>
                <c:pt idx="2473">
                  <c:v>981.55</c:v>
                </c:pt>
                <c:pt idx="2474">
                  <c:v>981.79</c:v>
                </c:pt>
                <c:pt idx="2475">
                  <c:v>982.04</c:v>
                </c:pt>
                <c:pt idx="2476">
                  <c:v>982.28</c:v>
                </c:pt>
                <c:pt idx="2477">
                  <c:v>982.53</c:v>
                </c:pt>
                <c:pt idx="2478">
                  <c:v>982.77</c:v>
                </c:pt>
                <c:pt idx="2479">
                  <c:v>983.01</c:v>
                </c:pt>
                <c:pt idx="2480">
                  <c:v>983.26</c:v>
                </c:pt>
                <c:pt idx="2481">
                  <c:v>983.5</c:v>
                </c:pt>
                <c:pt idx="2482">
                  <c:v>983.75</c:v>
                </c:pt>
                <c:pt idx="2483">
                  <c:v>983.99</c:v>
                </c:pt>
                <c:pt idx="2484">
                  <c:v>984.23</c:v>
                </c:pt>
                <c:pt idx="2485">
                  <c:v>984.48</c:v>
                </c:pt>
                <c:pt idx="2486">
                  <c:v>984.72</c:v>
                </c:pt>
                <c:pt idx="2487">
                  <c:v>984.97</c:v>
                </c:pt>
                <c:pt idx="2488">
                  <c:v>985.21</c:v>
                </c:pt>
                <c:pt idx="2489">
                  <c:v>985.45</c:v>
                </c:pt>
                <c:pt idx="2490">
                  <c:v>985.7</c:v>
                </c:pt>
                <c:pt idx="2491">
                  <c:v>985.94</c:v>
                </c:pt>
                <c:pt idx="2492">
                  <c:v>986.19</c:v>
                </c:pt>
                <c:pt idx="2493">
                  <c:v>986.43</c:v>
                </c:pt>
                <c:pt idx="2494">
                  <c:v>986.67</c:v>
                </c:pt>
                <c:pt idx="2495">
                  <c:v>986.92</c:v>
                </c:pt>
                <c:pt idx="2496">
                  <c:v>987.16</c:v>
                </c:pt>
                <c:pt idx="2497">
                  <c:v>987.41</c:v>
                </c:pt>
                <c:pt idx="2498">
                  <c:v>987.65</c:v>
                </c:pt>
                <c:pt idx="2499">
                  <c:v>987.89</c:v>
                </c:pt>
                <c:pt idx="2500">
                  <c:v>988.14</c:v>
                </c:pt>
                <c:pt idx="2501">
                  <c:v>988.38</c:v>
                </c:pt>
                <c:pt idx="2502">
                  <c:v>988.63</c:v>
                </c:pt>
                <c:pt idx="2503">
                  <c:v>988.87</c:v>
                </c:pt>
                <c:pt idx="2504">
                  <c:v>989.11</c:v>
                </c:pt>
                <c:pt idx="2505">
                  <c:v>989.36</c:v>
                </c:pt>
                <c:pt idx="2506">
                  <c:v>989.6</c:v>
                </c:pt>
                <c:pt idx="2507">
                  <c:v>989.85</c:v>
                </c:pt>
                <c:pt idx="2508">
                  <c:v>990.09</c:v>
                </c:pt>
                <c:pt idx="2509">
                  <c:v>990.33</c:v>
                </c:pt>
                <c:pt idx="2510">
                  <c:v>990.58</c:v>
                </c:pt>
                <c:pt idx="2511">
                  <c:v>990.82</c:v>
                </c:pt>
                <c:pt idx="2512">
                  <c:v>991.06</c:v>
                </c:pt>
                <c:pt idx="2513">
                  <c:v>991.31</c:v>
                </c:pt>
                <c:pt idx="2514">
                  <c:v>991.55</c:v>
                </c:pt>
                <c:pt idx="2515">
                  <c:v>991.8</c:v>
                </c:pt>
                <c:pt idx="2516">
                  <c:v>992.04</c:v>
                </c:pt>
                <c:pt idx="2517">
                  <c:v>992.28</c:v>
                </c:pt>
                <c:pt idx="2518">
                  <c:v>992.53</c:v>
                </c:pt>
                <c:pt idx="2519">
                  <c:v>992.77</c:v>
                </c:pt>
                <c:pt idx="2520">
                  <c:v>993.01</c:v>
                </c:pt>
                <c:pt idx="2521">
                  <c:v>993.26</c:v>
                </c:pt>
                <c:pt idx="2522">
                  <c:v>993.5</c:v>
                </c:pt>
                <c:pt idx="2523">
                  <c:v>993.74</c:v>
                </c:pt>
                <c:pt idx="2524">
                  <c:v>993.99</c:v>
                </c:pt>
                <c:pt idx="2525">
                  <c:v>994.23</c:v>
                </c:pt>
                <c:pt idx="2526">
                  <c:v>994.48</c:v>
                </c:pt>
                <c:pt idx="2527">
                  <c:v>994.72</c:v>
                </c:pt>
                <c:pt idx="2528">
                  <c:v>994.96</c:v>
                </c:pt>
                <c:pt idx="2529">
                  <c:v>995.21</c:v>
                </c:pt>
                <c:pt idx="2530">
                  <c:v>995.45</c:v>
                </c:pt>
                <c:pt idx="2531">
                  <c:v>995.69</c:v>
                </c:pt>
                <c:pt idx="2532">
                  <c:v>995.94</c:v>
                </c:pt>
                <c:pt idx="2533">
                  <c:v>996.18</c:v>
                </c:pt>
                <c:pt idx="2534">
                  <c:v>996.42</c:v>
                </c:pt>
                <c:pt idx="2535">
                  <c:v>996.67</c:v>
                </c:pt>
                <c:pt idx="2536">
                  <c:v>996.91</c:v>
                </c:pt>
                <c:pt idx="2537">
                  <c:v>997.16</c:v>
                </c:pt>
                <c:pt idx="2538">
                  <c:v>997.4</c:v>
                </c:pt>
                <c:pt idx="2539">
                  <c:v>997.64</c:v>
                </c:pt>
                <c:pt idx="2540">
                  <c:v>997.89</c:v>
                </c:pt>
                <c:pt idx="2541">
                  <c:v>998.13</c:v>
                </c:pt>
                <c:pt idx="2542">
                  <c:v>998.37</c:v>
                </c:pt>
                <c:pt idx="2543">
                  <c:v>998.62</c:v>
                </c:pt>
                <c:pt idx="2544">
                  <c:v>998.86</c:v>
                </c:pt>
                <c:pt idx="2545">
                  <c:v>999.1</c:v>
                </c:pt>
                <c:pt idx="2546">
                  <c:v>999.35</c:v>
                </c:pt>
                <c:pt idx="2547">
                  <c:v>999.59</c:v>
                </c:pt>
                <c:pt idx="2548">
                  <c:v>999.83</c:v>
                </c:pt>
                <c:pt idx="2549">
                  <c:v>1000.08</c:v>
                </c:pt>
                <c:pt idx="2550">
                  <c:v>1000.32</c:v>
                </c:pt>
                <c:pt idx="2551">
                  <c:v>1000.56</c:v>
                </c:pt>
                <c:pt idx="2552">
                  <c:v>1000.81</c:v>
                </c:pt>
                <c:pt idx="2553">
                  <c:v>1001.05</c:v>
                </c:pt>
                <c:pt idx="2554">
                  <c:v>1001.29</c:v>
                </c:pt>
                <c:pt idx="2555">
                  <c:v>1001.54</c:v>
                </c:pt>
                <c:pt idx="2556">
                  <c:v>1001.78</c:v>
                </c:pt>
                <c:pt idx="2557">
                  <c:v>1002.02</c:v>
                </c:pt>
                <c:pt idx="2558">
                  <c:v>1002.27</c:v>
                </c:pt>
                <c:pt idx="2559">
                  <c:v>1002.51</c:v>
                </c:pt>
                <c:pt idx="2560">
                  <c:v>1002.75</c:v>
                </c:pt>
                <c:pt idx="2561">
                  <c:v>1003</c:v>
                </c:pt>
                <c:pt idx="2562">
                  <c:v>1003.24</c:v>
                </c:pt>
                <c:pt idx="2563">
                  <c:v>1003.48</c:v>
                </c:pt>
                <c:pt idx="2564">
                  <c:v>1003.73</c:v>
                </c:pt>
                <c:pt idx="2565">
                  <c:v>1003.97</c:v>
                </c:pt>
                <c:pt idx="2566">
                  <c:v>1004.21</c:v>
                </c:pt>
                <c:pt idx="2567">
                  <c:v>1004.46</c:v>
                </c:pt>
                <c:pt idx="2568">
                  <c:v>1004.7</c:v>
                </c:pt>
                <c:pt idx="2569">
                  <c:v>1004.94</c:v>
                </c:pt>
                <c:pt idx="2570">
                  <c:v>1005.19</c:v>
                </c:pt>
                <c:pt idx="2571">
                  <c:v>1005.43</c:v>
                </c:pt>
                <c:pt idx="2572">
                  <c:v>1005.67</c:v>
                </c:pt>
                <c:pt idx="2573">
                  <c:v>1005.92</c:v>
                </c:pt>
                <c:pt idx="2574">
                  <c:v>1006.16</c:v>
                </c:pt>
                <c:pt idx="2575">
                  <c:v>1006.4</c:v>
                </c:pt>
                <c:pt idx="2576">
                  <c:v>1006.64</c:v>
                </c:pt>
                <c:pt idx="2577">
                  <c:v>1006.89</c:v>
                </c:pt>
                <c:pt idx="2578">
                  <c:v>1007.13</c:v>
                </c:pt>
                <c:pt idx="2579">
                  <c:v>1007.37</c:v>
                </c:pt>
                <c:pt idx="2580">
                  <c:v>1007.62</c:v>
                </c:pt>
                <c:pt idx="2581">
                  <c:v>1007.86</c:v>
                </c:pt>
                <c:pt idx="2582">
                  <c:v>1008.1</c:v>
                </c:pt>
                <c:pt idx="2583">
                  <c:v>1008.35</c:v>
                </c:pt>
                <c:pt idx="2584">
                  <c:v>1008.59</c:v>
                </c:pt>
                <c:pt idx="2585">
                  <c:v>1008.83</c:v>
                </c:pt>
                <c:pt idx="2586">
                  <c:v>1009.08</c:v>
                </c:pt>
                <c:pt idx="2587">
                  <c:v>1009.32</c:v>
                </c:pt>
                <c:pt idx="2588">
                  <c:v>1009.56</c:v>
                </c:pt>
                <c:pt idx="2589">
                  <c:v>1009.8</c:v>
                </c:pt>
                <c:pt idx="2590">
                  <c:v>1010.05</c:v>
                </c:pt>
                <c:pt idx="2591">
                  <c:v>1010.29</c:v>
                </c:pt>
                <c:pt idx="2592">
                  <c:v>1010.53</c:v>
                </c:pt>
                <c:pt idx="2593">
                  <c:v>1010.78</c:v>
                </c:pt>
                <c:pt idx="2594">
                  <c:v>1011.02</c:v>
                </c:pt>
                <c:pt idx="2595">
                  <c:v>1011.26</c:v>
                </c:pt>
                <c:pt idx="2596">
                  <c:v>1011.51</c:v>
                </c:pt>
                <c:pt idx="2597">
                  <c:v>1011.75</c:v>
                </c:pt>
                <c:pt idx="2598">
                  <c:v>1011.99</c:v>
                </c:pt>
                <c:pt idx="2599">
                  <c:v>1012.23</c:v>
                </c:pt>
                <c:pt idx="2600">
                  <c:v>1012.48</c:v>
                </c:pt>
                <c:pt idx="2601">
                  <c:v>1012.72</c:v>
                </c:pt>
                <c:pt idx="2602">
                  <c:v>1012.96</c:v>
                </c:pt>
                <c:pt idx="2603">
                  <c:v>1013.21</c:v>
                </c:pt>
                <c:pt idx="2604">
                  <c:v>1013.45</c:v>
                </c:pt>
                <c:pt idx="2605">
                  <c:v>1013.69</c:v>
                </c:pt>
                <c:pt idx="2606">
                  <c:v>1013.93</c:v>
                </c:pt>
                <c:pt idx="2607">
                  <c:v>1014.18</c:v>
                </c:pt>
                <c:pt idx="2608">
                  <c:v>1014.42</c:v>
                </c:pt>
                <c:pt idx="2609">
                  <c:v>1014.66</c:v>
                </c:pt>
                <c:pt idx="2610">
                  <c:v>1014.91</c:v>
                </c:pt>
                <c:pt idx="2611">
                  <c:v>1015.15</c:v>
                </c:pt>
                <c:pt idx="2612">
                  <c:v>1015.39</c:v>
                </c:pt>
                <c:pt idx="2613">
                  <c:v>1015.63</c:v>
                </c:pt>
                <c:pt idx="2614">
                  <c:v>1015.88</c:v>
                </c:pt>
                <c:pt idx="2615">
                  <c:v>1016.12</c:v>
                </c:pt>
                <c:pt idx="2616">
                  <c:v>1016.36</c:v>
                </c:pt>
                <c:pt idx="2617">
                  <c:v>1016.61</c:v>
                </c:pt>
                <c:pt idx="2618">
                  <c:v>1016.85</c:v>
                </c:pt>
                <c:pt idx="2619">
                  <c:v>1017.09</c:v>
                </c:pt>
                <c:pt idx="2620">
                  <c:v>1017.33</c:v>
                </c:pt>
                <c:pt idx="2621">
                  <c:v>1017.58</c:v>
                </c:pt>
                <c:pt idx="2622">
                  <c:v>1017.82</c:v>
                </c:pt>
                <c:pt idx="2623">
                  <c:v>1018.06</c:v>
                </c:pt>
                <c:pt idx="2624">
                  <c:v>1018.3</c:v>
                </c:pt>
                <c:pt idx="2625">
                  <c:v>1018.55</c:v>
                </c:pt>
                <c:pt idx="2626">
                  <c:v>1018.79</c:v>
                </c:pt>
                <c:pt idx="2627">
                  <c:v>1019.03</c:v>
                </c:pt>
                <c:pt idx="2628">
                  <c:v>1019.27</c:v>
                </c:pt>
                <c:pt idx="2629">
                  <c:v>1019.52</c:v>
                </c:pt>
                <c:pt idx="2630">
                  <c:v>1019.76</c:v>
                </c:pt>
                <c:pt idx="2631">
                  <c:v>1020</c:v>
                </c:pt>
                <c:pt idx="2632">
                  <c:v>1020.25</c:v>
                </c:pt>
                <c:pt idx="2633">
                  <c:v>1020.49</c:v>
                </c:pt>
                <c:pt idx="2634">
                  <c:v>1020.73</c:v>
                </c:pt>
                <c:pt idx="2635">
                  <c:v>1020.97</c:v>
                </c:pt>
                <c:pt idx="2636">
                  <c:v>1021.22</c:v>
                </c:pt>
                <c:pt idx="2637">
                  <c:v>1021.46</c:v>
                </c:pt>
                <c:pt idx="2638">
                  <c:v>1021.7</c:v>
                </c:pt>
                <c:pt idx="2639">
                  <c:v>1021.94</c:v>
                </c:pt>
                <c:pt idx="2640">
                  <c:v>1022.19</c:v>
                </c:pt>
                <c:pt idx="2641">
                  <c:v>1022.43</c:v>
                </c:pt>
                <c:pt idx="2642">
                  <c:v>1022.67</c:v>
                </c:pt>
                <c:pt idx="2643">
                  <c:v>1022.91</c:v>
                </c:pt>
                <c:pt idx="2644">
                  <c:v>1023.16</c:v>
                </c:pt>
                <c:pt idx="2645">
                  <c:v>1023.4</c:v>
                </c:pt>
                <c:pt idx="2646">
                  <c:v>1023.64</c:v>
                </c:pt>
                <c:pt idx="2647">
                  <c:v>1023.88</c:v>
                </c:pt>
                <c:pt idx="2648">
                  <c:v>1024.1300000000001</c:v>
                </c:pt>
                <c:pt idx="2649">
                  <c:v>1024.3699999999999</c:v>
                </c:pt>
                <c:pt idx="2650">
                  <c:v>1024.6099999999999</c:v>
                </c:pt>
                <c:pt idx="2651">
                  <c:v>1024.8499999999999</c:v>
                </c:pt>
                <c:pt idx="2652">
                  <c:v>1025.0899999999999</c:v>
                </c:pt>
                <c:pt idx="2653">
                  <c:v>1025.3399999999999</c:v>
                </c:pt>
                <c:pt idx="2654">
                  <c:v>1025.58</c:v>
                </c:pt>
                <c:pt idx="2655">
                  <c:v>1025.82</c:v>
                </c:pt>
                <c:pt idx="2656">
                  <c:v>1026.06</c:v>
                </c:pt>
                <c:pt idx="2657">
                  <c:v>1026.31</c:v>
                </c:pt>
                <c:pt idx="2658">
                  <c:v>1026.55</c:v>
                </c:pt>
                <c:pt idx="2659">
                  <c:v>1026.79</c:v>
                </c:pt>
                <c:pt idx="2660">
                  <c:v>1027.03</c:v>
                </c:pt>
                <c:pt idx="2661">
                  <c:v>1027.28</c:v>
                </c:pt>
                <c:pt idx="2662">
                  <c:v>1027.52</c:v>
                </c:pt>
                <c:pt idx="2663">
                  <c:v>1027.76</c:v>
                </c:pt>
                <c:pt idx="2664">
                  <c:v>1028</c:v>
                </c:pt>
                <c:pt idx="2665">
                  <c:v>1028.25</c:v>
                </c:pt>
                <c:pt idx="2666">
                  <c:v>1028.49</c:v>
                </c:pt>
                <c:pt idx="2667">
                  <c:v>1028.73</c:v>
                </c:pt>
                <c:pt idx="2668">
                  <c:v>1028.97</c:v>
                </c:pt>
                <c:pt idx="2669">
                  <c:v>1029.21</c:v>
                </c:pt>
                <c:pt idx="2670">
                  <c:v>1029.46</c:v>
                </c:pt>
                <c:pt idx="2671">
                  <c:v>1029.7</c:v>
                </c:pt>
                <c:pt idx="2672">
                  <c:v>1029.94</c:v>
                </c:pt>
                <c:pt idx="2673">
                  <c:v>1030.18</c:v>
                </c:pt>
                <c:pt idx="2674">
                  <c:v>1030.42</c:v>
                </c:pt>
                <c:pt idx="2675">
                  <c:v>1030.67</c:v>
                </c:pt>
                <c:pt idx="2676">
                  <c:v>1030.9100000000001</c:v>
                </c:pt>
                <c:pt idx="2677">
                  <c:v>1031.1500000000001</c:v>
                </c:pt>
                <c:pt idx="2678">
                  <c:v>1031.3900000000001</c:v>
                </c:pt>
                <c:pt idx="2679">
                  <c:v>1031.6400000000001</c:v>
                </c:pt>
                <c:pt idx="2680">
                  <c:v>1031.8800000000001</c:v>
                </c:pt>
                <c:pt idx="2681">
                  <c:v>1032.1199999999999</c:v>
                </c:pt>
                <c:pt idx="2682">
                  <c:v>1032.3599999999999</c:v>
                </c:pt>
                <c:pt idx="2683">
                  <c:v>1032.5999999999999</c:v>
                </c:pt>
                <c:pt idx="2684">
                  <c:v>1032.8499999999999</c:v>
                </c:pt>
                <c:pt idx="2685">
                  <c:v>1033.0899999999999</c:v>
                </c:pt>
                <c:pt idx="2686">
                  <c:v>1033.33</c:v>
                </c:pt>
                <c:pt idx="2687">
                  <c:v>1033.57</c:v>
                </c:pt>
                <c:pt idx="2688">
                  <c:v>1033.81</c:v>
                </c:pt>
                <c:pt idx="2689">
                  <c:v>1034.06</c:v>
                </c:pt>
                <c:pt idx="2690">
                  <c:v>1034.3</c:v>
                </c:pt>
                <c:pt idx="2691">
                  <c:v>1034.54</c:v>
                </c:pt>
                <c:pt idx="2692">
                  <c:v>1034.78</c:v>
                </c:pt>
                <c:pt idx="2693">
                  <c:v>1035.02</c:v>
                </c:pt>
                <c:pt idx="2694">
                  <c:v>1035.27</c:v>
                </c:pt>
                <c:pt idx="2695">
                  <c:v>1035.51</c:v>
                </c:pt>
                <c:pt idx="2696">
                  <c:v>1035.75</c:v>
                </c:pt>
                <c:pt idx="2697">
                  <c:v>1035.99</c:v>
                </c:pt>
                <c:pt idx="2698">
                  <c:v>1036.23</c:v>
                </c:pt>
                <c:pt idx="2699">
                  <c:v>1036.48</c:v>
                </c:pt>
                <c:pt idx="2700">
                  <c:v>1036.72</c:v>
                </c:pt>
                <c:pt idx="2701">
                  <c:v>1036.96</c:v>
                </c:pt>
                <c:pt idx="2702">
                  <c:v>1037.2</c:v>
                </c:pt>
                <c:pt idx="2703">
                  <c:v>1037.44</c:v>
                </c:pt>
                <c:pt idx="2704">
                  <c:v>1037.69</c:v>
                </c:pt>
                <c:pt idx="2705">
                  <c:v>1037.93</c:v>
                </c:pt>
                <c:pt idx="2706">
                  <c:v>1038.17</c:v>
                </c:pt>
                <c:pt idx="2707">
                  <c:v>1038.4100000000001</c:v>
                </c:pt>
                <c:pt idx="2708">
                  <c:v>1038.6500000000001</c:v>
                </c:pt>
                <c:pt idx="2709">
                  <c:v>1038.8900000000001</c:v>
                </c:pt>
                <c:pt idx="2710">
                  <c:v>1039.1400000000001</c:v>
                </c:pt>
                <c:pt idx="2711">
                  <c:v>1039.3800000000001</c:v>
                </c:pt>
                <c:pt idx="2712">
                  <c:v>1039.6199999999999</c:v>
                </c:pt>
                <c:pt idx="2713">
                  <c:v>1039.8599999999999</c:v>
                </c:pt>
                <c:pt idx="2714">
                  <c:v>1040.0999999999999</c:v>
                </c:pt>
                <c:pt idx="2715">
                  <c:v>1040.3499999999999</c:v>
                </c:pt>
                <c:pt idx="2716">
                  <c:v>1040.5899999999999</c:v>
                </c:pt>
                <c:pt idx="2717">
                  <c:v>1040.83</c:v>
                </c:pt>
                <c:pt idx="2718">
                  <c:v>1041.07</c:v>
                </c:pt>
                <c:pt idx="2719">
                  <c:v>1041.31</c:v>
                </c:pt>
                <c:pt idx="2720">
                  <c:v>1041.55</c:v>
                </c:pt>
                <c:pt idx="2721">
                  <c:v>1041.8</c:v>
                </c:pt>
                <c:pt idx="2722">
                  <c:v>1042.04</c:v>
                </c:pt>
                <c:pt idx="2723">
                  <c:v>1042.28</c:v>
                </c:pt>
                <c:pt idx="2724">
                  <c:v>1042.52</c:v>
                </c:pt>
                <c:pt idx="2725">
                  <c:v>1042.76</c:v>
                </c:pt>
                <c:pt idx="2726">
                  <c:v>1043</c:v>
                </c:pt>
                <c:pt idx="2727">
                  <c:v>1043.25</c:v>
                </c:pt>
                <c:pt idx="2728">
                  <c:v>1043.49</c:v>
                </c:pt>
                <c:pt idx="2729">
                  <c:v>1043.73</c:v>
                </c:pt>
                <c:pt idx="2730">
                  <c:v>1043.97</c:v>
                </c:pt>
                <c:pt idx="2731">
                  <c:v>1044.21</c:v>
                </c:pt>
                <c:pt idx="2732">
                  <c:v>1044.45</c:v>
                </c:pt>
                <c:pt idx="2733">
                  <c:v>1044.7</c:v>
                </c:pt>
                <c:pt idx="2734">
                  <c:v>1044.94</c:v>
                </c:pt>
                <c:pt idx="2735">
                  <c:v>1045.18</c:v>
                </c:pt>
                <c:pt idx="2736">
                  <c:v>1045.42</c:v>
                </c:pt>
                <c:pt idx="2737">
                  <c:v>1045.6600000000001</c:v>
                </c:pt>
                <c:pt idx="2738">
                  <c:v>1045.9000000000001</c:v>
                </c:pt>
                <c:pt idx="2739">
                  <c:v>1046.1500000000001</c:v>
                </c:pt>
                <c:pt idx="2740">
                  <c:v>1046.3900000000001</c:v>
                </c:pt>
                <c:pt idx="2741">
                  <c:v>1046.6300000000001</c:v>
                </c:pt>
                <c:pt idx="2742">
                  <c:v>1046.8699999999999</c:v>
                </c:pt>
                <c:pt idx="2743">
                  <c:v>1047.1099999999999</c:v>
                </c:pt>
                <c:pt idx="2744">
                  <c:v>1047.3499999999999</c:v>
                </c:pt>
                <c:pt idx="2745">
                  <c:v>1047.5899999999999</c:v>
                </c:pt>
                <c:pt idx="2746">
                  <c:v>1047.8399999999999</c:v>
                </c:pt>
                <c:pt idx="2747">
                  <c:v>1048.08</c:v>
                </c:pt>
                <c:pt idx="2748">
                  <c:v>1048.32</c:v>
                </c:pt>
                <c:pt idx="2749">
                  <c:v>1048.56</c:v>
                </c:pt>
                <c:pt idx="2750">
                  <c:v>1048.8</c:v>
                </c:pt>
                <c:pt idx="2751">
                  <c:v>1049.04</c:v>
                </c:pt>
                <c:pt idx="2752">
                  <c:v>1049.28</c:v>
                </c:pt>
                <c:pt idx="2753">
                  <c:v>1049.53</c:v>
                </c:pt>
                <c:pt idx="2754">
                  <c:v>1049.77</c:v>
                </c:pt>
                <c:pt idx="2755">
                  <c:v>1050.01</c:v>
                </c:pt>
                <c:pt idx="2756">
                  <c:v>1050.25</c:v>
                </c:pt>
                <c:pt idx="2757">
                  <c:v>1050.49</c:v>
                </c:pt>
                <c:pt idx="2758">
                  <c:v>1050.73</c:v>
                </c:pt>
                <c:pt idx="2759">
                  <c:v>1050.97</c:v>
                </c:pt>
                <c:pt idx="2760">
                  <c:v>1051.21</c:v>
                </c:pt>
                <c:pt idx="2761">
                  <c:v>1051.46</c:v>
                </c:pt>
                <c:pt idx="2762">
                  <c:v>1051.7</c:v>
                </c:pt>
                <c:pt idx="2763">
                  <c:v>1051.94</c:v>
                </c:pt>
                <c:pt idx="2764">
                  <c:v>1052.18</c:v>
                </c:pt>
                <c:pt idx="2765">
                  <c:v>1052.42</c:v>
                </c:pt>
                <c:pt idx="2766">
                  <c:v>1052.6600000000001</c:v>
                </c:pt>
                <c:pt idx="2767">
                  <c:v>1052.9000000000001</c:v>
                </c:pt>
                <c:pt idx="2768">
                  <c:v>1053.1500000000001</c:v>
                </c:pt>
                <c:pt idx="2769">
                  <c:v>1053.3900000000001</c:v>
                </c:pt>
                <c:pt idx="2770">
                  <c:v>1053.6300000000001</c:v>
                </c:pt>
                <c:pt idx="2771">
                  <c:v>1053.8699999999999</c:v>
                </c:pt>
                <c:pt idx="2772">
                  <c:v>1054.1099999999999</c:v>
                </c:pt>
                <c:pt idx="2773">
                  <c:v>1054.3499999999999</c:v>
                </c:pt>
                <c:pt idx="2774">
                  <c:v>1054.5899999999999</c:v>
                </c:pt>
                <c:pt idx="2775">
                  <c:v>1054.83</c:v>
                </c:pt>
                <c:pt idx="2776">
                  <c:v>1055.07</c:v>
                </c:pt>
                <c:pt idx="2777">
                  <c:v>1055.32</c:v>
                </c:pt>
                <c:pt idx="2778">
                  <c:v>1055.56</c:v>
                </c:pt>
                <c:pt idx="2779">
                  <c:v>1055.8</c:v>
                </c:pt>
                <c:pt idx="2780">
                  <c:v>1056.04</c:v>
                </c:pt>
                <c:pt idx="2781">
                  <c:v>1056.28</c:v>
                </c:pt>
                <c:pt idx="2782">
                  <c:v>1056.52</c:v>
                </c:pt>
                <c:pt idx="2783">
                  <c:v>1056.76</c:v>
                </c:pt>
                <c:pt idx="2784">
                  <c:v>1057</c:v>
                </c:pt>
                <c:pt idx="2785">
                  <c:v>1057.24</c:v>
                </c:pt>
                <c:pt idx="2786">
                  <c:v>1057.49</c:v>
                </c:pt>
                <c:pt idx="2787">
                  <c:v>1057.73</c:v>
                </c:pt>
                <c:pt idx="2788">
                  <c:v>1057.97</c:v>
                </c:pt>
                <c:pt idx="2789">
                  <c:v>1058.21</c:v>
                </c:pt>
                <c:pt idx="2790">
                  <c:v>1058.45</c:v>
                </c:pt>
                <c:pt idx="2791">
                  <c:v>1058.69</c:v>
                </c:pt>
                <c:pt idx="2792">
                  <c:v>1058.93</c:v>
                </c:pt>
                <c:pt idx="2793">
                  <c:v>1059.17</c:v>
                </c:pt>
                <c:pt idx="2794">
                  <c:v>1059.4100000000001</c:v>
                </c:pt>
                <c:pt idx="2795">
                  <c:v>1059.6500000000001</c:v>
                </c:pt>
                <c:pt idx="2796">
                  <c:v>1059.9000000000001</c:v>
                </c:pt>
                <c:pt idx="2797">
                  <c:v>1060.1400000000001</c:v>
                </c:pt>
                <c:pt idx="2798">
                  <c:v>1060.3800000000001</c:v>
                </c:pt>
                <c:pt idx="2799">
                  <c:v>1060.6199999999999</c:v>
                </c:pt>
                <c:pt idx="2800">
                  <c:v>1060.8599999999999</c:v>
                </c:pt>
                <c:pt idx="2801">
                  <c:v>1061.0999999999999</c:v>
                </c:pt>
                <c:pt idx="2802">
                  <c:v>1061.3399999999999</c:v>
                </c:pt>
                <c:pt idx="2803">
                  <c:v>1061.58</c:v>
                </c:pt>
                <c:pt idx="2804">
                  <c:v>1061.82</c:v>
                </c:pt>
                <c:pt idx="2805">
                  <c:v>1062.06</c:v>
                </c:pt>
                <c:pt idx="2806">
                  <c:v>1062.3</c:v>
                </c:pt>
                <c:pt idx="2807">
                  <c:v>1062.55</c:v>
                </c:pt>
                <c:pt idx="2808">
                  <c:v>1062.79</c:v>
                </c:pt>
                <c:pt idx="2809">
                  <c:v>1063.03</c:v>
                </c:pt>
                <c:pt idx="2810">
                  <c:v>1063.27</c:v>
                </c:pt>
                <c:pt idx="2811">
                  <c:v>1063.51</c:v>
                </c:pt>
                <c:pt idx="2812">
                  <c:v>1063.75</c:v>
                </c:pt>
                <c:pt idx="2813">
                  <c:v>1063.99</c:v>
                </c:pt>
                <c:pt idx="2814">
                  <c:v>1064.23</c:v>
                </c:pt>
                <c:pt idx="2815">
                  <c:v>1064.47</c:v>
                </c:pt>
                <c:pt idx="2816">
                  <c:v>1064.71</c:v>
                </c:pt>
                <c:pt idx="2817">
                  <c:v>1064.95</c:v>
                </c:pt>
                <c:pt idx="2818">
                  <c:v>1065.19</c:v>
                </c:pt>
                <c:pt idx="2819">
                  <c:v>1065.44</c:v>
                </c:pt>
                <c:pt idx="2820">
                  <c:v>1065.68</c:v>
                </c:pt>
                <c:pt idx="2821">
                  <c:v>1065.92</c:v>
                </c:pt>
                <c:pt idx="2822">
                  <c:v>1066.1600000000001</c:v>
                </c:pt>
                <c:pt idx="2823">
                  <c:v>1066.4000000000001</c:v>
                </c:pt>
                <c:pt idx="2824">
                  <c:v>1066.6400000000001</c:v>
                </c:pt>
                <c:pt idx="2825">
                  <c:v>1066.8800000000001</c:v>
                </c:pt>
                <c:pt idx="2826">
                  <c:v>1067.1199999999999</c:v>
                </c:pt>
                <c:pt idx="2827">
                  <c:v>1067.3599999999999</c:v>
                </c:pt>
                <c:pt idx="2828">
                  <c:v>1067.5999999999999</c:v>
                </c:pt>
                <c:pt idx="2829">
                  <c:v>1067.8399999999999</c:v>
                </c:pt>
                <c:pt idx="2830">
                  <c:v>1068.08</c:v>
                </c:pt>
                <c:pt idx="2831">
                  <c:v>1068.32</c:v>
                </c:pt>
                <c:pt idx="2832">
                  <c:v>1068.56</c:v>
                </c:pt>
                <c:pt idx="2833">
                  <c:v>1068.8</c:v>
                </c:pt>
                <c:pt idx="2834">
                  <c:v>1069.04</c:v>
                </c:pt>
                <c:pt idx="2835">
                  <c:v>1069.29</c:v>
                </c:pt>
                <c:pt idx="2836">
                  <c:v>1069.53</c:v>
                </c:pt>
                <c:pt idx="2837">
                  <c:v>1069.77</c:v>
                </c:pt>
                <c:pt idx="2838">
                  <c:v>1070.01</c:v>
                </c:pt>
                <c:pt idx="2839">
                  <c:v>1070.25</c:v>
                </c:pt>
                <c:pt idx="2840">
                  <c:v>1070.49</c:v>
                </c:pt>
                <c:pt idx="2841">
                  <c:v>1070.73</c:v>
                </c:pt>
                <c:pt idx="2842">
                  <c:v>1070.97</c:v>
                </c:pt>
                <c:pt idx="2843">
                  <c:v>1071.21</c:v>
                </c:pt>
                <c:pt idx="2844">
                  <c:v>1071.45</c:v>
                </c:pt>
                <c:pt idx="2845">
                  <c:v>1071.69</c:v>
                </c:pt>
                <c:pt idx="2846">
                  <c:v>1071.93</c:v>
                </c:pt>
                <c:pt idx="2847">
                  <c:v>1072.17</c:v>
                </c:pt>
                <c:pt idx="2848">
                  <c:v>1072.4100000000001</c:v>
                </c:pt>
                <c:pt idx="2849">
                  <c:v>1072.6500000000001</c:v>
                </c:pt>
                <c:pt idx="2850">
                  <c:v>1072.8900000000001</c:v>
                </c:pt>
                <c:pt idx="2851">
                  <c:v>1073.1300000000001</c:v>
                </c:pt>
                <c:pt idx="2852">
                  <c:v>1073.3699999999999</c:v>
                </c:pt>
                <c:pt idx="2853">
                  <c:v>1073.6099999999999</c:v>
                </c:pt>
                <c:pt idx="2854">
                  <c:v>1073.8499999999999</c:v>
                </c:pt>
                <c:pt idx="2855">
                  <c:v>1074.0899999999999</c:v>
                </c:pt>
                <c:pt idx="2856">
                  <c:v>1074.3399999999999</c:v>
                </c:pt>
                <c:pt idx="2857">
                  <c:v>1074.58</c:v>
                </c:pt>
                <c:pt idx="2858">
                  <c:v>1074.82</c:v>
                </c:pt>
                <c:pt idx="2859">
                  <c:v>1075.06</c:v>
                </c:pt>
                <c:pt idx="2860">
                  <c:v>1075.3</c:v>
                </c:pt>
                <c:pt idx="2861">
                  <c:v>1075.54</c:v>
                </c:pt>
                <c:pt idx="2862">
                  <c:v>1075.78</c:v>
                </c:pt>
                <c:pt idx="2863">
                  <c:v>1076.02</c:v>
                </c:pt>
                <c:pt idx="2864">
                  <c:v>1076.26</c:v>
                </c:pt>
                <c:pt idx="2865">
                  <c:v>1076.5</c:v>
                </c:pt>
                <c:pt idx="2866">
                  <c:v>1076.74</c:v>
                </c:pt>
                <c:pt idx="2867">
                  <c:v>1076.98</c:v>
                </c:pt>
                <c:pt idx="2868">
                  <c:v>1077.22</c:v>
                </c:pt>
                <c:pt idx="2869">
                  <c:v>1077.46</c:v>
                </c:pt>
                <c:pt idx="2870">
                  <c:v>1077.7</c:v>
                </c:pt>
                <c:pt idx="2871">
                  <c:v>1077.94</c:v>
                </c:pt>
                <c:pt idx="2872">
                  <c:v>1078.18</c:v>
                </c:pt>
                <c:pt idx="2873">
                  <c:v>1078.42</c:v>
                </c:pt>
                <c:pt idx="2874">
                  <c:v>1078.6600000000001</c:v>
                </c:pt>
                <c:pt idx="2875">
                  <c:v>1078.9000000000001</c:v>
                </c:pt>
                <c:pt idx="2876">
                  <c:v>1079.1400000000001</c:v>
                </c:pt>
                <c:pt idx="2877">
                  <c:v>1079.3800000000001</c:v>
                </c:pt>
                <c:pt idx="2878">
                  <c:v>1079.6199999999999</c:v>
                </c:pt>
                <c:pt idx="2879">
                  <c:v>1079.8599999999999</c:v>
                </c:pt>
                <c:pt idx="2880">
                  <c:v>1080.0999999999999</c:v>
                </c:pt>
                <c:pt idx="2881">
                  <c:v>1080.3399999999999</c:v>
                </c:pt>
                <c:pt idx="2882">
                  <c:v>1080.58</c:v>
                </c:pt>
                <c:pt idx="2883">
                  <c:v>1080.82</c:v>
                </c:pt>
                <c:pt idx="2884">
                  <c:v>1081.06</c:v>
                </c:pt>
                <c:pt idx="2885">
                  <c:v>1081.3</c:v>
                </c:pt>
                <c:pt idx="2886">
                  <c:v>1081.54</c:v>
                </c:pt>
                <c:pt idx="2887">
                  <c:v>1081.78</c:v>
                </c:pt>
                <c:pt idx="2888">
                  <c:v>1082.02</c:v>
                </c:pt>
                <c:pt idx="2889">
                  <c:v>1082.26</c:v>
                </c:pt>
                <c:pt idx="2890">
                  <c:v>1082.5</c:v>
                </c:pt>
                <c:pt idx="2891">
                  <c:v>1082.74</c:v>
                </c:pt>
                <c:pt idx="2892">
                  <c:v>1082.98</c:v>
                </c:pt>
                <c:pt idx="2893">
                  <c:v>1083.22</c:v>
                </c:pt>
                <c:pt idx="2894">
                  <c:v>1083.46</c:v>
                </c:pt>
                <c:pt idx="2895">
                  <c:v>1083.7</c:v>
                </c:pt>
                <c:pt idx="2896">
                  <c:v>1083.94</c:v>
                </c:pt>
                <c:pt idx="2897">
                  <c:v>1084.18</c:v>
                </c:pt>
                <c:pt idx="2898">
                  <c:v>1084.42</c:v>
                </c:pt>
                <c:pt idx="2899">
                  <c:v>1084.6600000000001</c:v>
                </c:pt>
                <c:pt idx="2900">
                  <c:v>1084.9000000000001</c:v>
                </c:pt>
                <c:pt idx="2901">
                  <c:v>1085.1400000000001</c:v>
                </c:pt>
                <c:pt idx="2902">
                  <c:v>1085.3800000000001</c:v>
                </c:pt>
                <c:pt idx="2903">
                  <c:v>1085.6199999999999</c:v>
                </c:pt>
                <c:pt idx="2904">
                  <c:v>1085.8599999999999</c:v>
                </c:pt>
                <c:pt idx="2905">
                  <c:v>1086.0999999999999</c:v>
                </c:pt>
                <c:pt idx="2906">
                  <c:v>1086.3399999999999</c:v>
                </c:pt>
                <c:pt idx="2907">
                  <c:v>1086.58</c:v>
                </c:pt>
                <c:pt idx="2908">
                  <c:v>1086.82</c:v>
                </c:pt>
                <c:pt idx="2909">
                  <c:v>1087.06</c:v>
                </c:pt>
                <c:pt idx="2910">
                  <c:v>1087.3</c:v>
                </c:pt>
                <c:pt idx="2911">
                  <c:v>1087.54</c:v>
                </c:pt>
                <c:pt idx="2912">
                  <c:v>1087.78</c:v>
                </c:pt>
                <c:pt idx="2913">
                  <c:v>1088.02</c:v>
                </c:pt>
                <c:pt idx="2914">
                  <c:v>1088.26</c:v>
                </c:pt>
                <c:pt idx="2915">
                  <c:v>1088.5</c:v>
                </c:pt>
                <c:pt idx="2916">
                  <c:v>1088.74</c:v>
                </c:pt>
                <c:pt idx="2917">
                  <c:v>1088.98</c:v>
                </c:pt>
                <c:pt idx="2918">
                  <c:v>1089.22</c:v>
                </c:pt>
                <c:pt idx="2919">
                  <c:v>1089.46</c:v>
                </c:pt>
                <c:pt idx="2920">
                  <c:v>1089.7</c:v>
                </c:pt>
                <c:pt idx="2921">
                  <c:v>1089.94</c:v>
                </c:pt>
                <c:pt idx="2922">
                  <c:v>1090.18</c:v>
                </c:pt>
                <c:pt idx="2923">
                  <c:v>1090.42</c:v>
                </c:pt>
                <c:pt idx="2924">
                  <c:v>1090.6600000000001</c:v>
                </c:pt>
                <c:pt idx="2925">
                  <c:v>1090.9000000000001</c:v>
                </c:pt>
                <c:pt idx="2926">
                  <c:v>1091.1400000000001</c:v>
                </c:pt>
                <c:pt idx="2927">
                  <c:v>1091.3800000000001</c:v>
                </c:pt>
                <c:pt idx="2928">
                  <c:v>1091.6099999999999</c:v>
                </c:pt>
                <c:pt idx="2929">
                  <c:v>1091.8499999999999</c:v>
                </c:pt>
                <c:pt idx="2930">
                  <c:v>1092.0899999999999</c:v>
                </c:pt>
                <c:pt idx="2931">
                  <c:v>1092.33</c:v>
                </c:pt>
                <c:pt idx="2932">
                  <c:v>1092.57</c:v>
                </c:pt>
                <c:pt idx="2933">
                  <c:v>1092.81</c:v>
                </c:pt>
                <c:pt idx="2934">
                  <c:v>1093.05</c:v>
                </c:pt>
                <c:pt idx="2935">
                  <c:v>1093.29</c:v>
                </c:pt>
                <c:pt idx="2936">
                  <c:v>1093.53</c:v>
                </c:pt>
                <c:pt idx="2937">
                  <c:v>1093.77</c:v>
                </c:pt>
                <c:pt idx="2938">
                  <c:v>1094.01</c:v>
                </c:pt>
                <c:pt idx="2939">
                  <c:v>1094.25</c:v>
                </c:pt>
                <c:pt idx="2940">
                  <c:v>1094.49</c:v>
                </c:pt>
                <c:pt idx="2941">
                  <c:v>1094.73</c:v>
                </c:pt>
                <c:pt idx="2942">
                  <c:v>1094.97</c:v>
                </c:pt>
                <c:pt idx="2943">
                  <c:v>1095.21</c:v>
                </c:pt>
                <c:pt idx="2944">
                  <c:v>1095.45</c:v>
                </c:pt>
                <c:pt idx="2945">
                  <c:v>1095.69</c:v>
                </c:pt>
                <c:pt idx="2946">
                  <c:v>1095.93</c:v>
                </c:pt>
                <c:pt idx="2947">
                  <c:v>1096.17</c:v>
                </c:pt>
                <c:pt idx="2948">
                  <c:v>1096.4100000000001</c:v>
                </c:pt>
                <c:pt idx="2949">
                  <c:v>1096.6400000000001</c:v>
                </c:pt>
                <c:pt idx="2950">
                  <c:v>1096.8800000000001</c:v>
                </c:pt>
                <c:pt idx="2951">
                  <c:v>1097.1199999999999</c:v>
                </c:pt>
                <c:pt idx="2952">
                  <c:v>1097.3599999999999</c:v>
                </c:pt>
                <c:pt idx="2953">
                  <c:v>1097.5999999999999</c:v>
                </c:pt>
                <c:pt idx="2954">
                  <c:v>1097.8399999999999</c:v>
                </c:pt>
                <c:pt idx="2955">
                  <c:v>1098.08</c:v>
                </c:pt>
                <c:pt idx="2956">
                  <c:v>1098.32</c:v>
                </c:pt>
                <c:pt idx="2957">
                  <c:v>1098.56</c:v>
                </c:pt>
                <c:pt idx="2958">
                  <c:v>1098.8</c:v>
                </c:pt>
                <c:pt idx="2959">
                  <c:v>1099.04</c:v>
                </c:pt>
                <c:pt idx="2960">
                  <c:v>1099.28</c:v>
                </c:pt>
                <c:pt idx="2961">
                  <c:v>1099.52</c:v>
                </c:pt>
                <c:pt idx="2962">
                  <c:v>1099.76</c:v>
                </c:pt>
                <c:pt idx="2963">
                  <c:v>1100</c:v>
                </c:pt>
              </c:numCache>
            </c:numRef>
          </c:xVal>
          <c:yVal>
            <c:numRef>
              <c:f>Sheet1!$P$9:$P$2972</c:f>
              <c:numCache>
                <c:formatCode>General</c:formatCode>
                <c:ptCount val="2964"/>
                <c:pt idx="0">
                  <c:v>6.7937377049180334</c:v>
                </c:pt>
                <c:pt idx="1">
                  <c:v>6.8886557377049185</c:v>
                </c:pt>
                <c:pt idx="2">
                  <c:v>6.8843278688524592</c:v>
                </c:pt>
                <c:pt idx="3">
                  <c:v>6.6810327868852459</c:v>
                </c:pt>
                <c:pt idx="4">
                  <c:v>6.6113934426229504</c:v>
                </c:pt>
                <c:pt idx="5">
                  <c:v>6.4771475409836059</c:v>
                </c:pt>
                <c:pt idx="6">
                  <c:v>6.3986229508196715</c:v>
                </c:pt>
                <c:pt idx="7">
                  <c:v>6.3875737704918034</c:v>
                </c:pt>
                <c:pt idx="8">
                  <c:v>6.2725245901639344</c:v>
                </c:pt>
                <c:pt idx="9">
                  <c:v>6.235377049180328</c:v>
                </c:pt>
                <c:pt idx="10">
                  <c:v>6.1587377049180327</c:v>
                </c:pt>
                <c:pt idx="11">
                  <c:v>6.1791311475409838</c:v>
                </c:pt>
                <c:pt idx="12">
                  <c:v>6.0747868852459019</c:v>
                </c:pt>
                <c:pt idx="13">
                  <c:v>6.0004918032786891</c:v>
                </c:pt>
                <c:pt idx="14">
                  <c:v>5.7941803278688528</c:v>
                </c:pt>
                <c:pt idx="15">
                  <c:v>5.7297540983606554</c:v>
                </c:pt>
                <c:pt idx="16">
                  <c:v>5.6628196721311479</c:v>
                </c:pt>
                <c:pt idx="17">
                  <c:v>5.6989016393442631</c:v>
                </c:pt>
                <c:pt idx="18">
                  <c:v>5.6671639344262292</c:v>
                </c:pt>
                <c:pt idx="19">
                  <c:v>5.6489180327868853</c:v>
                </c:pt>
                <c:pt idx="20">
                  <c:v>5.5938524590163929</c:v>
                </c:pt>
                <c:pt idx="21">
                  <c:v>5.6418032786885242</c:v>
                </c:pt>
                <c:pt idx="22">
                  <c:v>5.7150491803278687</c:v>
                </c:pt>
                <c:pt idx="23">
                  <c:v>5.6786721311475414</c:v>
                </c:pt>
                <c:pt idx="24">
                  <c:v>5.8082131147540972</c:v>
                </c:pt>
                <c:pt idx="25">
                  <c:v>5.8973278688524573</c:v>
                </c:pt>
                <c:pt idx="26">
                  <c:v>5.658999999999998</c:v>
                </c:pt>
                <c:pt idx="27">
                  <c:v>5.6060819672131137</c:v>
                </c:pt>
                <c:pt idx="28">
                  <c:v>5.4276393442622943</c:v>
                </c:pt>
                <c:pt idx="29">
                  <c:v>5.3034262295081955</c:v>
                </c:pt>
                <c:pt idx="30">
                  <c:v>5.4774754098360638</c:v>
                </c:pt>
                <c:pt idx="31">
                  <c:v>5.6167868852458991</c:v>
                </c:pt>
                <c:pt idx="32">
                  <c:v>5.667278688524588</c:v>
                </c:pt>
                <c:pt idx="33">
                  <c:v>5.6647377049180303</c:v>
                </c:pt>
                <c:pt idx="34">
                  <c:v>5.553016393442622</c:v>
                </c:pt>
                <c:pt idx="35">
                  <c:v>5.4739344262295067</c:v>
                </c:pt>
                <c:pt idx="36">
                  <c:v>5.3050655737704906</c:v>
                </c:pt>
                <c:pt idx="37">
                  <c:v>5.1801311475409824</c:v>
                </c:pt>
                <c:pt idx="38">
                  <c:v>5.2397868852459011</c:v>
                </c:pt>
                <c:pt idx="39">
                  <c:v>5.3439672131147535</c:v>
                </c:pt>
                <c:pt idx="40">
                  <c:v>5.4732459016393431</c:v>
                </c:pt>
                <c:pt idx="41">
                  <c:v>5.4427540983606555</c:v>
                </c:pt>
                <c:pt idx="42">
                  <c:v>5.3670163934426229</c:v>
                </c:pt>
                <c:pt idx="43">
                  <c:v>5.1820163934426224</c:v>
                </c:pt>
                <c:pt idx="44">
                  <c:v>5.0417540983606566</c:v>
                </c:pt>
                <c:pt idx="45">
                  <c:v>4.9808196721311475</c:v>
                </c:pt>
                <c:pt idx="46">
                  <c:v>5.1019672131147544</c:v>
                </c:pt>
                <c:pt idx="47">
                  <c:v>5.2096065573770494</c:v>
                </c:pt>
                <c:pt idx="48">
                  <c:v>5.1687540983606564</c:v>
                </c:pt>
                <c:pt idx="49">
                  <c:v>5.228147540983608</c:v>
                </c:pt>
                <c:pt idx="50">
                  <c:v>5.2312622950819687</c:v>
                </c:pt>
                <c:pt idx="51">
                  <c:v>5.3672459016393459</c:v>
                </c:pt>
                <c:pt idx="52">
                  <c:v>5.4321475409836086</c:v>
                </c:pt>
                <c:pt idx="53">
                  <c:v>5.3565901639344284</c:v>
                </c:pt>
                <c:pt idx="54">
                  <c:v>5.33660655737705</c:v>
                </c:pt>
                <c:pt idx="55">
                  <c:v>5.3812459016393452</c:v>
                </c:pt>
                <c:pt idx="56">
                  <c:v>5.3439672131147553</c:v>
                </c:pt>
                <c:pt idx="57">
                  <c:v>5.2665901639344277</c:v>
                </c:pt>
                <c:pt idx="58">
                  <c:v>5.1831311475409851</c:v>
                </c:pt>
                <c:pt idx="59">
                  <c:v>5.0400163934426248</c:v>
                </c:pt>
                <c:pt idx="60">
                  <c:v>4.9255409836065578</c:v>
                </c:pt>
                <c:pt idx="61">
                  <c:v>4.8436065573770497</c:v>
                </c:pt>
                <c:pt idx="62">
                  <c:v>4.6928032786885261</c:v>
                </c:pt>
                <c:pt idx="63">
                  <c:v>4.607016393442624</c:v>
                </c:pt>
                <c:pt idx="64">
                  <c:v>4.5327377049180342</c:v>
                </c:pt>
                <c:pt idx="65">
                  <c:v>4.4049836065573782</c:v>
                </c:pt>
                <c:pt idx="66">
                  <c:v>4.3642459016393458</c:v>
                </c:pt>
                <c:pt idx="67">
                  <c:v>4.394245901639346</c:v>
                </c:pt>
                <c:pt idx="68">
                  <c:v>4.3746065573770503</c:v>
                </c:pt>
                <c:pt idx="69">
                  <c:v>4.3695901639344275</c:v>
                </c:pt>
                <c:pt idx="70">
                  <c:v>4.3372786885245915</c:v>
                </c:pt>
                <c:pt idx="71">
                  <c:v>4.3645737704918037</c:v>
                </c:pt>
                <c:pt idx="72">
                  <c:v>4.4843770491803294</c:v>
                </c:pt>
                <c:pt idx="73">
                  <c:v>4.5944426229508206</c:v>
                </c:pt>
                <c:pt idx="74">
                  <c:v>4.6160163934426235</c:v>
                </c:pt>
                <c:pt idx="75">
                  <c:v>4.658655737704918</c:v>
                </c:pt>
                <c:pt idx="76">
                  <c:v>4.7911639344262298</c:v>
                </c:pt>
                <c:pt idx="77">
                  <c:v>4.8538852459016395</c:v>
                </c:pt>
                <c:pt idx="78">
                  <c:v>4.7330163934426226</c:v>
                </c:pt>
                <c:pt idx="79">
                  <c:v>4.8055573770491806</c:v>
                </c:pt>
                <c:pt idx="80">
                  <c:v>4.9358524590163944</c:v>
                </c:pt>
                <c:pt idx="81">
                  <c:v>4.9211639344262288</c:v>
                </c:pt>
                <c:pt idx="82">
                  <c:v>4.8289672131147547</c:v>
                </c:pt>
                <c:pt idx="83">
                  <c:v>4.8219016393442633</c:v>
                </c:pt>
                <c:pt idx="84">
                  <c:v>4.9131311475409838</c:v>
                </c:pt>
                <c:pt idx="85">
                  <c:v>4.8345737704918053</c:v>
                </c:pt>
                <c:pt idx="86">
                  <c:v>4.8147377049180333</c:v>
                </c:pt>
                <c:pt idx="87">
                  <c:v>4.8035901639344267</c:v>
                </c:pt>
                <c:pt idx="88">
                  <c:v>4.7407868852459014</c:v>
                </c:pt>
                <c:pt idx="89">
                  <c:v>4.8318032786885237</c:v>
                </c:pt>
                <c:pt idx="90">
                  <c:v>4.9254426229508192</c:v>
                </c:pt>
                <c:pt idx="91">
                  <c:v>4.9934754098360665</c:v>
                </c:pt>
                <c:pt idx="92">
                  <c:v>4.9913442622950814</c:v>
                </c:pt>
                <c:pt idx="93">
                  <c:v>4.9836065573770494</c:v>
                </c:pt>
                <c:pt idx="94">
                  <c:v>4.899819672131148</c:v>
                </c:pt>
                <c:pt idx="95">
                  <c:v>4.9040655737704935</c:v>
                </c:pt>
                <c:pt idx="96">
                  <c:v>4.9223114754098374</c:v>
                </c:pt>
                <c:pt idx="97">
                  <c:v>4.953573770491805</c:v>
                </c:pt>
                <c:pt idx="98">
                  <c:v>4.9477868852459022</c:v>
                </c:pt>
                <c:pt idx="99">
                  <c:v>4.9982459016393443</c:v>
                </c:pt>
                <c:pt idx="100">
                  <c:v>5.0171147540983618</c:v>
                </c:pt>
                <c:pt idx="101">
                  <c:v>5.0120327868852455</c:v>
                </c:pt>
                <c:pt idx="102">
                  <c:v>5.0456065573770479</c:v>
                </c:pt>
                <c:pt idx="103">
                  <c:v>5.0625409836065574</c:v>
                </c:pt>
                <c:pt idx="104">
                  <c:v>5.1121475409836057</c:v>
                </c:pt>
                <c:pt idx="105">
                  <c:v>5.1757213114754101</c:v>
                </c:pt>
                <c:pt idx="106">
                  <c:v>5.2139672131147536</c:v>
                </c:pt>
                <c:pt idx="107">
                  <c:v>5.1637704918032785</c:v>
                </c:pt>
                <c:pt idx="108">
                  <c:v>5.214393442622951</c:v>
                </c:pt>
                <c:pt idx="109">
                  <c:v>5.2641639344262288</c:v>
                </c:pt>
                <c:pt idx="110">
                  <c:v>5.2447049180327872</c:v>
                </c:pt>
                <c:pt idx="111">
                  <c:v>5.2281147540983612</c:v>
                </c:pt>
                <c:pt idx="112">
                  <c:v>5.2147868852459025</c:v>
                </c:pt>
                <c:pt idx="113">
                  <c:v>5.2443606557377072</c:v>
                </c:pt>
                <c:pt idx="114">
                  <c:v>5.2677540983606583</c:v>
                </c:pt>
                <c:pt idx="115">
                  <c:v>5.2563442622950838</c:v>
                </c:pt>
                <c:pt idx="116">
                  <c:v>5.2716721311475432</c:v>
                </c:pt>
                <c:pt idx="117">
                  <c:v>5.2617868852459031</c:v>
                </c:pt>
                <c:pt idx="118">
                  <c:v>5.2670163934426251</c:v>
                </c:pt>
                <c:pt idx="119">
                  <c:v>5.2918196721311492</c:v>
                </c:pt>
                <c:pt idx="120">
                  <c:v>5.3071639344262316</c:v>
                </c:pt>
                <c:pt idx="121">
                  <c:v>5.3438524590163956</c:v>
                </c:pt>
                <c:pt idx="122">
                  <c:v>5.3173606557377084</c:v>
                </c:pt>
                <c:pt idx="123">
                  <c:v>5.382901639344265</c:v>
                </c:pt>
                <c:pt idx="124">
                  <c:v>5.3799836065573796</c:v>
                </c:pt>
                <c:pt idx="125">
                  <c:v>5.4096065573770522</c:v>
                </c:pt>
                <c:pt idx="126">
                  <c:v>5.4386229508196751</c:v>
                </c:pt>
                <c:pt idx="127">
                  <c:v>5.4535081967213141</c:v>
                </c:pt>
                <c:pt idx="128">
                  <c:v>5.3982131147541006</c:v>
                </c:pt>
                <c:pt idx="129">
                  <c:v>5.4126557377049194</c:v>
                </c:pt>
                <c:pt idx="130">
                  <c:v>5.3851639344262301</c:v>
                </c:pt>
                <c:pt idx="131">
                  <c:v>5.3571639344262314</c:v>
                </c:pt>
                <c:pt idx="132">
                  <c:v>5.3265245901639364</c:v>
                </c:pt>
                <c:pt idx="133">
                  <c:v>5.3247868852459037</c:v>
                </c:pt>
                <c:pt idx="134">
                  <c:v>5.3065409836065598</c:v>
                </c:pt>
                <c:pt idx="135">
                  <c:v>5.3563606557377064</c:v>
                </c:pt>
                <c:pt idx="136">
                  <c:v>5.3089344262295102</c:v>
                </c:pt>
                <c:pt idx="137">
                  <c:v>5.2532295081967231</c:v>
                </c:pt>
                <c:pt idx="138">
                  <c:v>5.3045573770491821</c:v>
                </c:pt>
                <c:pt idx="139">
                  <c:v>5.3834262295081992</c:v>
                </c:pt>
                <c:pt idx="140">
                  <c:v>5.4053934426229526</c:v>
                </c:pt>
                <c:pt idx="141">
                  <c:v>5.3545573770491828</c:v>
                </c:pt>
                <c:pt idx="142">
                  <c:v>5.3816065573770517</c:v>
                </c:pt>
                <c:pt idx="143">
                  <c:v>5.3938688524590193</c:v>
                </c:pt>
                <c:pt idx="144">
                  <c:v>5.3160163934426254</c:v>
                </c:pt>
                <c:pt idx="145">
                  <c:v>5.2527377049180348</c:v>
                </c:pt>
                <c:pt idx="146">
                  <c:v>5.3021639344262308</c:v>
                </c:pt>
                <c:pt idx="147">
                  <c:v>5.2900819672131147</c:v>
                </c:pt>
                <c:pt idx="148">
                  <c:v>5.281754098360655</c:v>
                </c:pt>
                <c:pt idx="149">
                  <c:v>5.3015245901639343</c:v>
                </c:pt>
                <c:pt idx="150">
                  <c:v>5.2883770491803288</c:v>
                </c:pt>
                <c:pt idx="151">
                  <c:v>5.2643934426229517</c:v>
                </c:pt>
                <c:pt idx="152">
                  <c:v>5.2266229508196727</c:v>
                </c:pt>
                <c:pt idx="153">
                  <c:v>5.2682786885245907</c:v>
                </c:pt>
                <c:pt idx="154">
                  <c:v>5.2625245901639355</c:v>
                </c:pt>
                <c:pt idx="155">
                  <c:v>5.3297868852459018</c:v>
                </c:pt>
                <c:pt idx="156">
                  <c:v>5.3385573770491801</c:v>
                </c:pt>
                <c:pt idx="157">
                  <c:v>5.3431311475409844</c:v>
                </c:pt>
                <c:pt idx="158">
                  <c:v>5.36</c:v>
                </c:pt>
                <c:pt idx="159">
                  <c:v>5.3649508196721314</c:v>
                </c:pt>
                <c:pt idx="160">
                  <c:v>5.3048852459016391</c:v>
                </c:pt>
                <c:pt idx="161">
                  <c:v>5.2576557377049173</c:v>
                </c:pt>
                <c:pt idx="162">
                  <c:v>5.2199016393442612</c:v>
                </c:pt>
                <c:pt idx="163">
                  <c:v>5.2536721311475398</c:v>
                </c:pt>
                <c:pt idx="164">
                  <c:v>5.258590163934425</c:v>
                </c:pt>
                <c:pt idx="165">
                  <c:v>5.2633606557377028</c:v>
                </c:pt>
                <c:pt idx="166">
                  <c:v>5.2674918032786877</c:v>
                </c:pt>
                <c:pt idx="167">
                  <c:v>5.2353278688524574</c:v>
                </c:pt>
                <c:pt idx="168">
                  <c:v>5.2189508196721288</c:v>
                </c:pt>
                <c:pt idx="169">
                  <c:v>5.250950819672128</c:v>
                </c:pt>
                <c:pt idx="170">
                  <c:v>5.3172950819672105</c:v>
                </c:pt>
                <c:pt idx="171">
                  <c:v>5.3298852459016368</c:v>
                </c:pt>
                <c:pt idx="172">
                  <c:v>5.3042295081967188</c:v>
                </c:pt>
                <c:pt idx="173">
                  <c:v>5.2609508196721277</c:v>
                </c:pt>
                <c:pt idx="174">
                  <c:v>5.2868688524590128</c:v>
                </c:pt>
                <c:pt idx="175">
                  <c:v>5.3481639344262266</c:v>
                </c:pt>
                <c:pt idx="176">
                  <c:v>5.3817868852458988</c:v>
                </c:pt>
                <c:pt idx="177">
                  <c:v>5.3717049180327834</c:v>
                </c:pt>
                <c:pt idx="178">
                  <c:v>5.3635901639344228</c:v>
                </c:pt>
                <c:pt idx="179">
                  <c:v>5.3764262295081942</c:v>
                </c:pt>
                <c:pt idx="180">
                  <c:v>5.3704590163934398</c:v>
                </c:pt>
                <c:pt idx="181">
                  <c:v>5.430262295081965</c:v>
                </c:pt>
                <c:pt idx="182">
                  <c:v>5.4579999999999975</c:v>
                </c:pt>
                <c:pt idx="183">
                  <c:v>5.4367704918032773</c:v>
                </c:pt>
                <c:pt idx="184">
                  <c:v>5.4172131147540963</c:v>
                </c:pt>
                <c:pt idx="185">
                  <c:v>5.4460983606557365</c:v>
                </c:pt>
                <c:pt idx="186">
                  <c:v>5.4887377049180328</c:v>
                </c:pt>
                <c:pt idx="187">
                  <c:v>5.5015737704918033</c:v>
                </c:pt>
                <c:pt idx="188">
                  <c:v>5.4912622950819667</c:v>
                </c:pt>
                <c:pt idx="189">
                  <c:v>5.463557377049181</c:v>
                </c:pt>
                <c:pt idx="190">
                  <c:v>5.4756885245901641</c:v>
                </c:pt>
                <c:pt idx="191">
                  <c:v>5.5236721311475412</c:v>
                </c:pt>
                <c:pt idx="192">
                  <c:v>5.5704590163934435</c:v>
                </c:pt>
                <c:pt idx="193">
                  <c:v>5.5964918032786892</c:v>
                </c:pt>
                <c:pt idx="194">
                  <c:v>5.5767213114754099</c:v>
                </c:pt>
                <c:pt idx="195">
                  <c:v>5.5838032786885252</c:v>
                </c:pt>
                <c:pt idx="196">
                  <c:v>5.6008688524590164</c:v>
                </c:pt>
                <c:pt idx="197">
                  <c:v>5.6470327868852461</c:v>
                </c:pt>
                <c:pt idx="198">
                  <c:v>5.6714590163934417</c:v>
                </c:pt>
                <c:pt idx="199">
                  <c:v>5.63</c:v>
                </c:pt>
                <c:pt idx="200">
                  <c:v>5.6264098360655739</c:v>
                </c:pt>
                <c:pt idx="201">
                  <c:v>5.6283606557377048</c:v>
                </c:pt>
                <c:pt idx="202">
                  <c:v>5.6565737704918027</c:v>
                </c:pt>
                <c:pt idx="203">
                  <c:v>5.7077540983606552</c:v>
                </c:pt>
                <c:pt idx="204">
                  <c:v>5.7767377049180313</c:v>
                </c:pt>
                <c:pt idx="205">
                  <c:v>5.8002786885245889</c:v>
                </c:pt>
                <c:pt idx="206">
                  <c:v>5.7835245901639318</c:v>
                </c:pt>
                <c:pt idx="207">
                  <c:v>5.7714590163934405</c:v>
                </c:pt>
                <c:pt idx="208">
                  <c:v>5.8085081967213101</c:v>
                </c:pt>
                <c:pt idx="209">
                  <c:v>5.8357213114754076</c:v>
                </c:pt>
                <c:pt idx="210">
                  <c:v>5.8308524590163922</c:v>
                </c:pt>
                <c:pt idx="211">
                  <c:v>5.8244098360655725</c:v>
                </c:pt>
                <c:pt idx="212">
                  <c:v>5.8499836065573749</c:v>
                </c:pt>
                <c:pt idx="213">
                  <c:v>5.8688196721311456</c:v>
                </c:pt>
                <c:pt idx="214">
                  <c:v>5.8233770491803263</c:v>
                </c:pt>
                <c:pt idx="215">
                  <c:v>5.8086229508196698</c:v>
                </c:pt>
                <c:pt idx="216">
                  <c:v>5.7551967213114725</c:v>
                </c:pt>
                <c:pt idx="217">
                  <c:v>5.713360655737703</c:v>
                </c:pt>
                <c:pt idx="218">
                  <c:v>5.7066557377049163</c:v>
                </c:pt>
                <c:pt idx="219">
                  <c:v>5.684065573770491</c:v>
                </c:pt>
                <c:pt idx="220">
                  <c:v>5.6899836065573757</c:v>
                </c:pt>
                <c:pt idx="221">
                  <c:v>5.7206557377049165</c:v>
                </c:pt>
                <c:pt idx="222">
                  <c:v>5.7579999999999991</c:v>
                </c:pt>
                <c:pt idx="223">
                  <c:v>5.7945245901639346</c:v>
                </c:pt>
                <c:pt idx="224">
                  <c:v>5.8065573770491801</c:v>
                </c:pt>
                <c:pt idx="225">
                  <c:v>5.8253114754098352</c:v>
                </c:pt>
                <c:pt idx="226">
                  <c:v>5.8568032786885231</c:v>
                </c:pt>
                <c:pt idx="227">
                  <c:v>5.8347213114754091</c:v>
                </c:pt>
                <c:pt idx="228">
                  <c:v>5.8332459016393434</c:v>
                </c:pt>
                <c:pt idx="229">
                  <c:v>5.8183442622950814</c:v>
                </c:pt>
                <c:pt idx="230">
                  <c:v>5.7844262295081972</c:v>
                </c:pt>
                <c:pt idx="231">
                  <c:v>5.7566393442622958</c:v>
                </c:pt>
                <c:pt idx="232">
                  <c:v>5.759918032786886</c:v>
                </c:pt>
                <c:pt idx="233">
                  <c:v>5.7995081967213125</c:v>
                </c:pt>
                <c:pt idx="234">
                  <c:v>5.8670491803278688</c:v>
                </c:pt>
                <c:pt idx="235">
                  <c:v>5.8678688524590168</c:v>
                </c:pt>
                <c:pt idx="236">
                  <c:v>5.8443278688524591</c:v>
                </c:pt>
                <c:pt idx="237">
                  <c:v>5.8218360655737698</c:v>
                </c:pt>
                <c:pt idx="238">
                  <c:v>5.8662622950819658</c:v>
                </c:pt>
                <c:pt idx="239">
                  <c:v>5.9035081967213099</c:v>
                </c:pt>
                <c:pt idx="240">
                  <c:v>5.9261803278688516</c:v>
                </c:pt>
                <c:pt idx="241">
                  <c:v>5.94595081967213</c:v>
                </c:pt>
                <c:pt idx="242">
                  <c:v>5.9116885245901631</c:v>
                </c:pt>
                <c:pt idx="243">
                  <c:v>5.9282295081967211</c:v>
                </c:pt>
                <c:pt idx="244">
                  <c:v>5.9612295081967215</c:v>
                </c:pt>
                <c:pt idx="245">
                  <c:v>5.9892786885245899</c:v>
                </c:pt>
                <c:pt idx="246">
                  <c:v>5.988196721311474</c:v>
                </c:pt>
                <c:pt idx="247">
                  <c:v>5.9827049180327867</c:v>
                </c:pt>
                <c:pt idx="248">
                  <c:v>5.9815081967213111</c:v>
                </c:pt>
                <c:pt idx="249">
                  <c:v>5.9694754098360656</c:v>
                </c:pt>
                <c:pt idx="250">
                  <c:v>6.0150819672131144</c:v>
                </c:pt>
                <c:pt idx="251">
                  <c:v>6.0351967213114754</c:v>
                </c:pt>
                <c:pt idx="252">
                  <c:v>6.0423114754098357</c:v>
                </c:pt>
                <c:pt idx="253">
                  <c:v>6.0529999999999982</c:v>
                </c:pt>
                <c:pt idx="254">
                  <c:v>6.0643278688524571</c:v>
                </c:pt>
                <c:pt idx="255">
                  <c:v>6.1042295081967204</c:v>
                </c:pt>
                <c:pt idx="256">
                  <c:v>6.0972295081967207</c:v>
                </c:pt>
                <c:pt idx="257">
                  <c:v>6.1080163934426217</c:v>
                </c:pt>
                <c:pt idx="258">
                  <c:v>6.0893114754098354</c:v>
                </c:pt>
                <c:pt idx="259">
                  <c:v>6.0740655737704916</c:v>
                </c:pt>
                <c:pt idx="260">
                  <c:v>6.0918524590163914</c:v>
                </c:pt>
                <c:pt idx="261">
                  <c:v>6.0960819672131139</c:v>
                </c:pt>
                <c:pt idx="262">
                  <c:v>6.0862131147540968</c:v>
                </c:pt>
                <c:pt idx="263">
                  <c:v>6.0817540983606539</c:v>
                </c:pt>
                <c:pt idx="264">
                  <c:v>6.0589016393442607</c:v>
                </c:pt>
                <c:pt idx="265">
                  <c:v>6.0060819672131132</c:v>
                </c:pt>
                <c:pt idx="266">
                  <c:v>6.0054262295081964</c:v>
                </c:pt>
                <c:pt idx="267">
                  <c:v>6.0185245901639339</c:v>
                </c:pt>
                <c:pt idx="268">
                  <c:v>6.0234918032786888</c:v>
                </c:pt>
                <c:pt idx="269">
                  <c:v>6.0314262295081971</c:v>
                </c:pt>
                <c:pt idx="270">
                  <c:v>6.0517213114754096</c:v>
                </c:pt>
                <c:pt idx="271">
                  <c:v>6.1002459016393447</c:v>
                </c:pt>
                <c:pt idx="272">
                  <c:v>6.1046721311475398</c:v>
                </c:pt>
                <c:pt idx="273">
                  <c:v>6.109852459016393</c:v>
                </c:pt>
                <c:pt idx="274">
                  <c:v>6.1489344262295083</c:v>
                </c:pt>
                <c:pt idx="275">
                  <c:v>6.1880655737704915</c:v>
                </c:pt>
                <c:pt idx="276">
                  <c:v>6.1996065573770478</c:v>
                </c:pt>
                <c:pt idx="277">
                  <c:v>6.2251803278688511</c:v>
                </c:pt>
                <c:pt idx="278">
                  <c:v>6.2460491803278675</c:v>
                </c:pt>
                <c:pt idx="279">
                  <c:v>6.2647377049180317</c:v>
                </c:pt>
                <c:pt idx="280">
                  <c:v>6.264934426229507</c:v>
                </c:pt>
                <c:pt idx="281">
                  <c:v>6.2686393442622945</c:v>
                </c:pt>
                <c:pt idx="282">
                  <c:v>6.2874098360655735</c:v>
                </c:pt>
                <c:pt idx="283">
                  <c:v>6.2925901639344266</c:v>
                </c:pt>
                <c:pt idx="284">
                  <c:v>6.278737704918032</c:v>
                </c:pt>
                <c:pt idx="285">
                  <c:v>6.2761967213114733</c:v>
                </c:pt>
                <c:pt idx="286">
                  <c:v>6.2795409836065561</c:v>
                </c:pt>
                <c:pt idx="287">
                  <c:v>6.2889672131147529</c:v>
                </c:pt>
                <c:pt idx="288">
                  <c:v>6.3172622950819664</c:v>
                </c:pt>
                <c:pt idx="289">
                  <c:v>6.3461475409836048</c:v>
                </c:pt>
                <c:pt idx="290">
                  <c:v>6.3494098360655729</c:v>
                </c:pt>
                <c:pt idx="291">
                  <c:v>6.3466885245901636</c:v>
                </c:pt>
                <c:pt idx="292">
                  <c:v>6.3326557377049175</c:v>
                </c:pt>
                <c:pt idx="293">
                  <c:v>6.311803278688525</c:v>
                </c:pt>
                <c:pt idx="294">
                  <c:v>6.2860819672131161</c:v>
                </c:pt>
                <c:pt idx="295">
                  <c:v>6.2746557377049177</c:v>
                </c:pt>
                <c:pt idx="296">
                  <c:v>6.244196721311476</c:v>
                </c:pt>
                <c:pt idx="297">
                  <c:v>6.2441475409836062</c:v>
                </c:pt>
                <c:pt idx="298">
                  <c:v>6.2704918032786887</c:v>
                </c:pt>
                <c:pt idx="299">
                  <c:v>6.2562786885245911</c:v>
                </c:pt>
                <c:pt idx="300">
                  <c:v>6.2536393442622948</c:v>
                </c:pt>
                <c:pt idx="301">
                  <c:v>6.2632950819672137</c:v>
                </c:pt>
                <c:pt idx="302">
                  <c:v>6.2591967213114756</c:v>
                </c:pt>
                <c:pt idx="303">
                  <c:v>6.2774754098360663</c:v>
                </c:pt>
                <c:pt idx="304">
                  <c:v>6.2620163934426234</c:v>
                </c:pt>
                <c:pt idx="305">
                  <c:v>6.2208852459016395</c:v>
                </c:pt>
                <c:pt idx="306">
                  <c:v>6.193147540983607</c:v>
                </c:pt>
                <c:pt idx="307">
                  <c:v>6.192295081967214</c:v>
                </c:pt>
                <c:pt idx="308">
                  <c:v>6.1788688524590185</c:v>
                </c:pt>
                <c:pt idx="309">
                  <c:v>6.1673606557377072</c:v>
                </c:pt>
                <c:pt idx="310">
                  <c:v>6.1699016393442632</c:v>
                </c:pt>
                <c:pt idx="311">
                  <c:v>6.1614754098360649</c:v>
                </c:pt>
                <c:pt idx="312">
                  <c:v>6.168639344262294</c:v>
                </c:pt>
                <c:pt idx="313">
                  <c:v>6.1828688524590154</c:v>
                </c:pt>
                <c:pt idx="314">
                  <c:v>6.1863770491803267</c:v>
                </c:pt>
                <c:pt idx="315">
                  <c:v>6.182377049180328</c:v>
                </c:pt>
                <c:pt idx="316">
                  <c:v>6.179081967213115</c:v>
                </c:pt>
                <c:pt idx="317">
                  <c:v>6.178803278688525</c:v>
                </c:pt>
                <c:pt idx="318">
                  <c:v>6.187901639344263</c:v>
                </c:pt>
                <c:pt idx="319">
                  <c:v>6.1911475409836063</c:v>
                </c:pt>
                <c:pt idx="320">
                  <c:v>6.2092131147540996</c:v>
                </c:pt>
                <c:pt idx="321">
                  <c:v>6.2029836065573782</c:v>
                </c:pt>
                <c:pt idx="322">
                  <c:v>6.2034754098360665</c:v>
                </c:pt>
                <c:pt idx="323">
                  <c:v>6.2147868852459025</c:v>
                </c:pt>
                <c:pt idx="324">
                  <c:v>6.2080819672131149</c:v>
                </c:pt>
                <c:pt idx="325">
                  <c:v>6.2110655737704912</c:v>
                </c:pt>
                <c:pt idx="326">
                  <c:v>6.2267213114754076</c:v>
                </c:pt>
                <c:pt idx="327">
                  <c:v>6.2411639344262282</c:v>
                </c:pt>
                <c:pt idx="328">
                  <c:v>6.2535245901639334</c:v>
                </c:pt>
                <c:pt idx="329">
                  <c:v>6.2556885245901626</c:v>
                </c:pt>
                <c:pt idx="330">
                  <c:v>6.2702622950819666</c:v>
                </c:pt>
                <c:pt idx="331">
                  <c:v>6.277868852459016</c:v>
                </c:pt>
                <c:pt idx="332">
                  <c:v>6.261885245901639</c:v>
                </c:pt>
                <c:pt idx="333">
                  <c:v>6.2706393442622952</c:v>
                </c:pt>
                <c:pt idx="334">
                  <c:v>6.2700327868852463</c:v>
                </c:pt>
                <c:pt idx="335">
                  <c:v>6.2459508196721316</c:v>
                </c:pt>
                <c:pt idx="336">
                  <c:v>6.229016393442623</c:v>
                </c:pt>
                <c:pt idx="337">
                  <c:v>6.2393442622950817</c:v>
                </c:pt>
                <c:pt idx="338">
                  <c:v>6.234868852459015</c:v>
                </c:pt>
                <c:pt idx="339">
                  <c:v>6.2299508196721298</c:v>
                </c:pt>
                <c:pt idx="340">
                  <c:v>6.2366393442622945</c:v>
                </c:pt>
                <c:pt idx="341">
                  <c:v>6.259163934426228</c:v>
                </c:pt>
                <c:pt idx="342">
                  <c:v>6.2743934426229497</c:v>
                </c:pt>
                <c:pt idx="343">
                  <c:v>6.2861967213114749</c:v>
                </c:pt>
                <c:pt idx="344">
                  <c:v>6.2787049180327861</c:v>
                </c:pt>
                <c:pt idx="345">
                  <c:v>6.2806065573770491</c:v>
                </c:pt>
                <c:pt idx="346">
                  <c:v>6.2814098360655741</c:v>
                </c:pt>
                <c:pt idx="347">
                  <c:v>6.2865573770491805</c:v>
                </c:pt>
                <c:pt idx="348">
                  <c:v>6.3057377049180321</c:v>
                </c:pt>
                <c:pt idx="349">
                  <c:v>6.316786885245901</c:v>
                </c:pt>
                <c:pt idx="350">
                  <c:v>6.3223114754098351</c:v>
                </c:pt>
                <c:pt idx="351">
                  <c:v>6.3290819672131153</c:v>
                </c:pt>
                <c:pt idx="352">
                  <c:v>6.3310000000000004</c:v>
                </c:pt>
                <c:pt idx="353">
                  <c:v>6.328655737704918</c:v>
                </c:pt>
                <c:pt idx="354">
                  <c:v>6.3375081967213109</c:v>
                </c:pt>
                <c:pt idx="355">
                  <c:v>6.3664918032786879</c:v>
                </c:pt>
                <c:pt idx="356">
                  <c:v>6.3647213114754084</c:v>
                </c:pt>
                <c:pt idx="357">
                  <c:v>6.3787377049180316</c:v>
                </c:pt>
                <c:pt idx="358">
                  <c:v>6.3929836065573769</c:v>
                </c:pt>
                <c:pt idx="359">
                  <c:v>6.3891475409836067</c:v>
                </c:pt>
                <c:pt idx="360">
                  <c:v>6.4020655737704919</c:v>
                </c:pt>
                <c:pt idx="361">
                  <c:v>6.4019672131147534</c:v>
                </c:pt>
                <c:pt idx="362">
                  <c:v>6.3937049180327863</c:v>
                </c:pt>
                <c:pt idx="363">
                  <c:v>6.4022622950819672</c:v>
                </c:pt>
                <c:pt idx="364">
                  <c:v>6.3952131147540987</c:v>
                </c:pt>
                <c:pt idx="365">
                  <c:v>6.3909508196721312</c:v>
                </c:pt>
                <c:pt idx="366">
                  <c:v>6.4141475409836071</c:v>
                </c:pt>
                <c:pt idx="367">
                  <c:v>6.4267704918032793</c:v>
                </c:pt>
                <c:pt idx="368">
                  <c:v>6.4358688524590155</c:v>
                </c:pt>
                <c:pt idx="369">
                  <c:v>6.4644754098360648</c:v>
                </c:pt>
                <c:pt idx="370">
                  <c:v>6.4727377049180319</c:v>
                </c:pt>
                <c:pt idx="371">
                  <c:v>6.4662459016393434</c:v>
                </c:pt>
                <c:pt idx="372">
                  <c:v>6.453967213114753</c:v>
                </c:pt>
                <c:pt idx="373">
                  <c:v>6.4434754098360649</c:v>
                </c:pt>
                <c:pt idx="374">
                  <c:v>6.433213114754099</c:v>
                </c:pt>
                <c:pt idx="375">
                  <c:v>6.4208524590163929</c:v>
                </c:pt>
                <c:pt idx="376">
                  <c:v>6.4347213114754096</c:v>
                </c:pt>
                <c:pt idx="377">
                  <c:v>6.4302622950819668</c:v>
                </c:pt>
                <c:pt idx="378">
                  <c:v>6.4338688524590157</c:v>
                </c:pt>
                <c:pt idx="379">
                  <c:v>6.4828260869565213</c:v>
                </c:pt>
                <c:pt idx="380">
                  <c:v>6.4807826086956535</c:v>
                </c:pt>
                <c:pt idx="381">
                  <c:v>6.4863043478260858</c:v>
                </c:pt>
                <c:pt idx="382">
                  <c:v>6.4663478260869569</c:v>
                </c:pt>
                <c:pt idx="383">
                  <c:v>6.4327826086956517</c:v>
                </c:pt>
                <c:pt idx="384">
                  <c:v>6.3894782608695637</c:v>
                </c:pt>
                <c:pt idx="385">
                  <c:v>6.3540434782608681</c:v>
                </c:pt>
                <c:pt idx="386">
                  <c:v>6.3354782608695643</c:v>
                </c:pt>
                <c:pt idx="387">
                  <c:v>6.3549999999999995</c:v>
                </c:pt>
                <c:pt idx="388">
                  <c:v>6.4001739130434787</c:v>
                </c:pt>
                <c:pt idx="389">
                  <c:v>6.4111739130434788</c:v>
                </c:pt>
                <c:pt idx="390">
                  <c:v>6.3604347826086949</c:v>
                </c:pt>
                <c:pt idx="391">
                  <c:v>6.3333913043478267</c:v>
                </c:pt>
                <c:pt idx="392">
                  <c:v>6.3182608695652167</c:v>
                </c:pt>
                <c:pt idx="393">
                  <c:v>6.3016521739130429</c:v>
                </c:pt>
                <c:pt idx="394">
                  <c:v>6.2860869565217401</c:v>
                </c:pt>
                <c:pt idx="395">
                  <c:v>6.3368695652173912</c:v>
                </c:pt>
                <c:pt idx="396">
                  <c:v>6.3467391304347824</c:v>
                </c:pt>
                <c:pt idx="397">
                  <c:v>6.3478260869565206</c:v>
                </c:pt>
                <c:pt idx="398">
                  <c:v>6.3671304347826085</c:v>
                </c:pt>
                <c:pt idx="399">
                  <c:v>6.3799130434782612</c:v>
                </c:pt>
                <c:pt idx="400">
                  <c:v>6.3689130434782601</c:v>
                </c:pt>
                <c:pt idx="401">
                  <c:v>6.4000434782608693</c:v>
                </c:pt>
                <c:pt idx="402">
                  <c:v>6.427086956521741</c:v>
                </c:pt>
                <c:pt idx="403">
                  <c:v>6.4399130434782617</c:v>
                </c:pt>
                <c:pt idx="404">
                  <c:v>6.4552173913043474</c:v>
                </c:pt>
                <c:pt idx="405">
                  <c:v>6.4982608695652164</c:v>
                </c:pt>
                <c:pt idx="406">
                  <c:v>6.541391304347826</c:v>
                </c:pt>
                <c:pt idx="407">
                  <c:v>6.5672173913043475</c:v>
                </c:pt>
                <c:pt idx="408">
                  <c:v>6.5484782608695653</c:v>
                </c:pt>
                <c:pt idx="409">
                  <c:v>6.5773478260869567</c:v>
                </c:pt>
                <c:pt idx="410">
                  <c:v>6.5737826086956499</c:v>
                </c:pt>
                <c:pt idx="411">
                  <c:v>6.546391304347825</c:v>
                </c:pt>
                <c:pt idx="412">
                  <c:v>6.5634782608695641</c:v>
                </c:pt>
                <c:pt idx="413">
                  <c:v>6.5954347826086952</c:v>
                </c:pt>
                <c:pt idx="414">
                  <c:v>6.6004347826086942</c:v>
                </c:pt>
                <c:pt idx="415">
                  <c:v>6.6206956521739109</c:v>
                </c:pt>
                <c:pt idx="416">
                  <c:v>6.6541739130434765</c:v>
                </c:pt>
                <c:pt idx="417">
                  <c:v>6.6618260869565207</c:v>
                </c:pt>
                <c:pt idx="418">
                  <c:v>6.6384347826086954</c:v>
                </c:pt>
                <c:pt idx="419">
                  <c:v>6.6535652173913045</c:v>
                </c:pt>
                <c:pt idx="420">
                  <c:v>6.6526956521739145</c:v>
                </c:pt>
                <c:pt idx="421">
                  <c:v>6.6516086956521745</c:v>
                </c:pt>
                <c:pt idx="422">
                  <c:v>6.6517826086956529</c:v>
                </c:pt>
                <c:pt idx="423">
                  <c:v>6.6486521739130442</c:v>
                </c:pt>
                <c:pt idx="424">
                  <c:v>6.6187826086956534</c:v>
                </c:pt>
                <c:pt idx="425">
                  <c:v>6.6070000000000002</c:v>
                </c:pt>
                <c:pt idx="426">
                  <c:v>6.6096521739130445</c:v>
                </c:pt>
                <c:pt idx="427">
                  <c:v>6.6116086956521753</c:v>
                </c:pt>
                <c:pt idx="428">
                  <c:v>6.5846956521739148</c:v>
                </c:pt>
                <c:pt idx="429">
                  <c:v>6.5675652173913059</c:v>
                </c:pt>
                <c:pt idx="430">
                  <c:v>6.583826086956523</c:v>
                </c:pt>
                <c:pt idx="431">
                  <c:v>6.6051739130434788</c:v>
                </c:pt>
                <c:pt idx="432">
                  <c:v>6.5818260869565206</c:v>
                </c:pt>
                <c:pt idx="433">
                  <c:v>6.5673913043478267</c:v>
                </c:pt>
                <c:pt idx="434">
                  <c:v>6.5729130434782608</c:v>
                </c:pt>
                <c:pt idx="435">
                  <c:v>6.5745652173913047</c:v>
                </c:pt>
                <c:pt idx="436">
                  <c:v>6.5986521739130453</c:v>
                </c:pt>
                <c:pt idx="437">
                  <c:v>6.6233043478260871</c:v>
                </c:pt>
                <c:pt idx="438">
                  <c:v>6.598478260869566</c:v>
                </c:pt>
                <c:pt idx="439">
                  <c:v>6.5683913043478261</c:v>
                </c:pt>
                <c:pt idx="440">
                  <c:v>6.5786956521739128</c:v>
                </c:pt>
                <c:pt idx="441">
                  <c:v>6.606478260869566</c:v>
                </c:pt>
                <c:pt idx="442">
                  <c:v>6.5943043478260872</c:v>
                </c:pt>
                <c:pt idx="443">
                  <c:v>6.5920869565217393</c:v>
                </c:pt>
                <c:pt idx="444">
                  <c:v>6.579739130434783</c:v>
                </c:pt>
                <c:pt idx="445">
                  <c:v>6.560217391304346</c:v>
                </c:pt>
                <c:pt idx="446">
                  <c:v>6.566782608695652</c:v>
                </c:pt>
                <c:pt idx="447">
                  <c:v>6.55795652173913</c:v>
                </c:pt>
                <c:pt idx="448">
                  <c:v>6.5494347826086958</c:v>
                </c:pt>
                <c:pt idx="449">
                  <c:v>6.5384347826086948</c:v>
                </c:pt>
                <c:pt idx="450">
                  <c:v>6.5523478260869572</c:v>
                </c:pt>
                <c:pt idx="451">
                  <c:v>6.5567391304347833</c:v>
                </c:pt>
                <c:pt idx="452">
                  <c:v>6.5643043478260878</c:v>
                </c:pt>
                <c:pt idx="453">
                  <c:v>6.5752608695652182</c:v>
                </c:pt>
                <c:pt idx="454">
                  <c:v>6.5814347826086967</c:v>
                </c:pt>
                <c:pt idx="455">
                  <c:v>6.5846086956521734</c:v>
                </c:pt>
                <c:pt idx="456">
                  <c:v>6.6002608695652167</c:v>
                </c:pt>
                <c:pt idx="457">
                  <c:v>6.6347391304347818</c:v>
                </c:pt>
                <c:pt idx="458">
                  <c:v>6.6443043478260879</c:v>
                </c:pt>
                <c:pt idx="459">
                  <c:v>6.6260869565217391</c:v>
                </c:pt>
                <c:pt idx="460">
                  <c:v>6.6033478260869574</c:v>
                </c:pt>
                <c:pt idx="461">
                  <c:v>6.6168695652173923</c:v>
                </c:pt>
                <c:pt idx="462">
                  <c:v>6.6453478260869572</c:v>
                </c:pt>
                <c:pt idx="463">
                  <c:v>6.6559130434782627</c:v>
                </c:pt>
                <c:pt idx="464">
                  <c:v>6.6366956521739136</c:v>
                </c:pt>
                <c:pt idx="465">
                  <c:v>6.6535652173913045</c:v>
                </c:pt>
                <c:pt idx="466">
                  <c:v>6.6709130434782598</c:v>
                </c:pt>
                <c:pt idx="467">
                  <c:v>6.6646086956521726</c:v>
                </c:pt>
                <c:pt idx="468">
                  <c:v>6.6572608695652153</c:v>
                </c:pt>
                <c:pt idx="469">
                  <c:v>6.6794347826086939</c:v>
                </c:pt>
                <c:pt idx="470">
                  <c:v>6.7128695652173898</c:v>
                </c:pt>
                <c:pt idx="471">
                  <c:v>6.7200869565217385</c:v>
                </c:pt>
                <c:pt idx="472">
                  <c:v>6.7214347826086955</c:v>
                </c:pt>
                <c:pt idx="473">
                  <c:v>6.707565217391303</c:v>
                </c:pt>
                <c:pt idx="474">
                  <c:v>6.7114782608695656</c:v>
                </c:pt>
                <c:pt idx="475">
                  <c:v>6.7002173913043483</c:v>
                </c:pt>
                <c:pt idx="476">
                  <c:v>6.6722173913043488</c:v>
                </c:pt>
                <c:pt idx="477">
                  <c:v>6.6671304347826092</c:v>
                </c:pt>
                <c:pt idx="478">
                  <c:v>6.6619130434782621</c:v>
                </c:pt>
                <c:pt idx="479">
                  <c:v>6.6662608695652166</c:v>
                </c:pt>
                <c:pt idx="480">
                  <c:v>6.662521739130435</c:v>
                </c:pt>
                <c:pt idx="481">
                  <c:v>6.6481304347826082</c:v>
                </c:pt>
                <c:pt idx="482">
                  <c:v>6.659521739130434</c:v>
                </c:pt>
                <c:pt idx="483">
                  <c:v>6.6900434782608684</c:v>
                </c:pt>
                <c:pt idx="484">
                  <c:v>6.6949565217391305</c:v>
                </c:pt>
                <c:pt idx="485">
                  <c:v>6.6718260869565214</c:v>
                </c:pt>
                <c:pt idx="486">
                  <c:v>6.6573913043478266</c:v>
                </c:pt>
                <c:pt idx="487">
                  <c:v>6.6694782608695649</c:v>
                </c:pt>
                <c:pt idx="488">
                  <c:v>6.6826086956521724</c:v>
                </c:pt>
                <c:pt idx="489">
                  <c:v>6.6800434782608695</c:v>
                </c:pt>
                <c:pt idx="490">
                  <c:v>6.70695652173913</c:v>
                </c:pt>
                <c:pt idx="491">
                  <c:v>6.7423478260869558</c:v>
                </c:pt>
                <c:pt idx="492">
                  <c:v>6.7375217391304343</c:v>
                </c:pt>
                <c:pt idx="493">
                  <c:v>6.7247391304347817</c:v>
                </c:pt>
                <c:pt idx="494">
                  <c:v>6.7215652173913041</c:v>
                </c:pt>
                <c:pt idx="495">
                  <c:v>6.7161304347826087</c:v>
                </c:pt>
                <c:pt idx="496">
                  <c:v>6.7152173913043471</c:v>
                </c:pt>
                <c:pt idx="497">
                  <c:v>6.7126521739130434</c:v>
                </c:pt>
                <c:pt idx="498">
                  <c:v>6.7201304347826083</c:v>
                </c:pt>
                <c:pt idx="499">
                  <c:v>6.7343478260869558</c:v>
                </c:pt>
                <c:pt idx="500">
                  <c:v>6.7394347826086944</c:v>
                </c:pt>
                <c:pt idx="501">
                  <c:v>6.7448695652173907</c:v>
                </c:pt>
                <c:pt idx="502">
                  <c:v>6.7366956521739114</c:v>
                </c:pt>
                <c:pt idx="503">
                  <c:v>6.7228695652173887</c:v>
                </c:pt>
                <c:pt idx="504">
                  <c:v>6.7275217391304327</c:v>
                </c:pt>
                <c:pt idx="505">
                  <c:v>6.7244347826086956</c:v>
                </c:pt>
                <c:pt idx="506">
                  <c:v>6.7168695652173902</c:v>
                </c:pt>
                <c:pt idx="507">
                  <c:v>6.7318260869565218</c:v>
                </c:pt>
                <c:pt idx="508">
                  <c:v>6.7582173913043473</c:v>
                </c:pt>
                <c:pt idx="509">
                  <c:v>6.7722173913043475</c:v>
                </c:pt>
                <c:pt idx="510">
                  <c:v>6.7638695652173908</c:v>
                </c:pt>
                <c:pt idx="511">
                  <c:v>6.7461304347826072</c:v>
                </c:pt>
                <c:pt idx="512">
                  <c:v>6.7410869565217384</c:v>
                </c:pt>
                <c:pt idx="513">
                  <c:v>6.7296521739130437</c:v>
                </c:pt>
                <c:pt idx="514">
                  <c:v>6.7213043478260888</c:v>
                </c:pt>
                <c:pt idx="515">
                  <c:v>6.7272173913043494</c:v>
                </c:pt>
                <c:pt idx="516">
                  <c:v>6.7340869565217396</c:v>
                </c:pt>
                <c:pt idx="517">
                  <c:v>6.7453478260869568</c:v>
                </c:pt>
                <c:pt idx="518">
                  <c:v>6.761043478260869</c:v>
                </c:pt>
                <c:pt idx="519">
                  <c:v>6.7619999999999996</c:v>
                </c:pt>
                <c:pt idx="520">
                  <c:v>6.7586521739130427</c:v>
                </c:pt>
                <c:pt idx="521">
                  <c:v>6.7517826086956516</c:v>
                </c:pt>
                <c:pt idx="522">
                  <c:v>6.7320434782608691</c:v>
                </c:pt>
                <c:pt idx="523">
                  <c:v>6.7315217391304341</c:v>
                </c:pt>
                <c:pt idx="524">
                  <c:v>6.7440000000000007</c:v>
                </c:pt>
                <c:pt idx="525">
                  <c:v>6.7510869565217391</c:v>
                </c:pt>
                <c:pt idx="526">
                  <c:v>6.760695652173915</c:v>
                </c:pt>
                <c:pt idx="527">
                  <c:v>6.7603043478260876</c:v>
                </c:pt>
                <c:pt idx="528">
                  <c:v>6.7542173913043495</c:v>
                </c:pt>
                <c:pt idx="529">
                  <c:v>6.7440000000000024</c:v>
                </c:pt>
                <c:pt idx="530">
                  <c:v>6.7257391304347829</c:v>
                </c:pt>
                <c:pt idx="531">
                  <c:v>6.7161739130434785</c:v>
                </c:pt>
                <c:pt idx="532">
                  <c:v>6.7125217391304339</c:v>
                </c:pt>
                <c:pt idx="533">
                  <c:v>6.7076956521739124</c:v>
                </c:pt>
                <c:pt idx="534">
                  <c:v>6.7031739130434786</c:v>
                </c:pt>
                <c:pt idx="535">
                  <c:v>6.7080000000000011</c:v>
                </c:pt>
                <c:pt idx="536">
                  <c:v>6.7208695652173915</c:v>
                </c:pt>
                <c:pt idx="537">
                  <c:v>6.716304347826088</c:v>
                </c:pt>
                <c:pt idx="538">
                  <c:v>6.7087826086956541</c:v>
                </c:pt>
                <c:pt idx="539">
                  <c:v>6.7032173913043485</c:v>
                </c:pt>
                <c:pt idx="540">
                  <c:v>6.7096521739130432</c:v>
                </c:pt>
                <c:pt idx="541">
                  <c:v>6.7104782608695652</c:v>
                </c:pt>
                <c:pt idx="542">
                  <c:v>6.711086956521739</c:v>
                </c:pt>
                <c:pt idx="543">
                  <c:v>6.7045217391304339</c:v>
                </c:pt>
                <c:pt idx="544">
                  <c:v>6.7030000000000003</c:v>
                </c:pt>
                <c:pt idx="545">
                  <c:v>6.7200869565217385</c:v>
                </c:pt>
                <c:pt idx="546">
                  <c:v>6.7203913043478254</c:v>
                </c:pt>
                <c:pt idx="547">
                  <c:v>6.7268260869565211</c:v>
                </c:pt>
                <c:pt idx="548">
                  <c:v>6.7341739130434783</c:v>
                </c:pt>
                <c:pt idx="549">
                  <c:v>6.7287826086956537</c:v>
                </c:pt>
                <c:pt idx="550">
                  <c:v>6.7269130434782616</c:v>
                </c:pt>
                <c:pt idx="551">
                  <c:v>6.73313043478261</c:v>
                </c:pt>
                <c:pt idx="552">
                  <c:v>6.7386956521739139</c:v>
                </c:pt>
                <c:pt idx="553">
                  <c:v>6.7530434782608681</c:v>
                </c:pt>
                <c:pt idx="554">
                  <c:v>6.7570434782608686</c:v>
                </c:pt>
                <c:pt idx="555">
                  <c:v>6.7661739130434775</c:v>
                </c:pt>
                <c:pt idx="556">
                  <c:v>6.7853913043478258</c:v>
                </c:pt>
                <c:pt idx="557">
                  <c:v>6.8016521739130438</c:v>
                </c:pt>
                <c:pt idx="558">
                  <c:v>6.8053478260869564</c:v>
                </c:pt>
                <c:pt idx="559">
                  <c:v>6.8025217391304356</c:v>
                </c:pt>
                <c:pt idx="560">
                  <c:v>6.8073478260869571</c:v>
                </c:pt>
                <c:pt idx="561">
                  <c:v>6.8239565217391318</c:v>
                </c:pt>
                <c:pt idx="562">
                  <c:v>6.8420869565217401</c:v>
                </c:pt>
                <c:pt idx="563">
                  <c:v>6.8417391304347834</c:v>
                </c:pt>
                <c:pt idx="564">
                  <c:v>6.8433043478260878</c:v>
                </c:pt>
                <c:pt idx="565">
                  <c:v>6.8481739130434791</c:v>
                </c:pt>
                <c:pt idx="566">
                  <c:v>6.8595217391304351</c:v>
                </c:pt>
                <c:pt idx="567">
                  <c:v>6.8705652173913041</c:v>
                </c:pt>
                <c:pt idx="568">
                  <c:v>6.8790869565217392</c:v>
                </c:pt>
                <c:pt idx="569">
                  <c:v>6.8933913043478245</c:v>
                </c:pt>
                <c:pt idx="570">
                  <c:v>6.8893478260869561</c:v>
                </c:pt>
                <c:pt idx="571">
                  <c:v>6.8784782608695654</c:v>
                </c:pt>
                <c:pt idx="572">
                  <c:v>6.8748260869565225</c:v>
                </c:pt>
                <c:pt idx="573">
                  <c:v>6.8736956521739145</c:v>
                </c:pt>
                <c:pt idx="574">
                  <c:v>6.8751739130434775</c:v>
                </c:pt>
                <c:pt idx="575">
                  <c:v>6.8810000000000002</c:v>
                </c:pt>
                <c:pt idx="576">
                  <c:v>6.8823913043478271</c:v>
                </c:pt>
                <c:pt idx="577">
                  <c:v>6.8813913043478268</c:v>
                </c:pt>
                <c:pt idx="578">
                  <c:v>6.8833913043478265</c:v>
                </c:pt>
                <c:pt idx="579">
                  <c:v>6.8803478260869557</c:v>
                </c:pt>
                <c:pt idx="580">
                  <c:v>6.8778260869565226</c:v>
                </c:pt>
                <c:pt idx="581">
                  <c:v>6.8774347826086952</c:v>
                </c:pt>
                <c:pt idx="582">
                  <c:v>6.8766086956521741</c:v>
                </c:pt>
                <c:pt idx="583">
                  <c:v>6.8836521739130436</c:v>
                </c:pt>
                <c:pt idx="584">
                  <c:v>6.8816086956521749</c:v>
                </c:pt>
                <c:pt idx="585">
                  <c:v>6.8621739130434785</c:v>
                </c:pt>
                <c:pt idx="586">
                  <c:v>6.8545652173913041</c:v>
                </c:pt>
                <c:pt idx="587">
                  <c:v>6.8607391304347827</c:v>
                </c:pt>
                <c:pt idx="588">
                  <c:v>6.8669565217391302</c:v>
                </c:pt>
                <c:pt idx="589">
                  <c:v>6.8658695652173911</c:v>
                </c:pt>
                <c:pt idx="590">
                  <c:v>6.8628695652173919</c:v>
                </c:pt>
                <c:pt idx="591">
                  <c:v>6.8657826086956524</c:v>
                </c:pt>
                <c:pt idx="592">
                  <c:v>6.8718260869565224</c:v>
                </c:pt>
                <c:pt idx="593">
                  <c:v>6.8752608695652189</c:v>
                </c:pt>
                <c:pt idx="594">
                  <c:v>6.8807826086956529</c:v>
                </c:pt>
                <c:pt idx="595">
                  <c:v>6.8893043478260889</c:v>
                </c:pt>
                <c:pt idx="596">
                  <c:v>6.9031304347826099</c:v>
                </c:pt>
                <c:pt idx="597">
                  <c:v>6.9087826086956516</c:v>
                </c:pt>
                <c:pt idx="598">
                  <c:v>6.9086521739130431</c:v>
                </c:pt>
                <c:pt idx="599">
                  <c:v>6.9082173913043468</c:v>
                </c:pt>
                <c:pt idx="600">
                  <c:v>6.9167391304347818</c:v>
                </c:pt>
                <c:pt idx="601">
                  <c:v>6.9141739130434763</c:v>
                </c:pt>
                <c:pt idx="602">
                  <c:v>6.9126086956521728</c:v>
                </c:pt>
                <c:pt idx="603">
                  <c:v>6.9229565217391311</c:v>
                </c:pt>
                <c:pt idx="604">
                  <c:v>6.9308695652173933</c:v>
                </c:pt>
                <c:pt idx="605">
                  <c:v>6.9309130434782631</c:v>
                </c:pt>
                <c:pt idx="606">
                  <c:v>6.9280434782608733</c:v>
                </c:pt>
                <c:pt idx="607">
                  <c:v>6.926782608695655</c:v>
                </c:pt>
                <c:pt idx="608">
                  <c:v>6.9405652173913062</c:v>
                </c:pt>
                <c:pt idx="609">
                  <c:v>6.9425217391304361</c:v>
                </c:pt>
                <c:pt idx="610">
                  <c:v>6.9443478260869567</c:v>
                </c:pt>
                <c:pt idx="611">
                  <c:v>6.9500434782608691</c:v>
                </c:pt>
                <c:pt idx="612">
                  <c:v>6.9578260869565218</c:v>
                </c:pt>
                <c:pt idx="613">
                  <c:v>6.963304347826087</c:v>
                </c:pt>
                <c:pt idx="614">
                  <c:v>6.9656956521739133</c:v>
                </c:pt>
                <c:pt idx="615">
                  <c:v>6.9647391304347819</c:v>
                </c:pt>
                <c:pt idx="616">
                  <c:v>6.9682173913043481</c:v>
                </c:pt>
                <c:pt idx="617">
                  <c:v>6.974347826086956</c:v>
                </c:pt>
                <c:pt idx="618">
                  <c:v>6.979000000000001</c:v>
                </c:pt>
                <c:pt idx="619">
                  <c:v>6.9860434782608696</c:v>
                </c:pt>
                <c:pt idx="620">
                  <c:v>6.9951304347826104</c:v>
                </c:pt>
                <c:pt idx="621">
                  <c:v>7.0063478260869587</c:v>
                </c:pt>
                <c:pt idx="622">
                  <c:v>7.015434782608696</c:v>
                </c:pt>
                <c:pt idx="623">
                  <c:v>7.0127391304347828</c:v>
                </c:pt>
                <c:pt idx="624">
                  <c:v>7.0148260869565204</c:v>
                </c:pt>
                <c:pt idx="625">
                  <c:v>7.0180869565217394</c:v>
                </c:pt>
                <c:pt idx="626">
                  <c:v>7.0193913043478258</c:v>
                </c:pt>
                <c:pt idx="627">
                  <c:v>7.0213478260869557</c:v>
                </c:pt>
                <c:pt idx="628">
                  <c:v>7.0307826086956506</c:v>
                </c:pt>
                <c:pt idx="629">
                  <c:v>7.0291304347826067</c:v>
                </c:pt>
                <c:pt idx="630">
                  <c:v>7.0286521739130432</c:v>
                </c:pt>
                <c:pt idx="631">
                  <c:v>7.0384782608695646</c:v>
                </c:pt>
                <c:pt idx="632">
                  <c:v>7.0478695652173915</c:v>
                </c:pt>
                <c:pt idx="633">
                  <c:v>7.0393913043478262</c:v>
                </c:pt>
                <c:pt idx="634">
                  <c:v>7.0339999999999989</c:v>
                </c:pt>
                <c:pt idx="635">
                  <c:v>7.032565217391304</c:v>
                </c:pt>
                <c:pt idx="636">
                  <c:v>7.0424347826086944</c:v>
                </c:pt>
                <c:pt idx="637">
                  <c:v>7.0472173913043461</c:v>
                </c:pt>
                <c:pt idx="638">
                  <c:v>7.0504347826086944</c:v>
                </c:pt>
                <c:pt idx="639">
                  <c:v>7.0482173913043473</c:v>
                </c:pt>
                <c:pt idx="640">
                  <c:v>7.048565217391304</c:v>
                </c:pt>
                <c:pt idx="641">
                  <c:v>7.0518695652173902</c:v>
                </c:pt>
                <c:pt idx="642">
                  <c:v>7.0538695652173899</c:v>
                </c:pt>
                <c:pt idx="643">
                  <c:v>7.0527391304347811</c:v>
                </c:pt>
                <c:pt idx="644">
                  <c:v>7.0509130434782596</c:v>
                </c:pt>
                <c:pt idx="645">
                  <c:v>7.0478260869565217</c:v>
                </c:pt>
                <c:pt idx="646">
                  <c:v>7.0470869565217376</c:v>
                </c:pt>
                <c:pt idx="647">
                  <c:v>7.0442173913043478</c:v>
                </c:pt>
                <c:pt idx="648">
                  <c:v>7.0470869565217393</c:v>
                </c:pt>
                <c:pt idx="649">
                  <c:v>7.0473043478260875</c:v>
                </c:pt>
                <c:pt idx="650">
                  <c:v>7.0528260869565216</c:v>
                </c:pt>
                <c:pt idx="651">
                  <c:v>7.054043478260871</c:v>
                </c:pt>
                <c:pt idx="652">
                  <c:v>7.0565652173913049</c:v>
                </c:pt>
                <c:pt idx="653">
                  <c:v>7.0608695652173914</c:v>
                </c:pt>
                <c:pt idx="654">
                  <c:v>7.0559565217391294</c:v>
                </c:pt>
                <c:pt idx="655">
                  <c:v>7.053304347826086</c:v>
                </c:pt>
                <c:pt idx="656">
                  <c:v>7.064260869565218</c:v>
                </c:pt>
                <c:pt idx="657">
                  <c:v>7.0732173913043477</c:v>
                </c:pt>
                <c:pt idx="658">
                  <c:v>7.0790869565217385</c:v>
                </c:pt>
                <c:pt idx="659">
                  <c:v>7.0734782608695648</c:v>
                </c:pt>
                <c:pt idx="660">
                  <c:v>7.070913043478261</c:v>
                </c:pt>
                <c:pt idx="661">
                  <c:v>7.0680869565217384</c:v>
                </c:pt>
                <c:pt idx="662">
                  <c:v>7.0706956521739128</c:v>
                </c:pt>
                <c:pt idx="663">
                  <c:v>7.0743478260869566</c:v>
                </c:pt>
                <c:pt idx="664">
                  <c:v>7.0756956521739136</c:v>
                </c:pt>
                <c:pt idx="665">
                  <c:v>7.0761304347826091</c:v>
                </c:pt>
                <c:pt idx="666">
                  <c:v>7.0790869565217402</c:v>
                </c:pt>
                <c:pt idx="667">
                  <c:v>7.0869130434782619</c:v>
                </c:pt>
                <c:pt idx="668">
                  <c:v>7.0943913043478259</c:v>
                </c:pt>
                <c:pt idx="669">
                  <c:v>7.1038260869565217</c:v>
                </c:pt>
                <c:pt idx="670">
                  <c:v>7.1189565217391308</c:v>
                </c:pt>
                <c:pt idx="671">
                  <c:v>7.1191304347826092</c:v>
                </c:pt>
                <c:pt idx="672">
                  <c:v>7.1247826086956527</c:v>
                </c:pt>
                <c:pt idx="673">
                  <c:v>7.1242608695652185</c:v>
                </c:pt>
                <c:pt idx="674">
                  <c:v>7.1218695652173913</c:v>
                </c:pt>
                <c:pt idx="675">
                  <c:v>7.124695652173914</c:v>
                </c:pt>
                <c:pt idx="676">
                  <c:v>7.1316521739130447</c:v>
                </c:pt>
                <c:pt idx="677">
                  <c:v>7.1370000000000005</c:v>
                </c:pt>
                <c:pt idx="678">
                  <c:v>7.1434347826086944</c:v>
                </c:pt>
                <c:pt idx="679">
                  <c:v>7.1533043478260865</c:v>
                </c:pt>
                <c:pt idx="680">
                  <c:v>7.160869565217391</c:v>
                </c:pt>
                <c:pt idx="681">
                  <c:v>7.1607826086956514</c:v>
                </c:pt>
                <c:pt idx="682">
                  <c:v>7.1666086956521724</c:v>
                </c:pt>
                <c:pt idx="683">
                  <c:v>7.1721304347826091</c:v>
                </c:pt>
                <c:pt idx="684">
                  <c:v>7.1790434782608692</c:v>
                </c:pt>
                <c:pt idx="685">
                  <c:v>7.1875217391304353</c:v>
                </c:pt>
                <c:pt idx="686">
                  <c:v>7.1961304347826083</c:v>
                </c:pt>
                <c:pt idx="687">
                  <c:v>7.1978260869565212</c:v>
                </c:pt>
                <c:pt idx="688">
                  <c:v>7.1993043478260867</c:v>
                </c:pt>
                <c:pt idx="689">
                  <c:v>7.2010000000000005</c:v>
                </c:pt>
                <c:pt idx="690">
                  <c:v>7.19486956521739</c:v>
                </c:pt>
                <c:pt idx="691">
                  <c:v>7.1953043478260881</c:v>
                </c:pt>
                <c:pt idx="692">
                  <c:v>7.1982608695652184</c:v>
                </c:pt>
                <c:pt idx="693">
                  <c:v>7.1976956521739153</c:v>
                </c:pt>
                <c:pt idx="694">
                  <c:v>7.20326086956522</c:v>
                </c:pt>
                <c:pt idx="695">
                  <c:v>7.2051304347826095</c:v>
                </c:pt>
                <c:pt idx="696">
                  <c:v>7.2112608695652174</c:v>
                </c:pt>
                <c:pt idx="697">
                  <c:v>7.2193043478260872</c:v>
                </c:pt>
                <c:pt idx="698">
                  <c:v>7.2245217391304344</c:v>
                </c:pt>
                <c:pt idx="699">
                  <c:v>7.2275652173913034</c:v>
                </c:pt>
                <c:pt idx="700">
                  <c:v>7.2300869565217383</c:v>
                </c:pt>
                <c:pt idx="701">
                  <c:v>7.2363913043478254</c:v>
                </c:pt>
                <c:pt idx="702">
                  <c:v>7.2322608695652164</c:v>
                </c:pt>
                <c:pt idx="703">
                  <c:v>7.2285217391304348</c:v>
                </c:pt>
                <c:pt idx="704">
                  <c:v>7.2302608695652184</c:v>
                </c:pt>
                <c:pt idx="705">
                  <c:v>7.2267391304347841</c:v>
                </c:pt>
                <c:pt idx="706">
                  <c:v>7.2273478260869579</c:v>
                </c:pt>
                <c:pt idx="707">
                  <c:v>7.2312608695652179</c:v>
                </c:pt>
                <c:pt idx="708">
                  <c:v>7.2319130434782606</c:v>
                </c:pt>
                <c:pt idx="709">
                  <c:v>7.2319565217391304</c:v>
                </c:pt>
                <c:pt idx="710">
                  <c:v>7.2375652173913041</c:v>
                </c:pt>
                <c:pt idx="711">
                  <c:v>7.2396521739130435</c:v>
                </c:pt>
                <c:pt idx="712">
                  <c:v>7.2431739130434787</c:v>
                </c:pt>
                <c:pt idx="713">
                  <c:v>7.2485217391304353</c:v>
                </c:pt>
                <c:pt idx="714">
                  <c:v>7.2569130434782609</c:v>
                </c:pt>
                <c:pt idx="715">
                  <c:v>7.2660869565217396</c:v>
                </c:pt>
                <c:pt idx="716">
                  <c:v>7.2733913043478262</c:v>
                </c:pt>
                <c:pt idx="717">
                  <c:v>7.2780000000000005</c:v>
                </c:pt>
                <c:pt idx="718">
                  <c:v>7.2802608695652173</c:v>
                </c:pt>
                <c:pt idx="719">
                  <c:v>7.2809999999999997</c:v>
                </c:pt>
                <c:pt idx="720">
                  <c:v>7.2836086956521742</c:v>
                </c:pt>
                <c:pt idx="721">
                  <c:v>7.2891304347826091</c:v>
                </c:pt>
                <c:pt idx="722">
                  <c:v>7.2881739130434786</c:v>
                </c:pt>
                <c:pt idx="723">
                  <c:v>7.2913478260869562</c:v>
                </c:pt>
                <c:pt idx="724">
                  <c:v>7.2911304347826089</c:v>
                </c:pt>
                <c:pt idx="725">
                  <c:v>7.2948695652173905</c:v>
                </c:pt>
                <c:pt idx="726">
                  <c:v>7.3036086956521737</c:v>
                </c:pt>
                <c:pt idx="727">
                  <c:v>7.3079999999999989</c:v>
                </c:pt>
                <c:pt idx="728">
                  <c:v>7.3142173913043482</c:v>
                </c:pt>
                <c:pt idx="729">
                  <c:v>7.3146956521739144</c:v>
                </c:pt>
                <c:pt idx="730">
                  <c:v>7.3135217391304357</c:v>
                </c:pt>
                <c:pt idx="731">
                  <c:v>7.3114347826086963</c:v>
                </c:pt>
                <c:pt idx="732">
                  <c:v>7.3113043478260868</c:v>
                </c:pt>
                <c:pt idx="733">
                  <c:v>7.3164782608695651</c:v>
                </c:pt>
                <c:pt idx="734">
                  <c:v>7.3203043478260881</c:v>
                </c:pt>
                <c:pt idx="735">
                  <c:v>7.3215652173913046</c:v>
                </c:pt>
                <c:pt idx="736">
                  <c:v>7.3251739130434785</c:v>
                </c:pt>
                <c:pt idx="737">
                  <c:v>7.3186521739130441</c:v>
                </c:pt>
                <c:pt idx="738">
                  <c:v>7.3160000000000016</c:v>
                </c:pt>
                <c:pt idx="739">
                  <c:v>7.3123478260869579</c:v>
                </c:pt>
                <c:pt idx="740">
                  <c:v>7.3123478260869561</c:v>
                </c:pt>
                <c:pt idx="741">
                  <c:v>7.3225652173913049</c:v>
                </c:pt>
                <c:pt idx="742">
                  <c:v>7.3260000000000005</c:v>
                </c:pt>
                <c:pt idx="743">
                  <c:v>7.326434782608696</c:v>
                </c:pt>
                <c:pt idx="744">
                  <c:v>7.3275652173913066</c:v>
                </c:pt>
                <c:pt idx="745">
                  <c:v>7.3342608695652185</c:v>
                </c:pt>
                <c:pt idx="746">
                  <c:v>7.3374782608695668</c:v>
                </c:pt>
                <c:pt idx="747">
                  <c:v>7.3390869565217409</c:v>
                </c:pt>
                <c:pt idx="748">
                  <c:v>7.3408260869565227</c:v>
                </c:pt>
                <c:pt idx="749">
                  <c:v>7.3396086956521733</c:v>
                </c:pt>
                <c:pt idx="750">
                  <c:v>7.3442173913043467</c:v>
                </c:pt>
                <c:pt idx="751">
                  <c:v>7.3452173913043461</c:v>
                </c:pt>
                <c:pt idx="752">
                  <c:v>7.353565217391302</c:v>
                </c:pt>
                <c:pt idx="753">
                  <c:v>7.3608695652173877</c:v>
                </c:pt>
                <c:pt idx="754">
                  <c:v>7.3713043478260865</c:v>
                </c:pt>
                <c:pt idx="755">
                  <c:v>7.3731739130434759</c:v>
                </c:pt>
                <c:pt idx="756">
                  <c:v>7.3745652173913037</c:v>
                </c:pt>
                <c:pt idx="757">
                  <c:v>7.3780434782608681</c:v>
                </c:pt>
                <c:pt idx="758">
                  <c:v>7.3805217391304323</c:v>
                </c:pt>
                <c:pt idx="759">
                  <c:v>7.3771304347826092</c:v>
                </c:pt>
                <c:pt idx="760">
                  <c:v>7.3785217391304352</c:v>
                </c:pt>
                <c:pt idx="761">
                  <c:v>7.3781304347826087</c:v>
                </c:pt>
                <c:pt idx="762">
                  <c:v>7.3744782608695649</c:v>
                </c:pt>
                <c:pt idx="763">
                  <c:v>7.3734347826086966</c:v>
                </c:pt>
                <c:pt idx="764">
                  <c:v>7.3692608695652169</c:v>
                </c:pt>
                <c:pt idx="765">
                  <c:v>7.3709130434782608</c:v>
                </c:pt>
                <c:pt idx="766">
                  <c:v>7.369695652173915</c:v>
                </c:pt>
                <c:pt idx="767">
                  <c:v>7.3747826086956536</c:v>
                </c:pt>
                <c:pt idx="768">
                  <c:v>7.3783043478260879</c:v>
                </c:pt>
                <c:pt idx="769">
                  <c:v>7.3845652173913052</c:v>
                </c:pt>
                <c:pt idx="770">
                  <c:v>7.3893478260869587</c:v>
                </c:pt>
                <c:pt idx="771">
                  <c:v>7.3950434782608703</c:v>
                </c:pt>
                <c:pt idx="772">
                  <c:v>7.3960869565217386</c:v>
                </c:pt>
                <c:pt idx="773">
                  <c:v>7.3950434782608685</c:v>
                </c:pt>
                <c:pt idx="774">
                  <c:v>7.4016956521739106</c:v>
                </c:pt>
                <c:pt idx="775">
                  <c:v>7.402347826086956</c:v>
                </c:pt>
                <c:pt idx="776">
                  <c:v>7.4030869565217374</c:v>
                </c:pt>
                <c:pt idx="777">
                  <c:v>7.4007391304347836</c:v>
                </c:pt>
                <c:pt idx="778">
                  <c:v>7.4026521739130446</c:v>
                </c:pt>
                <c:pt idx="779">
                  <c:v>7.4006086956521751</c:v>
                </c:pt>
                <c:pt idx="780">
                  <c:v>7.4087826086956543</c:v>
                </c:pt>
                <c:pt idx="781">
                  <c:v>7.4119130434782621</c:v>
                </c:pt>
                <c:pt idx="782">
                  <c:v>7.4166956521739156</c:v>
                </c:pt>
                <c:pt idx="783">
                  <c:v>7.4241739130434778</c:v>
                </c:pt>
                <c:pt idx="784">
                  <c:v>7.4350869565217392</c:v>
                </c:pt>
                <c:pt idx="785">
                  <c:v>7.4495217391304349</c:v>
                </c:pt>
                <c:pt idx="786">
                  <c:v>7.4534347826086949</c:v>
                </c:pt>
                <c:pt idx="787">
                  <c:v>7.4533913043478259</c:v>
                </c:pt>
                <c:pt idx="788">
                  <c:v>7.4599565217391293</c:v>
                </c:pt>
                <c:pt idx="789">
                  <c:v>7.4682173913043473</c:v>
                </c:pt>
                <c:pt idx="790">
                  <c:v>7.4694782608695638</c:v>
                </c:pt>
                <c:pt idx="791">
                  <c:v>7.4723043478260873</c:v>
                </c:pt>
                <c:pt idx="792">
                  <c:v>7.4738260869565218</c:v>
                </c:pt>
                <c:pt idx="793">
                  <c:v>7.481478260869566</c:v>
                </c:pt>
                <c:pt idx="794">
                  <c:v>7.4880000000000004</c:v>
                </c:pt>
                <c:pt idx="795">
                  <c:v>7.4935652173913061</c:v>
                </c:pt>
                <c:pt idx="796">
                  <c:v>7.5023478260869565</c:v>
                </c:pt>
                <c:pt idx="797">
                  <c:v>7.5075217391304339</c:v>
                </c:pt>
                <c:pt idx="798">
                  <c:v>7.5077391304347811</c:v>
                </c:pt>
                <c:pt idx="799">
                  <c:v>7.5070434782608677</c:v>
                </c:pt>
                <c:pt idx="800">
                  <c:v>7.5100869565217367</c:v>
                </c:pt>
                <c:pt idx="801">
                  <c:v>7.5159565217391284</c:v>
                </c:pt>
                <c:pt idx="802">
                  <c:v>7.5196086956521722</c:v>
                </c:pt>
                <c:pt idx="803">
                  <c:v>7.5152608695652177</c:v>
                </c:pt>
                <c:pt idx="804">
                  <c:v>7.5166521739130427</c:v>
                </c:pt>
                <c:pt idx="805">
                  <c:v>7.5277826086956523</c:v>
                </c:pt>
                <c:pt idx="806">
                  <c:v>7.5323043478260869</c:v>
                </c:pt>
                <c:pt idx="807">
                  <c:v>7.5351739130434794</c:v>
                </c:pt>
                <c:pt idx="808">
                  <c:v>7.536913043478263</c:v>
                </c:pt>
                <c:pt idx="809">
                  <c:v>7.5391739130434798</c:v>
                </c:pt>
                <c:pt idx="810">
                  <c:v>7.5453913043478282</c:v>
                </c:pt>
                <c:pt idx="811">
                  <c:v>7.5451304347826103</c:v>
                </c:pt>
                <c:pt idx="812">
                  <c:v>7.5486086956521747</c:v>
                </c:pt>
                <c:pt idx="813">
                  <c:v>7.5473913043478262</c:v>
                </c:pt>
                <c:pt idx="814">
                  <c:v>7.5518695652173902</c:v>
                </c:pt>
                <c:pt idx="815">
                  <c:v>7.5519999999999987</c:v>
                </c:pt>
                <c:pt idx="816">
                  <c:v>7.5493478260869553</c:v>
                </c:pt>
                <c:pt idx="817">
                  <c:v>7.546173913043476</c:v>
                </c:pt>
                <c:pt idx="818">
                  <c:v>7.5476956521739114</c:v>
                </c:pt>
                <c:pt idx="819">
                  <c:v>7.5483043478260852</c:v>
                </c:pt>
                <c:pt idx="820">
                  <c:v>7.5501739130434782</c:v>
                </c:pt>
                <c:pt idx="821">
                  <c:v>7.5543478260869552</c:v>
                </c:pt>
                <c:pt idx="822">
                  <c:v>7.5626086956521723</c:v>
                </c:pt>
                <c:pt idx="823">
                  <c:v>7.568434782608696</c:v>
                </c:pt>
                <c:pt idx="824">
                  <c:v>7.5753043478260871</c:v>
                </c:pt>
                <c:pt idx="825">
                  <c:v>7.579478260869565</c:v>
                </c:pt>
                <c:pt idx="826">
                  <c:v>7.5763913043478253</c:v>
                </c:pt>
                <c:pt idx="827">
                  <c:v>7.5782173913043485</c:v>
                </c:pt>
                <c:pt idx="828">
                  <c:v>7.5764347826086951</c:v>
                </c:pt>
                <c:pt idx="829">
                  <c:v>7.5793043478260849</c:v>
                </c:pt>
                <c:pt idx="830">
                  <c:v>7.5791739130434781</c:v>
                </c:pt>
                <c:pt idx="831">
                  <c:v>7.5804347826086955</c:v>
                </c:pt>
                <c:pt idx="832">
                  <c:v>7.5920869565217401</c:v>
                </c:pt>
                <c:pt idx="833">
                  <c:v>7.5950869565217385</c:v>
                </c:pt>
                <c:pt idx="834">
                  <c:v>7.6034782608695659</c:v>
                </c:pt>
                <c:pt idx="835">
                  <c:v>7.6102608695652174</c:v>
                </c:pt>
                <c:pt idx="836">
                  <c:v>7.6224782608695669</c:v>
                </c:pt>
                <c:pt idx="837">
                  <c:v>7.6209130434782608</c:v>
                </c:pt>
                <c:pt idx="838">
                  <c:v>7.6246086956521744</c:v>
                </c:pt>
                <c:pt idx="839">
                  <c:v>7.6292608695652167</c:v>
                </c:pt>
                <c:pt idx="840">
                  <c:v>7.6329130434782604</c:v>
                </c:pt>
                <c:pt idx="841">
                  <c:v>7.6344347826086958</c:v>
                </c:pt>
                <c:pt idx="842">
                  <c:v>7.6299130434782612</c:v>
                </c:pt>
                <c:pt idx="843">
                  <c:v>7.6323913043478271</c:v>
                </c:pt>
                <c:pt idx="844">
                  <c:v>7.6370434782608703</c:v>
                </c:pt>
                <c:pt idx="845">
                  <c:v>7.6350000000000007</c:v>
                </c:pt>
                <c:pt idx="846">
                  <c:v>7.6374347826086959</c:v>
                </c:pt>
                <c:pt idx="847">
                  <c:v>7.6416521739130436</c:v>
                </c:pt>
                <c:pt idx="848">
                  <c:v>7.6486956521739122</c:v>
                </c:pt>
                <c:pt idx="849">
                  <c:v>7.6588260869565206</c:v>
                </c:pt>
                <c:pt idx="850">
                  <c:v>7.6672173913043471</c:v>
                </c:pt>
                <c:pt idx="851">
                  <c:v>7.6699130434782603</c:v>
                </c:pt>
                <c:pt idx="852">
                  <c:v>7.6704782608695634</c:v>
                </c:pt>
                <c:pt idx="853">
                  <c:v>7.66586956521739</c:v>
                </c:pt>
                <c:pt idx="854">
                  <c:v>7.6690434782608676</c:v>
                </c:pt>
                <c:pt idx="855">
                  <c:v>7.6731304347826059</c:v>
                </c:pt>
                <c:pt idx="856">
                  <c:v>7.6768695652173902</c:v>
                </c:pt>
                <c:pt idx="857">
                  <c:v>7.6709565217391287</c:v>
                </c:pt>
                <c:pt idx="858">
                  <c:v>7.6686086956521731</c:v>
                </c:pt>
                <c:pt idx="859">
                  <c:v>7.671391304347825</c:v>
                </c:pt>
                <c:pt idx="860">
                  <c:v>7.6801304347826092</c:v>
                </c:pt>
                <c:pt idx="861">
                  <c:v>7.6806521739130451</c:v>
                </c:pt>
                <c:pt idx="862">
                  <c:v>7.6815217391304369</c:v>
                </c:pt>
                <c:pt idx="863">
                  <c:v>7.6853043478260892</c:v>
                </c:pt>
                <c:pt idx="864">
                  <c:v>7.6915652173913056</c:v>
                </c:pt>
                <c:pt idx="865">
                  <c:v>7.7018695652173941</c:v>
                </c:pt>
                <c:pt idx="866">
                  <c:v>7.7005652173913068</c:v>
                </c:pt>
                <c:pt idx="867">
                  <c:v>7.6990869565217421</c:v>
                </c:pt>
                <c:pt idx="868">
                  <c:v>7.7048260869565235</c:v>
                </c:pt>
                <c:pt idx="869">
                  <c:v>7.7091739130434798</c:v>
                </c:pt>
                <c:pt idx="870">
                  <c:v>7.7128695652173933</c:v>
                </c:pt>
                <c:pt idx="871">
                  <c:v>7.7162608695652182</c:v>
                </c:pt>
                <c:pt idx="872">
                  <c:v>7.7179130434782621</c:v>
                </c:pt>
                <c:pt idx="873">
                  <c:v>7.7185652173913049</c:v>
                </c:pt>
                <c:pt idx="874">
                  <c:v>7.7238260869565227</c:v>
                </c:pt>
                <c:pt idx="875">
                  <c:v>7.7233913043478273</c:v>
                </c:pt>
                <c:pt idx="876">
                  <c:v>7.7293478260869568</c:v>
                </c:pt>
                <c:pt idx="877">
                  <c:v>7.7350869565217399</c:v>
                </c:pt>
                <c:pt idx="878">
                  <c:v>7.7358260869565223</c:v>
                </c:pt>
                <c:pt idx="879">
                  <c:v>7.7373913043478266</c:v>
                </c:pt>
                <c:pt idx="880">
                  <c:v>7.7466521739130423</c:v>
                </c:pt>
                <c:pt idx="881">
                  <c:v>7.7506521739130427</c:v>
                </c:pt>
                <c:pt idx="882">
                  <c:v>7.7429999999999986</c:v>
                </c:pt>
                <c:pt idx="883">
                  <c:v>7.7378260869565221</c:v>
                </c:pt>
                <c:pt idx="884">
                  <c:v>7.7471739130434782</c:v>
                </c:pt>
                <c:pt idx="885">
                  <c:v>7.7582608695652171</c:v>
                </c:pt>
                <c:pt idx="886">
                  <c:v>7.7629130434782612</c:v>
                </c:pt>
                <c:pt idx="887">
                  <c:v>7.7673043478260864</c:v>
                </c:pt>
                <c:pt idx="888">
                  <c:v>7.774782608695654</c:v>
                </c:pt>
                <c:pt idx="889">
                  <c:v>7.7826521739130445</c:v>
                </c:pt>
                <c:pt idx="890">
                  <c:v>7.7903043478260878</c:v>
                </c:pt>
                <c:pt idx="891">
                  <c:v>7.7907826086956513</c:v>
                </c:pt>
                <c:pt idx="892">
                  <c:v>7.79304347826087</c:v>
                </c:pt>
                <c:pt idx="893">
                  <c:v>7.7903913043478266</c:v>
                </c:pt>
                <c:pt idx="894">
                  <c:v>7.7930434782608673</c:v>
                </c:pt>
                <c:pt idx="895">
                  <c:v>7.7951739130434774</c:v>
                </c:pt>
                <c:pt idx="896">
                  <c:v>7.8011304347826078</c:v>
                </c:pt>
                <c:pt idx="897">
                  <c:v>7.8064782608695653</c:v>
                </c:pt>
                <c:pt idx="898">
                  <c:v>7.8166086956521728</c:v>
                </c:pt>
                <c:pt idx="899">
                  <c:v>7.8262608695652185</c:v>
                </c:pt>
                <c:pt idx="900">
                  <c:v>7.8284782608695656</c:v>
                </c:pt>
                <c:pt idx="901">
                  <c:v>7.829956521739132</c:v>
                </c:pt>
                <c:pt idx="902">
                  <c:v>7.8353913043478274</c:v>
                </c:pt>
                <c:pt idx="903">
                  <c:v>7.8322173913043471</c:v>
                </c:pt>
                <c:pt idx="904">
                  <c:v>7.8310434782608693</c:v>
                </c:pt>
                <c:pt idx="905">
                  <c:v>7.836347826086957</c:v>
                </c:pt>
                <c:pt idx="906">
                  <c:v>7.8397826086956517</c:v>
                </c:pt>
                <c:pt idx="907">
                  <c:v>7.8378695652173906</c:v>
                </c:pt>
                <c:pt idx="908">
                  <c:v>7.8358260869565211</c:v>
                </c:pt>
                <c:pt idx="909">
                  <c:v>7.840260869565217</c:v>
                </c:pt>
                <c:pt idx="910">
                  <c:v>7.8403478260869566</c:v>
                </c:pt>
                <c:pt idx="911">
                  <c:v>7.8346521739130432</c:v>
                </c:pt>
                <c:pt idx="912">
                  <c:v>7.8366086956521759</c:v>
                </c:pt>
                <c:pt idx="913">
                  <c:v>7.8343043478260892</c:v>
                </c:pt>
                <c:pt idx="914">
                  <c:v>7.8397826086956544</c:v>
                </c:pt>
                <c:pt idx="915">
                  <c:v>7.8467826086956531</c:v>
                </c:pt>
                <c:pt idx="916">
                  <c:v>7.853130434782611</c:v>
                </c:pt>
                <c:pt idx="917">
                  <c:v>7.853173913043479</c:v>
                </c:pt>
                <c:pt idx="918">
                  <c:v>7.8637391304347828</c:v>
                </c:pt>
                <c:pt idx="919">
                  <c:v>7.8649130434782606</c:v>
                </c:pt>
                <c:pt idx="920">
                  <c:v>7.8679130434782607</c:v>
                </c:pt>
                <c:pt idx="921">
                  <c:v>7.873347826086956</c:v>
                </c:pt>
                <c:pt idx="922">
                  <c:v>7.8762608695652174</c:v>
                </c:pt>
                <c:pt idx="923">
                  <c:v>7.8815652173913051</c:v>
                </c:pt>
                <c:pt idx="924">
                  <c:v>7.889869565217392</c:v>
                </c:pt>
                <c:pt idx="925">
                  <c:v>7.8962173913043481</c:v>
                </c:pt>
                <c:pt idx="926">
                  <c:v>7.9073478260869567</c:v>
                </c:pt>
                <c:pt idx="927">
                  <c:v>7.9190869565217392</c:v>
                </c:pt>
                <c:pt idx="928">
                  <c:v>7.9258695652173916</c:v>
                </c:pt>
                <c:pt idx="929">
                  <c:v>7.9309130434782613</c:v>
                </c:pt>
                <c:pt idx="930">
                  <c:v>7.9292608695652183</c:v>
                </c:pt>
                <c:pt idx="931">
                  <c:v>7.9256521739130443</c:v>
                </c:pt>
                <c:pt idx="932">
                  <c:v>7.9226956521739149</c:v>
                </c:pt>
                <c:pt idx="933">
                  <c:v>7.9265217391304361</c:v>
                </c:pt>
                <c:pt idx="934">
                  <c:v>7.9362608695652179</c:v>
                </c:pt>
                <c:pt idx="935">
                  <c:v>7.9394782608695653</c:v>
                </c:pt>
                <c:pt idx="936">
                  <c:v>7.9449565217391305</c:v>
                </c:pt>
                <c:pt idx="937">
                  <c:v>7.9450434782608701</c:v>
                </c:pt>
                <c:pt idx="938">
                  <c:v>7.9418695652173907</c:v>
                </c:pt>
                <c:pt idx="939">
                  <c:v>7.9409130434782602</c:v>
                </c:pt>
                <c:pt idx="940">
                  <c:v>7.9457826086956524</c:v>
                </c:pt>
                <c:pt idx="941">
                  <c:v>7.9443043478260877</c:v>
                </c:pt>
                <c:pt idx="942">
                  <c:v>7.9435217391304347</c:v>
                </c:pt>
                <c:pt idx="943">
                  <c:v>7.9403913043478243</c:v>
                </c:pt>
                <c:pt idx="944">
                  <c:v>7.9392173913043456</c:v>
                </c:pt>
                <c:pt idx="945">
                  <c:v>7.9378695652173903</c:v>
                </c:pt>
                <c:pt idx="946">
                  <c:v>7.934347826086956</c:v>
                </c:pt>
                <c:pt idx="947">
                  <c:v>7.9334347826086944</c:v>
                </c:pt>
                <c:pt idx="948">
                  <c:v>7.9330434782608688</c:v>
                </c:pt>
                <c:pt idx="949">
                  <c:v>7.9344782608695654</c:v>
                </c:pt>
                <c:pt idx="950">
                  <c:v>7.9364347826086963</c:v>
                </c:pt>
                <c:pt idx="951">
                  <c:v>7.9385652173913064</c:v>
                </c:pt>
                <c:pt idx="952">
                  <c:v>7.9414347826086962</c:v>
                </c:pt>
                <c:pt idx="953">
                  <c:v>7.9473478260869568</c:v>
                </c:pt>
                <c:pt idx="954">
                  <c:v>7.9532608695652183</c:v>
                </c:pt>
                <c:pt idx="955">
                  <c:v>7.9607391304347832</c:v>
                </c:pt>
                <c:pt idx="956">
                  <c:v>7.964652173913044</c:v>
                </c:pt>
                <c:pt idx="957">
                  <c:v>7.9676086956521752</c:v>
                </c:pt>
                <c:pt idx="958">
                  <c:v>7.9728695652173913</c:v>
                </c:pt>
                <c:pt idx="959">
                  <c:v>7.9770869565217399</c:v>
                </c:pt>
                <c:pt idx="960">
                  <c:v>7.9843913043478265</c:v>
                </c:pt>
                <c:pt idx="961">
                  <c:v>7.9923043478260869</c:v>
                </c:pt>
                <c:pt idx="962">
                  <c:v>7.9973913043478273</c:v>
                </c:pt>
                <c:pt idx="963">
                  <c:v>7.9976521739130444</c:v>
                </c:pt>
                <c:pt idx="964">
                  <c:v>7.9998695652173923</c:v>
                </c:pt>
                <c:pt idx="965">
                  <c:v>8.0099130434782619</c:v>
                </c:pt>
                <c:pt idx="966">
                  <c:v>8.0198260869565221</c:v>
                </c:pt>
                <c:pt idx="967">
                  <c:v>8.0218695652173899</c:v>
                </c:pt>
                <c:pt idx="968">
                  <c:v>8.0241739130434802</c:v>
                </c:pt>
                <c:pt idx="969">
                  <c:v>8.0273913043478267</c:v>
                </c:pt>
                <c:pt idx="970">
                  <c:v>8.0256956521739138</c:v>
                </c:pt>
                <c:pt idx="971">
                  <c:v>8.0268695652173907</c:v>
                </c:pt>
                <c:pt idx="972">
                  <c:v>8.0276956521739127</c:v>
                </c:pt>
                <c:pt idx="973">
                  <c:v>8.0266521739130425</c:v>
                </c:pt>
                <c:pt idx="974">
                  <c:v>8.0263478260869565</c:v>
                </c:pt>
                <c:pt idx="975">
                  <c:v>8.0300434782608665</c:v>
                </c:pt>
                <c:pt idx="976">
                  <c:v>8.0393478260869546</c:v>
                </c:pt>
                <c:pt idx="977">
                  <c:v>8.0469130434782592</c:v>
                </c:pt>
                <c:pt idx="978">
                  <c:v>8.0485652173913032</c:v>
                </c:pt>
                <c:pt idx="979">
                  <c:v>8.0496956521739111</c:v>
                </c:pt>
                <c:pt idx="980">
                  <c:v>8.0532173913043454</c:v>
                </c:pt>
                <c:pt idx="981">
                  <c:v>8.0563043478260852</c:v>
                </c:pt>
                <c:pt idx="982">
                  <c:v>8.056608695652173</c:v>
                </c:pt>
                <c:pt idx="983">
                  <c:v>8.0543043478260863</c:v>
                </c:pt>
                <c:pt idx="984">
                  <c:v>8.0524782608695631</c:v>
                </c:pt>
                <c:pt idx="985">
                  <c:v>8.0512608695652155</c:v>
                </c:pt>
                <c:pt idx="986">
                  <c:v>8.052521739130432</c:v>
                </c:pt>
                <c:pt idx="987">
                  <c:v>8.0550869565217376</c:v>
                </c:pt>
                <c:pt idx="988">
                  <c:v>8.0573043478260846</c:v>
                </c:pt>
                <c:pt idx="989">
                  <c:v>8.0582608695652169</c:v>
                </c:pt>
                <c:pt idx="990">
                  <c:v>8.0639999999999983</c:v>
                </c:pt>
                <c:pt idx="991">
                  <c:v>8.0654347826086958</c:v>
                </c:pt>
                <c:pt idx="992">
                  <c:v>8.0672608695652173</c:v>
                </c:pt>
                <c:pt idx="993">
                  <c:v>8.0708260869565205</c:v>
                </c:pt>
                <c:pt idx="994">
                  <c:v>8.0746956521739133</c:v>
                </c:pt>
                <c:pt idx="995">
                  <c:v>8.0783478260869543</c:v>
                </c:pt>
                <c:pt idx="996">
                  <c:v>8.0813478260869562</c:v>
                </c:pt>
                <c:pt idx="997">
                  <c:v>8.0839999999999996</c:v>
                </c:pt>
                <c:pt idx="998">
                  <c:v>8.0836521739130429</c:v>
                </c:pt>
                <c:pt idx="999">
                  <c:v>8.0819565217391318</c:v>
                </c:pt>
                <c:pt idx="1000">
                  <c:v>8.0810869565217391</c:v>
                </c:pt>
                <c:pt idx="1001">
                  <c:v>8.0819130434782611</c:v>
                </c:pt>
                <c:pt idx="1002">
                  <c:v>8.0830434782608727</c:v>
                </c:pt>
                <c:pt idx="1003">
                  <c:v>8.0802608695652189</c:v>
                </c:pt>
                <c:pt idx="1004">
                  <c:v>8.0803913043478275</c:v>
                </c:pt>
                <c:pt idx="1005">
                  <c:v>8.0850000000000026</c:v>
                </c:pt>
                <c:pt idx="1006">
                  <c:v>8.0950434782608713</c:v>
                </c:pt>
                <c:pt idx="1007">
                  <c:v>8.1025217391304363</c:v>
                </c:pt>
                <c:pt idx="1008">
                  <c:v>8.1086086956521761</c:v>
                </c:pt>
                <c:pt idx="1009">
                  <c:v>8.1133043478260891</c:v>
                </c:pt>
                <c:pt idx="1010">
                  <c:v>8.1165217391304356</c:v>
                </c:pt>
                <c:pt idx="1011">
                  <c:v>8.1188260869565223</c:v>
                </c:pt>
                <c:pt idx="1012">
                  <c:v>8.1236956521739145</c:v>
                </c:pt>
                <c:pt idx="1013">
                  <c:v>8.1253913043478274</c:v>
                </c:pt>
                <c:pt idx="1014">
                  <c:v>8.1338695652173918</c:v>
                </c:pt>
                <c:pt idx="1015">
                  <c:v>8.1390000000000011</c:v>
                </c:pt>
                <c:pt idx="1016">
                  <c:v>8.143434782608697</c:v>
                </c:pt>
                <c:pt idx="1017">
                  <c:v>8.1464782608695661</c:v>
                </c:pt>
                <c:pt idx="1018">
                  <c:v>8.148652173913046</c:v>
                </c:pt>
                <c:pt idx="1019">
                  <c:v>8.1517391304347839</c:v>
                </c:pt>
                <c:pt idx="1020">
                  <c:v>8.1618695652173923</c:v>
                </c:pt>
                <c:pt idx="1021">
                  <c:v>8.1736956521739135</c:v>
                </c:pt>
                <c:pt idx="1022">
                  <c:v>8.1789565217391313</c:v>
                </c:pt>
                <c:pt idx="1023">
                  <c:v>8.1810000000000009</c:v>
                </c:pt>
                <c:pt idx="1024">
                  <c:v>8.1844782608695645</c:v>
                </c:pt>
                <c:pt idx="1025">
                  <c:v>8.1938695652173905</c:v>
                </c:pt>
                <c:pt idx="1026">
                  <c:v>8.2026956521739116</c:v>
                </c:pt>
                <c:pt idx="1027">
                  <c:v>8.2063913043478269</c:v>
                </c:pt>
                <c:pt idx="1028">
                  <c:v>8.2105652173913057</c:v>
                </c:pt>
                <c:pt idx="1029">
                  <c:v>8.2078260869565227</c:v>
                </c:pt>
                <c:pt idx="1030">
                  <c:v>8.2092608695652167</c:v>
                </c:pt>
                <c:pt idx="1031">
                  <c:v>8.2124347826086961</c:v>
                </c:pt>
                <c:pt idx="1032">
                  <c:v>8.2171304347826091</c:v>
                </c:pt>
                <c:pt idx="1033">
                  <c:v>8.2205652173913055</c:v>
                </c:pt>
                <c:pt idx="1034">
                  <c:v>8.2189565217391305</c:v>
                </c:pt>
                <c:pt idx="1035">
                  <c:v>8.217173913043478</c:v>
                </c:pt>
                <c:pt idx="1036">
                  <c:v>8.2160000000000011</c:v>
                </c:pt>
                <c:pt idx="1037">
                  <c:v>8.219130434782608</c:v>
                </c:pt>
                <c:pt idx="1038">
                  <c:v>8.2284782608695632</c:v>
                </c:pt>
                <c:pt idx="1039">
                  <c:v>8.2315217391304323</c:v>
                </c:pt>
                <c:pt idx="1040">
                  <c:v>8.234130434782605</c:v>
                </c:pt>
                <c:pt idx="1041">
                  <c:v>8.2376956521739118</c:v>
                </c:pt>
                <c:pt idx="1042">
                  <c:v>8.2403478260869569</c:v>
                </c:pt>
                <c:pt idx="1043">
                  <c:v>8.2413478260869546</c:v>
                </c:pt>
                <c:pt idx="1044">
                  <c:v>8.2434347826086931</c:v>
                </c:pt>
                <c:pt idx="1045">
                  <c:v>8.2489130434782592</c:v>
                </c:pt>
                <c:pt idx="1046">
                  <c:v>8.2533043478260879</c:v>
                </c:pt>
                <c:pt idx="1047">
                  <c:v>8.2584347826086972</c:v>
                </c:pt>
                <c:pt idx="1048">
                  <c:v>8.2604347826086961</c:v>
                </c:pt>
                <c:pt idx="1049">
                  <c:v>8.2646521739130439</c:v>
                </c:pt>
                <c:pt idx="1050">
                  <c:v>8.2703478260869563</c:v>
                </c:pt>
                <c:pt idx="1051">
                  <c:v>8.2747391304347815</c:v>
                </c:pt>
                <c:pt idx="1052">
                  <c:v>8.282</c:v>
                </c:pt>
                <c:pt idx="1053">
                  <c:v>8.2880869565217399</c:v>
                </c:pt>
                <c:pt idx="1054">
                  <c:v>8.2949130434782603</c:v>
                </c:pt>
                <c:pt idx="1055">
                  <c:v>8.2983478260869568</c:v>
                </c:pt>
                <c:pt idx="1056">
                  <c:v>8.3069565217391315</c:v>
                </c:pt>
                <c:pt idx="1057">
                  <c:v>8.3166521739130435</c:v>
                </c:pt>
                <c:pt idx="1058">
                  <c:v>8.3233043478260864</c:v>
                </c:pt>
                <c:pt idx="1059">
                  <c:v>8.3322608695652178</c:v>
                </c:pt>
                <c:pt idx="1060">
                  <c:v>8.3375217391304357</c:v>
                </c:pt>
                <c:pt idx="1061">
                  <c:v>8.3356086956521747</c:v>
                </c:pt>
                <c:pt idx="1062">
                  <c:v>8.342478260869564</c:v>
                </c:pt>
                <c:pt idx="1063">
                  <c:v>8.3472608695652166</c:v>
                </c:pt>
                <c:pt idx="1064">
                  <c:v>8.3521739130434778</c:v>
                </c:pt>
                <c:pt idx="1065">
                  <c:v>8.3595652173913031</c:v>
                </c:pt>
                <c:pt idx="1066">
                  <c:v>8.3627826086956514</c:v>
                </c:pt>
                <c:pt idx="1067">
                  <c:v>8.3610434782608678</c:v>
                </c:pt>
                <c:pt idx="1068">
                  <c:v>8.3597826086956513</c:v>
                </c:pt>
                <c:pt idx="1069">
                  <c:v>8.3646956521739124</c:v>
                </c:pt>
                <c:pt idx="1070">
                  <c:v>8.3681304347826089</c:v>
                </c:pt>
                <c:pt idx="1071">
                  <c:v>8.3746086956521726</c:v>
                </c:pt>
                <c:pt idx="1072">
                  <c:v>8.3791304347826081</c:v>
                </c:pt>
                <c:pt idx="1073">
                  <c:v>8.383260869565218</c:v>
                </c:pt>
                <c:pt idx="1074">
                  <c:v>8.3843043478260864</c:v>
                </c:pt>
                <c:pt idx="1075">
                  <c:v>8.3884347826086945</c:v>
                </c:pt>
                <c:pt idx="1076">
                  <c:v>8.395695652173913</c:v>
                </c:pt>
                <c:pt idx="1077">
                  <c:v>8.399565217391304</c:v>
                </c:pt>
                <c:pt idx="1078">
                  <c:v>8.4051304347826079</c:v>
                </c:pt>
                <c:pt idx="1079">
                  <c:v>8.4029130434782608</c:v>
                </c:pt>
                <c:pt idx="1080">
                  <c:v>8.403652173913045</c:v>
                </c:pt>
                <c:pt idx="1081">
                  <c:v>8.4093478260869556</c:v>
                </c:pt>
                <c:pt idx="1082">
                  <c:v>8.4116956521739148</c:v>
                </c:pt>
                <c:pt idx="1083">
                  <c:v>8.4182608695652181</c:v>
                </c:pt>
                <c:pt idx="1084">
                  <c:v>8.432913043478262</c:v>
                </c:pt>
                <c:pt idx="1085">
                  <c:v>8.437913043478261</c:v>
                </c:pt>
                <c:pt idx="1086">
                  <c:v>8.4396521739130428</c:v>
                </c:pt>
                <c:pt idx="1087">
                  <c:v>8.4421304347826087</c:v>
                </c:pt>
                <c:pt idx="1088">
                  <c:v>8.4448260869565228</c:v>
                </c:pt>
                <c:pt idx="1089">
                  <c:v>8.447782608695654</c:v>
                </c:pt>
                <c:pt idx="1090">
                  <c:v>8.4518260869565225</c:v>
                </c:pt>
                <c:pt idx="1091">
                  <c:v>8.4569565217391318</c:v>
                </c:pt>
                <c:pt idx="1092">
                  <c:v>8.4592608695652185</c:v>
                </c:pt>
                <c:pt idx="1093">
                  <c:v>8.4603478260869576</c:v>
                </c:pt>
                <c:pt idx="1094">
                  <c:v>8.456652173913044</c:v>
                </c:pt>
                <c:pt idx="1095">
                  <c:v>8.4573478260869557</c:v>
                </c:pt>
                <c:pt idx="1096">
                  <c:v>8.45695652173913</c:v>
                </c:pt>
                <c:pt idx="1097">
                  <c:v>8.4569130434782611</c:v>
                </c:pt>
                <c:pt idx="1098">
                  <c:v>8.4540434782608695</c:v>
                </c:pt>
                <c:pt idx="1099">
                  <c:v>8.4506521739130438</c:v>
                </c:pt>
                <c:pt idx="1100">
                  <c:v>8.4548695652173897</c:v>
                </c:pt>
                <c:pt idx="1101">
                  <c:v>8.4556086956521739</c:v>
                </c:pt>
                <c:pt idx="1102">
                  <c:v>8.4570869565217386</c:v>
                </c:pt>
                <c:pt idx="1103">
                  <c:v>8.4565217391304355</c:v>
                </c:pt>
                <c:pt idx="1104">
                  <c:v>8.4577826086956538</c:v>
                </c:pt>
                <c:pt idx="1105">
                  <c:v>8.4606521739130454</c:v>
                </c:pt>
                <c:pt idx="1106">
                  <c:v>8.4553913043478275</c:v>
                </c:pt>
                <c:pt idx="1107">
                  <c:v>8.4484782608695657</c:v>
                </c:pt>
                <c:pt idx="1108">
                  <c:v>8.4450869565217381</c:v>
                </c:pt>
                <c:pt idx="1109">
                  <c:v>8.450652173913042</c:v>
                </c:pt>
                <c:pt idx="1110">
                  <c:v>8.4550869565217379</c:v>
                </c:pt>
                <c:pt idx="1111">
                  <c:v>8.4523478260869549</c:v>
                </c:pt>
                <c:pt idx="1112">
                  <c:v>8.4518695652173896</c:v>
                </c:pt>
                <c:pt idx="1113">
                  <c:v>8.4543913043478245</c:v>
                </c:pt>
                <c:pt idx="1114">
                  <c:v>8.4573913043478246</c:v>
                </c:pt>
                <c:pt idx="1115">
                  <c:v>8.4607826086956521</c:v>
                </c:pt>
                <c:pt idx="1116">
                  <c:v>8.4668260869565195</c:v>
                </c:pt>
                <c:pt idx="1117">
                  <c:v>8.4705652173913037</c:v>
                </c:pt>
                <c:pt idx="1118">
                  <c:v>8.4686521739130445</c:v>
                </c:pt>
                <c:pt idx="1119">
                  <c:v>8.4730434782608697</c:v>
                </c:pt>
                <c:pt idx="1120">
                  <c:v>8.484</c:v>
                </c:pt>
                <c:pt idx="1121">
                  <c:v>8.4942608695652204</c:v>
                </c:pt>
                <c:pt idx="1122">
                  <c:v>8.5042608695652184</c:v>
                </c:pt>
                <c:pt idx="1123">
                  <c:v>8.5057826086956538</c:v>
                </c:pt>
                <c:pt idx="1124">
                  <c:v>8.5089130434782607</c:v>
                </c:pt>
                <c:pt idx="1125">
                  <c:v>8.513260869565217</c:v>
                </c:pt>
                <c:pt idx="1126">
                  <c:v>8.5239130434782595</c:v>
                </c:pt>
                <c:pt idx="1127">
                  <c:v>8.5265652173913047</c:v>
                </c:pt>
                <c:pt idx="1128">
                  <c:v>8.5281739130434779</c:v>
                </c:pt>
                <c:pt idx="1129">
                  <c:v>8.5311304347826091</c:v>
                </c:pt>
                <c:pt idx="1130">
                  <c:v>8.529260869565217</c:v>
                </c:pt>
                <c:pt idx="1131">
                  <c:v>8.532826086956522</c:v>
                </c:pt>
                <c:pt idx="1132">
                  <c:v>8.5329130434782616</c:v>
                </c:pt>
                <c:pt idx="1133">
                  <c:v>8.5312608695652159</c:v>
                </c:pt>
                <c:pt idx="1134">
                  <c:v>8.5354782608695636</c:v>
                </c:pt>
                <c:pt idx="1135">
                  <c:v>8.5393043478260875</c:v>
                </c:pt>
                <c:pt idx="1136">
                  <c:v>8.5465217391304353</c:v>
                </c:pt>
                <c:pt idx="1137">
                  <c:v>8.5522608695652167</c:v>
                </c:pt>
                <c:pt idx="1138">
                  <c:v>8.5550869565217376</c:v>
                </c:pt>
                <c:pt idx="1139">
                  <c:v>8.555478260869565</c:v>
                </c:pt>
                <c:pt idx="1140">
                  <c:v>8.56</c:v>
                </c:pt>
                <c:pt idx="1141">
                  <c:v>8.5659130434782611</c:v>
                </c:pt>
                <c:pt idx="1142">
                  <c:v>8.5671304347826087</c:v>
                </c:pt>
                <c:pt idx="1143">
                  <c:v>8.5634347826086952</c:v>
                </c:pt>
                <c:pt idx="1144">
                  <c:v>8.5628260869565214</c:v>
                </c:pt>
                <c:pt idx="1145">
                  <c:v>8.5559565217391302</c:v>
                </c:pt>
                <c:pt idx="1146">
                  <c:v>8.5536086956521746</c:v>
                </c:pt>
                <c:pt idx="1147">
                  <c:v>8.5556521739130442</c:v>
                </c:pt>
                <c:pt idx="1148">
                  <c:v>8.5616521739130445</c:v>
                </c:pt>
                <c:pt idx="1149">
                  <c:v>8.565869565217394</c:v>
                </c:pt>
                <c:pt idx="1150">
                  <c:v>8.5670869565217416</c:v>
                </c:pt>
                <c:pt idx="1151">
                  <c:v>8.5666956521739159</c:v>
                </c:pt>
                <c:pt idx="1152">
                  <c:v>8.5674782608695672</c:v>
                </c:pt>
                <c:pt idx="1153">
                  <c:v>8.5720000000000027</c:v>
                </c:pt>
                <c:pt idx="1154">
                  <c:v>8.5789130434782628</c:v>
                </c:pt>
                <c:pt idx="1155">
                  <c:v>8.5816521739130458</c:v>
                </c:pt>
                <c:pt idx="1156">
                  <c:v>8.5846086956521752</c:v>
                </c:pt>
                <c:pt idx="1157">
                  <c:v>8.5886086956521748</c:v>
                </c:pt>
                <c:pt idx="1158">
                  <c:v>8.5906956521739151</c:v>
                </c:pt>
                <c:pt idx="1159">
                  <c:v>8.5897826086956552</c:v>
                </c:pt>
                <c:pt idx="1160">
                  <c:v>8.5917391304347834</c:v>
                </c:pt>
                <c:pt idx="1161">
                  <c:v>8.5982173913043489</c:v>
                </c:pt>
                <c:pt idx="1162">
                  <c:v>8.6045652173913023</c:v>
                </c:pt>
                <c:pt idx="1163">
                  <c:v>8.6037826086956528</c:v>
                </c:pt>
                <c:pt idx="1164">
                  <c:v>8.6047826086956523</c:v>
                </c:pt>
                <c:pt idx="1165">
                  <c:v>8.6077391304347834</c:v>
                </c:pt>
                <c:pt idx="1166">
                  <c:v>8.6129999999999995</c:v>
                </c:pt>
                <c:pt idx="1167">
                  <c:v>8.615608695652174</c:v>
                </c:pt>
                <c:pt idx="1168">
                  <c:v>8.6197391304347821</c:v>
                </c:pt>
                <c:pt idx="1169">
                  <c:v>8.6248695652173915</c:v>
                </c:pt>
                <c:pt idx="1170">
                  <c:v>8.6287391304347825</c:v>
                </c:pt>
                <c:pt idx="1171">
                  <c:v>8.6330000000000009</c:v>
                </c:pt>
                <c:pt idx="1172">
                  <c:v>8.6320000000000014</c:v>
                </c:pt>
                <c:pt idx="1173">
                  <c:v>8.6370434782608712</c:v>
                </c:pt>
                <c:pt idx="1174">
                  <c:v>8.6460434782608715</c:v>
                </c:pt>
                <c:pt idx="1175">
                  <c:v>8.6514782608695651</c:v>
                </c:pt>
                <c:pt idx="1176">
                  <c:v>8.6556521739130439</c:v>
                </c:pt>
                <c:pt idx="1177">
                  <c:v>8.6556956521739146</c:v>
                </c:pt>
                <c:pt idx="1178">
                  <c:v>8.6580000000000013</c:v>
                </c:pt>
                <c:pt idx="1179">
                  <c:v>8.6623043478260886</c:v>
                </c:pt>
                <c:pt idx="1180">
                  <c:v>8.6636521739130448</c:v>
                </c:pt>
                <c:pt idx="1181">
                  <c:v>8.6700000000000017</c:v>
                </c:pt>
                <c:pt idx="1182">
                  <c:v>8.673043478260869</c:v>
                </c:pt>
                <c:pt idx="1183">
                  <c:v>8.6766521739130429</c:v>
                </c:pt>
                <c:pt idx="1184">
                  <c:v>8.679956521739129</c:v>
                </c:pt>
                <c:pt idx="1185">
                  <c:v>8.68</c:v>
                </c:pt>
                <c:pt idx="1186">
                  <c:v>8.6797826086956498</c:v>
                </c:pt>
                <c:pt idx="1187">
                  <c:v>8.6841739130434767</c:v>
                </c:pt>
                <c:pt idx="1188">
                  <c:v>8.6898695652173892</c:v>
                </c:pt>
                <c:pt idx="1189">
                  <c:v>8.6952173913043485</c:v>
                </c:pt>
                <c:pt idx="1190">
                  <c:v>8.6954347826086966</c:v>
                </c:pt>
                <c:pt idx="1191">
                  <c:v>8.7013043478260883</c:v>
                </c:pt>
                <c:pt idx="1192">
                  <c:v>8.707782608695652</c:v>
                </c:pt>
                <c:pt idx="1193">
                  <c:v>8.711043478260871</c:v>
                </c:pt>
                <c:pt idx="1194">
                  <c:v>8.711043478260871</c:v>
                </c:pt>
                <c:pt idx="1195">
                  <c:v>8.7084782608695654</c:v>
                </c:pt>
                <c:pt idx="1196">
                  <c:v>8.7042608695652195</c:v>
                </c:pt>
                <c:pt idx="1197">
                  <c:v>8.7039565217391299</c:v>
                </c:pt>
                <c:pt idx="1198">
                  <c:v>8.7076086956521728</c:v>
                </c:pt>
                <c:pt idx="1199">
                  <c:v>8.7094782608695613</c:v>
                </c:pt>
                <c:pt idx="1200">
                  <c:v>8.7135652173913023</c:v>
                </c:pt>
                <c:pt idx="1201">
                  <c:v>8.717478260869564</c:v>
                </c:pt>
                <c:pt idx="1202">
                  <c:v>8.7183478260869549</c:v>
                </c:pt>
                <c:pt idx="1203">
                  <c:v>8.7209130434782605</c:v>
                </c:pt>
                <c:pt idx="1204">
                  <c:v>8.7227391304347819</c:v>
                </c:pt>
                <c:pt idx="1205">
                  <c:v>8.7227826086956508</c:v>
                </c:pt>
                <c:pt idx="1206">
                  <c:v>8.7191739130434787</c:v>
                </c:pt>
                <c:pt idx="1207">
                  <c:v>8.7159565217391304</c:v>
                </c:pt>
                <c:pt idx="1208">
                  <c:v>8.7187391304347823</c:v>
                </c:pt>
                <c:pt idx="1209">
                  <c:v>8.7300434782608711</c:v>
                </c:pt>
                <c:pt idx="1210">
                  <c:v>8.7316086956521755</c:v>
                </c:pt>
                <c:pt idx="1211">
                  <c:v>8.7305652173913071</c:v>
                </c:pt>
                <c:pt idx="1212">
                  <c:v>8.7277826086956516</c:v>
                </c:pt>
                <c:pt idx="1213">
                  <c:v>8.7281739130434808</c:v>
                </c:pt>
                <c:pt idx="1214">
                  <c:v>8.7277826086956516</c:v>
                </c:pt>
                <c:pt idx="1215">
                  <c:v>8.7264347826086972</c:v>
                </c:pt>
                <c:pt idx="1216">
                  <c:v>8.7274782608695656</c:v>
                </c:pt>
                <c:pt idx="1217">
                  <c:v>8.7312608695652187</c:v>
                </c:pt>
                <c:pt idx="1218">
                  <c:v>8.7396956521739142</c:v>
                </c:pt>
                <c:pt idx="1219">
                  <c:v>8.7464782608695675</c:v>
                </c:pt>
                <c:pt idx="1220">
                  <c:v>8.7491739130434798</c:v>
                </c:pt>
                <c:pt idx="1221">
                  <c:v>8.7528695652173916</c:v>
                </c:pt>
                <c:pt idx="1222">
                  <c:v>8.7573043478260875</c:v>
                </c:pt>
                <c:pt idx="1223">
                  <c:v>8.7566521739130447</c:v>
                </c:pt>
                <c:pt idx="1224">
                  <c:v>8.760173913043479</c:v>
                </c:pt>
                <c:pt idx="1225">
                  <c:v>8.7658260869565225</c:v>
                </c:pt>
                <c:pt idx="1226">
                  <c:v>8.7706521739130441</c:v>
                </c:pt>
                <c:pt idx="1227">
                  <c:v>8.7725652173913051</c:v>
                </c:pt>
                <c:pt idx="1228">
                  <c:v>8.7820434782608707</c:v>
                </c:pt>
                <c:pt idx="1229">
                  <c:v>8.7879130434782606</c:v>
                </c:pt>
                <c:pt idx="1230">
                  <c:v>8.7904782608695662</c:v>
                </c:pt>
                <c:pt idx="1231">
                  <c:v>8.7984782608695671</c:v>
                </c:pt>
                <c:pt idx="1232">
                  <c:v>8.8015652173913068</c:v>
                </c:pt>
                <c:pt idx="1233">
                  <c:v>8.8073913043478278</c:v>
                </c:pt>
                <c:pt idx="1234">
                  <c:v>8.813695652173914</c:v>
                </c:pt>
                <c:pt idx="1235">
                  <c:v>8.8205652173913069</c:v>
                </c:pt>
                <c:pt idx="1236">
                  <c:v>8.8243478260869566</c:v>
                </c:pt>
                <c:pt idx="1237">
                  <c:v>8.8243043478260876</c:v>
                </c:pt>
                <c:pt idx="1238">
                  <c:v>8.8253043478260889</c:v>
                </c:pt>
                <c:pt idx="1239">
                  <c:v>8.8270434782608707</c:v>
                </c:pt>
                <c:pt idx="1240">
                  <c:v>8.8250869565217389</c:v>
                </c:pt>
                <c:pt idx="1241">
                  <c:v>8.8203043478260863</c:v>
                </c:pt>
                <c:pt idx="1242">
                  <c:v>8.8193913043478265</c:v>
                </c:pt>
                <c:pt idx="1243">
                  <c:v>8.8208695652173912</c:v>
                </c:pt>
                <c:pt idx="1244">
                  <c:v>8.8193478260869558</c:v>
                </c:pt>
                <c:pt idx="1245">
                  <c:v>8.8231304347826089</c:v>
                </c:pt>
                <c:pt idx="1246">
                  <c:v>8.8265217391304329</c:v>
                </c:pt>
                <c:pt idx="1247">
                  <c:v>8.8279999999999994</c:v>
                </c:pt>
                <c:pt idx="1248">
                  <c:v>8.831478260869563</c:v>
                </c:pt>
                <c:pt idx="1249">
                  <c:v>8.8341304347826082</c:v>
                </c:pt>
                <c:pt idx="1250">
                  <c:v>8.8376086956521736</c:v>
                </c:pt>
                <c:pt idx="1251">
                  <c:v>8.8350869565217369</c:v>
                </c:pt>
                <c:pt idx="1252">
                  <c:v>8.8364782608695638</c:v>
                </c:pt>
                <c:pt idx="1253">
                  <c:v>8.8398695652173895</c:v>
                </c:pt>
                <c:pt idx="1254">
                  <c:v>8.8348260869565216</c:v>
                </c:pt>
                <c:pt idx="1255">
                  <c:v>8.8335217391304344</c:v>
                </c:pt>
                <c:pt idx="1256">
                  <c:v>8.8324782608695642</c:v>
                </c:pt>
                <c:pt idx="1257">
                  <c:v>8.8266956521739139</c:v>
                </c:pt>
                <c:pt idx="1258">
                  <c:v>8.8235217391304364</c:v>
                </c:pt>
                <c:pt idx="1259">
                  <c:v>8.8279130434782616</c:v>
                </c:pt>
                <c:pt idx="1260">
                  <c:v>8.8325217391304367</c:v>
                </c:pt>
                <c:pt idx="1261">
                  <c:v>8.8378260869565217</c:v>
                </c:pt>
                <c:pt idx="1262">
                  <c:v>8.8425217391304347</c:v>
                </c:pt>
                <c:pt idx="1263">
                  <c:v>8.8475217391304355</c:v>
                </c:pt>
                <c:pt idx="1264">
                  <c:v>8.8553478260869571</c:v>
                </c:pt>
                <c:pt idx="1265">
                  <c:v>8.8623043478260861</c:v>
                </c:pt>
                <c:pt idx="1266">
                  <c:v>8.8669130434782613</c:v>
                </c:pt>
                <c:pt idx="1267">
                  <c:v>8.8743478260869555</c:v>
                </c:pt>
                <c:pt idx="1268">
                  <c:v>8.8777391304347812</c:v>
                </c:pt>
                <c:pt idx="1269">
                  <c:v>8.8825652173913028</c:v>
                </c:pt>
                <c:pt idx="1270">
                  <c:v>8.8844347826086931</c:v>
                </c:pt>
                <c:pt idx="1271">
                  <c:v>8.8809565217391295</c:v>
                </c:pt>
                <c:pt idx="1272">
                  <c:v>8.8815652173913016</c:v>
                </c:pt>
                <c:pt idx="1273">
                  <c:v>8.8873478260869554</c:v>
                </c:pt>
                <c:pt idx="1274">
                  <c:v>8.8891304347826061</c:v>
                </c:pt>
                <c:pt idx="1275">
                  <c:v>8.8917826086956531</c:v>
                </c:pt>
                <c:pt idx="1276">
                  <c:v>8.8944347826086965</c:v>
                </c:pt>
                <c:pt idx="1277">
                  <c:v>8.8974347826086966</c:v>
                </c:pt>
                <c:pt idx="1278">
                  <c:v>8.8971739130434795</c:v>
                </c:pt>
                <c:pt idx="1279">
                  <c:v>8.8976086956521776</c:v>
                </c:pt>
                <c:pt idx="1280">
                  <c:v>8.90721739130435</c:v>
                </c:pt>
                <c:pt idx="1281">
                  <c:v>8.9162173913043485</c:v>
                </c:pt>
                <c:pt idx="1282">
                  <c:v>8.9171739130434791</c:v>
                </c:pt>
                <c:pt idx="1283">
                  <c:v>8.9197826086956535</c:v>
                </c:pt>
                <c:pt idx="1284">
                  <c:v>8.9226521739130451</c:v>
                </c:pt>
                <c:pt idx="1285">
                  <c:v>8.9255217391304349</c:v>
                </c:pt>
                <c:pt idx="1286">
                  <c:v>8.9264782608695654</c:v>
                </c:pt>
                <c:pt idx="1287">
                  <c:v>8.9276521739130423</c:v>
                </c:pt>
                <c:pt idx="1288">
                  <c:v>8.9245217391304319</c:v>
                </c:pt>
                <c:pt idx="1289">
                  <c:v>8.9256086956521727</c:v>
                </c:pt>
                <c:pt idx="1290">
                  <c:v>8.9266956521739118</c:v>
                </c:pt>
                <c:pt idx="1291">
                  <c:v>8.925260869565216</c:v>
                </c:pt>
                <c:pt idx="1292">
                  <c:v>8.9266956521739118</c:v>
                </c:pt>
                <c:pt idx="1293">
                  <c:v>8.9337391304347822</c:v>
                </c:pt>
                <c:pt idx="1294">
                  <c:v>8.9378260869565196</c:v>
                </c:pt>
                <c:pt idx="1295">
                  <c:v>8.9377826086956524</c:v>
                </c:pt>
                <c:pt idx="1296">
                  <c:v>8.9359130434782603</c:v>
                </c:pt>
                <c:pt idx="1297">
                  <c:v>8.9427391304347843</c:v>
                </c:pt>
                <c:pt idx="1298">
                  <c:v>8.9468695652173924</c:v>
                </c:pt>
                <c:pt idx="1299">
                  <c:v>8.9471304347826077</c:v>
                </c:pt>
                <c:pt idx="1300">
                  <c:v>8.9512608695652158</c:v>
                </c:pt>
                <c:pt idx="1301">
                  <c:v>8.956782608695649</c:v>
                </c:pt>
                <c:pt idx="1302">
                  <c:v>8.9623913043478236</c:v>
                </c:pt>
                <c:pt idx="1303">
                  <c:v>8.9641304347826072</c:v>
                </c:pt>
                <c:pt idx="1304">
                  <c:v>8.9642173913043468</c:v>
                </c:pt>
                <c:pt idx="1305">
                  <c:v>8.9678260869565207</c:v>
                </c:pt>
                <c:pt idx="1306">
                  <c:v>8.9692173913043458</c:v>
                </c:pt>
                <c:pt idx="1307">
                  <c:v>8.9654347826086944</c:v>
                </c:pt>
                <c:pt idx="1308">
                  <c:v>8.9647826086956517</c:v>
                </c:pt>
                <c:pt idx="1309">
                  <c:v>8.9663913043478267</c:v>
                </c:pt>
                <c:pt idx="1310">
                  <c:v>8.9706956521739141</c:v>
                </c:pt>
                <c:pt idx="1311">
                  <c:v>8.9785652173913046</c:v>
                </c:pt>
                <c:pt idx="1312">
                  <c:v>8.9793913043478266</c:v>
                </c:pt>
                <c:pt idx="1313">
                  <c:v>8.9778695652173912</c:v>
                </c:pt>
                <c:pt idx="1314">
                  <c:v>8.9770000000000003</c:v>
                </c:pt>
                <c:pt idx="1315">
                  <c:v>8.9780434782608705</c:v>
                </c:pt>
                <c:pt idx="1316">
                  <c:v>8.9772608695652174</c:v>
                </c:pt>
                <c:pt idx="1317">
                  <c:v>8.9858260869565214</c:v>
                </c:pt>
                <c:pt idx="1318">
                  <c:v>8.9959130434782608</c:v>
                </c:pt>
                <c:pt idx="1319">
                  <c:v>9.0009565217391305</c:v>
                </c:pt>
                <c:pt idx="1320">
                  <c:v>9.002739130434783</c:v>
                </c:pt>
                <c:pt idx="1321">
                  <c:v>9.003869565217391</c:v>
                </c:pt>
                <c:pt idx="1322">
                  <c:v>9.0105652173913047</c:v>
                </c:pt>
                <c:pt idx="1323">
                  <c:v>9.0186956521739141</c:v>
                </c:pt>
                <c:pt idx="1324">
                  <c:v>9.0250434782608711</c:v>
                </c:pt>
                <c:pt idx="1325">
                  <c:v>9.0291304347826102</c:v>
                </c:pt>
                <c:pt idx="1326">
                  <c:v>9.0268695652173925</c:v>
                </c:pt>
                <c:pt idx="1327">
                  <c:v>9.0226956521739137</c:v>
                </c:pt>
                <c:pt idx="1328">
                  <c:v>9.0213478260869575</c:v>
                </c:pt>
                <c:pt idx="1329">
                  <c:v>9.0235217391304339</c:v>
                </c:pt>
                <c:pt idx="1330">
                  <c:v>9.0345217391304349</c:v>
                </c:pt>
                <c:pt idx="1331">
                  <c:v>9.0415652173913035</c:v>
                </c:pt>
                <c:pt idx="1332">
                  <c:v>9.046391304347825</c:v>
                </c:pt>
                <c:pt idx="1333">
                  <c:v>9.0469565217391299</c:v>
                </c:pt>
                <c:pt idx="1334">
                  <c:v>9.0515217391304343</c:v>
                </c:pt>
                <c:pt idx="1335">
                  <c:v>9.0564782608695662</c:v>
                </c:pt>
                <c:pt idx="1336">
                  <c:v>9.0635217391304348</c:v>
                </c:pt>
                <c:pt idx="1337">
                  <c:v>9.0713043478260857</c:v>
                </c:pt>
                <c:pt idx="1338">
                  <c:v>9.0783043478260872</c:v>
                </c:pt>
                <c:pt idx="1339">
                  <c:v>9.0825652173913056</c:v>
                </c:pt>
                <c:pt idx="1340">
                  <c:v>9.0870000000000015</c:v>
                </c:pt>
                <c:pt idx="1341">
                  <c:v>9.0872173913043497</c:v>
                </c:pt>
                <c:pt idx="1342">
                  <c:v>9.0876521739130443</c:v>
                </c:pt>
                <c:pt idx="1343">
                  <c:v>9.087173913043479</c:v>
                </c:pt>
                <c:pt idx="1344">
                  <c:v>9.0951304347826092</c:v>
                </c:pt>
                <c:pt idx="1345">
                  <c:v>9.1010869565217405</c:v>
                </c:pt>
                <c:pt idx="1346">
                  <c:v>9.0956086956521762</c:v>
                </c:pt>
                <c:pt idx="1347">
                  <c:v>9.0969130434782617</c:v>
                </c:pt>
                <c:pt idx="1348">
                  <c:v>9.1022173913043485</c:v>
                </c:pt>
                <c:pt idx="1349">
                  <c:v>9.108173913043478</c:v>
                </c:pt>
                <c:pt idx="1350">
                  <c:v>9.1185652173913052</c:v>
                </c:pt>
                <c:pt idx="1351">
                  <c:v>9.1243478260869555</c:v>
                </c:pt>
                <c:pt idx="1352">
                  <c:v>9.1279130434782605</c:v>
                </c:pt>
                <c:pt idx="1353">
                  <c:v>9.1272608695652178</c:v>
                </c:pt>
                <c:pt idx="1354">
                  <c:v>9.1236086956521749</c:v>
                </c:pt>
                <c:pt idx="1355">
                  <c:v>9.1231739130434786</c:v>
                </c:pt>
                <c:pt idx="1356">
                  <c:v>9.1253478260869549</c:v>
                </c:pt>
                <c:pt idx="1357">
                  <c:v>9.1264782608695665</c:v>
                </c:pt>
                <c:pt idx="1358">
                  <c:v>9.1310434782608692</c:v>
                </c:pt>
                <c:pt idx="1359">
                  <c:v>9.1313913043478259</c:v>
                </c:pt>
                <c:pt idx="1360">
                  <c:v>9.1336521739130436</c:v>
                </c:pt>
                <c:pt idx="1361">
                  <c:v>9.1323043478260857</c:v>
                </c:pt>
                <c:pt idx="1362">
                  <c:v>9.1313478260869552</c:v>
                </c:pt>
                <c:pt idx="1363">
                  <c:v>9.1286086956521721</c:v>
                </c:pt>
                <c:pt idx="1364">
                  <c:v>9.1316521739130412</c:v>
                </c:pt>
                <c:pt idx="1365">
                  <c:v>9.1356086956521718</c:v>
                </c:pt>
                <c:pt idx="1366">
                  <c:v>9.1383913043478255</c:v>
                </c:pt>
                <c:pt idx="1367">
                  <c:v>9.1343913043478242</c:v>
                </c:pt>
                <c:pt idx="1368">
                  <c:v>9.1324782608695649</c:v>
                </c:pt>
                <c:pt idx="1369">
                  <c:v>9.1373478260869554</c:v>
                </c:pt>
                <c:pt idx="1370">
                  <c:v>9.1407391304347829</c:v>
                </c:pt>
                <c:pt idx="1371">
                  <c:v>9.1408695652173915</c:v>
                </c:pt>
                <c:pt idx="1372">
                  <c:v>9.1479999999999997</c:v>
                </c:pt>
                <c:pt idx="1373">
                  <c:v>9.1488260869565217</c:v>
                </c:pt>
                <c:pt idx="1374">
                  <c:v>9.1529565217391298</c:v>
                </c:pt>
                <c:pt idx="1375">
                  <c:v>9.158434782608694</c:v>
                </c:pt>
                <c:pt idx="1376">
                  <c:v>9.161999999999999</c:v>
                </c:pt>
                <c:pt idx="1377">
                  <c:v>9.1679130434782614</c:v>
                </c:pt>
                <c:pt idx="1378">
                  <c:v>9.1729130434782622</c:v>
                </c:pt>
                <c:pt idx="1379">
                  <c:v>9.1755217391304349</c:v>
                </c:pt>
                <c:pt idx="1380">
                  <c:v>9.174652173913044</c:v>
                </c:pt>
                <c:pt idx="1381">
                  <c:v>9.173</c:v>
                </c:pt>
                <c:pt idx="1382">
                  <c:v>9.177391304347827</c:v>
                </c:pt>
                <c:pt idx="1383">
                  <c:v>9.1801304347826083</c:v>
                </c:pt>
                <c:pt idx="1384">
                  <c:v>9.181782608695654</c:v>
                </c:pt>
                <c:pt idx="1385">
                  <c:v>9.1852608695652176</c:v>
                </c:pt>
                <c:pt idx="1386">
                  <c:v>9.185956521739131</c:v>
                </c:pt>
                <c:pt idx="1387">
                  <c:v>9.1849565217391316</c:v>
                </c:pt>
                <c:pt idx="1388">
                  <c:v>9.1826086956521742</c:v>
                </c:pt>
                <c:pt idx="1389">
                  <c:v>9.1836521739130443</c:v>
                </c:pt>
                <c:pt idx="1390">
                  <c:v>9.1862608695652188</c:v>
                </c:pt>
                <c:pt idx="1391">
                  <c:v>9.1881304347826092</c:v>
                </c:pt>
                <c:pt idx="1392">
                  <c:v>9.1896956521739135</c:v>
                </c:pt>
                <c:pt idx="1393">
                  <c:v>9.1894347826086964</c:v>
                </c:pt>
                <c:pt idx="1394">
                  <c:v>9.1881739130434799</c:v>
                </c:pt>
                <c:pt idx="1395">
                  <c:v>9.1842173913043492</c:v>
                </c:pt>
                <c:pt idx="1396">
                  <c:v>9.1888695652173915</c:v>
                </c:pt>
                <c:pt idx="1397">
                  <c:v>9.1954782608695655</c:v>
                </c:pt>
                <c:pt idx="1398">
                  <c:v>9.1971304347826113</c:v>
                </c:pt>
                <c:pt idx="1399">
                  <c:v>9.1989565217391309</c:v>
                </c:pt>
                <c:pt idx="1400">
                  <c:v>9.1973913043478266</c:v>
                </c:pt>
                <c:pt idx="1401">
                  <c:v>9.1943043478260886</c:v>
                </c:pt>
                <c:pt idx="1402">
                  <c:v>9.1942608695652179</c:v>
                </c:pt>
                <c:pt idx="1403">
                  <c:v>9.1993478260869583</c:v>
                </c:pt>
                <c:pt idx="1404">
                  <c:v>9.2081739130434794</c:v>
                </c:pt>
                <c:pt idx="1405">
                  <c:v>9.2113913043478277</c:v>
                </c:pt>
                <c:pt idx="1406">
                  <c:v>9.2120434782608704</c:v>
                </c:pt>
                <c:pt idx="1407">
                  <c:v>9.2129999999999992</c:v>
                </c:pt>
                <c:pt idx="1408">
                  <c:v>9.21408695652174</c:v>
                </c:pt>
                <c:pt idx="1409">
                  <c:v>9.216869565217392</c:v>
                </c:pt>
                <c:pt idx="1410">
                  <c:v>9.2192173913043476</c:v>
                </c:pt>
                <c:pt idx="1411">
                  <c:v>9.2246086956521758</c:v>
                </c:pt>
                <c:pt idx="1412">
                  <c:v>9.230608695652176</c:v>
                </c:pt>
                <c:pt idx="1413">
                  <c:v>9.2331304347826091</c:v>
                </c:pt>
                <c:pt idx="1414">
                  <c:v>9.2347391304347823</c:v>
                </c:pt>
                <c:pt idx="1415">
                  <c:v>9.2366521739130434</c:v>
                </c:pt>
                <c:pt idx="1416">
                  <c:v>9.2404347826086983</c:v>
                </c:pt>
                <c:pt idx="1417">
                  <c:v>9.2487826086956524</c:v>
                </c:pt>
                <c:pt idx="1418">
                  <c:v>9.2579130434782613</c:v>
                </c:pt>
                <c:pt idx="1419">
                  <c:v>9.25908695652174</c:v>
                </c:pt>
                <c:pt idx="1420">
                  <c:v>9.2575652173913028</c:v>
                </c:pt>
                <c:pt idx="1421">
                  <c:v>9.2531739130434758</c:v>
                </c:pt>
                <c:pt idx="1422">
                  <c:v>9.2534347826086965</c:v>
                </c:pt>
                <c:pt idx="1423">
                  <c:v>9.261608695652173</c:v>
                </c:pt>
                <c:pt idx="1424">
                  <c:v>9.2719565217391295</c:v>
                </c:pt>
                <c:pt idx="1425">
                  <c:v>9.2788260869565224</c:v>
                </c:pt>
                <c:pt idx="1426">
                  <c:v>9.2816086956521762</c:v>
                </c:pt>
                <c:pt idx="1427">
                  <c:v>9.2799565217391322</c:v>
                </c:pt>
                <c:pt idx="1428">
                  <c:v>9.2804347826086957</c:v>
                </c:pt>
                <c:pt idx="1429">
                  <c:v>9.2819565217391311</c:v>
                </c:pt>
                <c:pt idx="1430">
                  <c:v>9.2844782608695642</c:v>
                </c:pt>
                <c:pt idx="1431">
                  <c:v>9.2863043478260874</c:v>
                </c:pt>
                <c:pt idx="1432">
                  <c:v>9.2853913043478258</c:v>
                </c:pt>
                <c:pt idx="1433">
                  <c:v>9.2856086956521739</c:v>
                </c:pt>
                <c:pt idx="1434">
                  <c:v>9.2854347826086947</c:v>
                </c:pt>
                <c:pt idx="1435">
                  <c:v>9.2864347826086959</c:v>
                </c:pt>
                <c:pt idx="1436">
                  <c:v>9.2873478260869557</c:v>
                </c:pt>
                <c:pt idx="1437">
                  <c:v>9.289782608695651</c:v>
                </c:pt>
                <c:pt idx="1438">
                  <c:v>9.2932608695652181</c:v>
                </c:pt>
                <c:pt idx="1439">
                  <c:v>9.2949565217391328</c:v>
                </c:pt>
                <c:pt idx="1440">
                  <c:v>9.2957391304347841</c:v>
                </c:pt>
                <c:pt idx="1441">
                  <c:v>9.2925217391304376</c:v>
                </c:pt>
                <c:pt idx="1442">
                  <c:v>9.292217391304348</c:v>
                </c:pt>
                <c:pt idx="1443">
                  <c:v>9.2911304347826107</c:v>
                </c:pt>
                <c:pt idx="1444">
                  <c:v>9.2976521739130416</c:v>
                </c:pt>
                <c:pt idx="1445">
                  <c:v>9.3053913043478254</c:v>
                </c:pt>
                <c:pt idx="1446">
                  <c:v>9.3103478260869572</c:v>
                </c:pt>
                <c:pt idx="1447">
                  <c:v>9.3153913043478234</c:v>
                </c:pt>
                <c:pt idx="1448">
                  <c:v>9.3212608695652133</c:v>
                </c:pt>
                <c:pt idx="1449">
                  <c:v>9.3262608695652176</c:v>
                </c:pt>
                <c:pt idx="1450">
                  <c:v>9.3336956521739118</c:v>
                </c:pt>
                <c:pt idx="1451">
                  <c:v>9.3381739130434784</c:v>
                </c:pt>
                <c:pt idx="1452">
                  <c:v>9.3424782608695658</c:v>
                </c:pt>
                <c:pt idx="1453">
                  <c:v>9.3502608695652167</c:v>
                </c:pt>
                <c:pt idx="1454">
                  <c:v>9.3596521739130427</c:v>
                </c:pt>
                <c:pt idx="1455">
                  <c:v>9.3718695652173913</c:v>
                </c:pt>
                <c:pt idx="1456">
                  <c:v>9.3817391304347826</c:v>
                </c:pt>
                <c:pt idx="1457">
                  <c:v>9.3839565217391314</c:v>
                </c:pt>
                <c:pt idx="1458">
                  <c:v>9.3827826086956527</c:v>
                </c:pt>
                <c:pt idx="1459">
                  <c:v>9.3831304347826112</c:v>
                </c:pt>
                <c:pt idx="1460">
                  <c:v>9.3853478260869583</c:v>
                </c:pt>
                <c:pt idx="1461">
                  <c:v>9.3850434782608705</c:v>
                </c:pt>
                <c:pt idx="1462">
                  <c:v>9.3770869565217403</c:v>
                </c:pt>
                <c:pt idx="1463">
                  <c:v>9.3741304347826091</c:v>
                </c:pt>
                <c:pt idx="1464">
                  <c:v>9.3796521739130458</c:v>
                </c:pt>
                <c:pt idx="1465">
                  <c:v>9.3859130434782614</c:v>
                </c:pt>
                <c:pt idx="1466">
                  <c:v>9.3935652173913038</c:v>
                </c:pt>
                <c:pt idx="1467">
                  <c:v>9.3953043478260874</c:v>
                </c:pt>
                <c:pt idx="1468">
                  <c:v>9.393739130434783</c:v>
                </c:pt>
                <c:pt idx="1469">
                  <c:v>9.3909565217391293</c:v>
                </c:pt>
                <c:pt idx="1470">
                  <c:v>9.3879130434782603</c:v>
                </c:pt>
                <c:pt idx="1471">
                  <c:v>9.3848695652173895</c:v>
                </c:pt>
                <c:pt idx="1472">
                  <c:v>9.383260869565218</c:v>
                </c:pt>
                <c:pt idx="1473">
                  <c:v>9.3774782608695659</c:v>
                </c:pt>
                <c:pt idx="1474">
                  <c:v>9.3775652173913056</c:v>
                </c:pt>
                <c:pt idx="1475">
                  <c:v>9.3772608695652178</c:v>
                </c:pt>
                <c:pt idx="1476">
                  <c:v>9.3710434782608711</c:v>
                </c:pt>
                <c:pt idx="1477">
                  <c:v>9.3639130434782611</c:v>
                </c:pt>
                <c:pt idx="1478">
                  <c:v>9.3573913043478267</c:v>
                </c:pt>
                <c:pt idx="1479">
                  <c:v>9.3563913043478255</c:v>
                </c:pt>
                <c:pt idx="1480">
                  <c:v>9.3651739130434777</c:v>
                </c:pt>
                <c:pt idx="1481">
                  <c:v>9.369782608695651</c:v>
                </c:pt>
                <c:pt idx="1482">
                  <c:v>9.3771739130434781</c:v>
                </c:pt>
                <c:pt idx="1483">
                  <c:v>9.379695652173913</c:v>
                </c:pt>
                <c:pt idx="1484">
                  <c:v>9.3822608695652168</c:v>
                </c:pt>
                <c:pt idx="1485">
                  <c:v>9.3913478260869585</c:v>
                </c:pt>
                <c:pt idx="1486">
                  <c:v>9.3960000000000008</c:v>
                </c:pt>
                <c:pt idx="1487">
                  <c:v>9.3993478260869558</c:v>
                </c:pt>
                <c:pt idx="1488">
                  <c:v>9.3991304347826095</c:v>
                </c:pt>
                <c:pt idx="1489">
                  <c:v>9.3662608695652168</c:v>
                </c:pt>
                <c:pt idx="1490">
                  <c:v>9.2967391304347817</c:v>
                </c:pt>
                <c:pt idx="1491">
                  <c:v>9.2919130434782602</c:v>
                </c:pt>
                <c:pt idx="1492">
                  <c:v>9.2937826086956505</c:v>
                </c:pt>
                <c:pt idx="1493">
                  <c:v>9.2969999999999988</c:v>
                </c:pt>
                <c:pt idx="1494">
                  <c:v>9.3026086956521734</c:v>
                </c:pt>
                <c:pt idx="1495">
                  <c:v>9.3101304347826073</c:v>
                </c:pt>
                <c:pt idx="1496">
                  <c:v>9.3200869565217399</c:v>
                </c:pt>
                <c:pt idx="1497">
                  <c:v>9.3226086956521748</c:v>
                </c:pt>
                <c:pt idx="1498">
                  <c:v>9.3287826086956525</c:v>
                </c:pt>
                <c:pt idx="1499">
                  <c:v>9.3356956521739143</c:v>
                </c:pt>
                <c:pt idx="1500">
                  <c:v>9.3445652173913043</c:v>
                </c:pt>
                <c:pt idx="1501">
                  <c:v>9.3557826086956535</c:v>
                </c:pt>
                <c:pt idx="1502">
                  <c:v>9.3563913043478273</c:v>
                </c:pt>
                <c:pt idx="1503">
                  <c:v>9.3542173913043491</c:v>
                </c:pt>
                <c:pt idx="1504">
                  <c:v>9.3566521739130444</c:v>
                </c:pt>
                <c:pt idx="1505">
                  <c:v>9.3564782608695651</c:v>
                </c:pt>
                <c:pt idx="1506">
                  <c:v>9.3604782608695647</c:v>
                </c:pt>
                <c:pt idx="1507">
                  <c:v>9.3680434782608693</c:v>
                </c:pt>
                <c:pt idx="1508">
                  <c:v>9.3726956521739133</c:v>
                </c:pt>
                <c:pt idx="1509">
                  <c:v>9.3742608695652159</c:v>
                </c:pt>
                <c:pt idx="1510">
                  <c:v>9.3679565217391296</c:v>
                </c:pt>
                <c:pt idx="1511">
                  <c:v>9.3686521739130413</c:v>
                </c:pt>
                <c:pt idx="1512">
                  <c:v>9.4048695652173873</c:v>
                </c:pt>
                <c:pt idx="1513">
                  <c:v>9.4773043478260828</c:v>
                </c:pt>
                <c:pt idx="1514">
                  <c:v>9.4878695652173892</c:v>
                </c:pt>
                <c:pt idx="1515">
                  <c:v>9.4961739130434779</c:v>
                </c:pt>
                <c:pt idx="1516">
                  <c:v>9.503086956521738</c:v>
                </c:pt>
                <c:pt idx="1517">
                  <c:v>9.5028695652173898</c:v>
                </c:pt>
                <c:pt idx="1518">
                  <c:v>9.5007826086956495</c:v>
                </c:pt>
                <c:pt idx="1519">
                  <c:v>9.4977391304347822</c:v>
                </c:pt>
                <c:pt idx="1520">
                  <c:v>9.4992173913043469</c:v>
                </c:pt>
                <c:pt idx="1521">
                  <c:v>9.5005217391304342</c:v>
                </c:pt>
                <c:pt idx="1522">
                  <c:v>9.5043913043478252</c:v>
                </c:pt>
                <c:pt idx="1523">
                  <c:v>9.5009130434782616</c:v>
                </c:pt>
                <c:pt idx="1524">
                  <c:v>9.4990000000000006</c:v>
                </c:pt>
                <c:pt idx="1525">
                  <c:v>9.5023478260869574</c:v>
                </c:pt>
                <c:pt idx="1526">
                  <c:v>9.5023478260869574</c:v>
                </c:pt>
                <c:pt idx="1527">
                  <c:v>9.5042608695652184</c:v>
                </c:pt>
                <c:pt idx="1528">
                  <c:v>9.5126956521739139</c:v>
                </c:pt>
                <c:pt idx="1529">
                  <c:v>9.5157391304347829</c:v>
                </c:pt>
                <c:pt idx="1530">
                  <c:v>9.5148260869565213</c:v>
                </c:pt>
                <c:pt idx="1531">
                  <c:v>9.516608695652172</c:v>
                </c:pt>
                <c:pt idx="1532">
                  <c:v>9.5196956521739118</c:v>
                </c:pt>
                <c:pt idx="1533">
                  <c:v>9.5215217391304332</c:v>
                </c:pt>
                <c:pt idx="1534">
                  <c:v>9.5212608695652143</c:v>
                </c:pt>
                <c:pt idx="1535">
                  <c:v>9.5225217391304326</c:v>
                </c:pt>
                <c:pt idx="1536">
                  <c:v>9.525999999999998</c:v>
                </c:pt>
                <c:pt idx="1537">
                  <c:v>9.5236521739130406</c:v>
                </c:pt>
                <c:pt idx="1538">
                  <c:v>9.5180869565217368</c:v>
                </c:pt>
                <c:pt idx="1539">
                  <c:v>9.5137826086956494</c:v>
                </c:pt>
                <c:pt idx="1540">
                  <c:v>9.5157826086956501</c:v>
                </c:pt>
                <c:pt idx="1541">
                  <c:v>9.5133043478260841</c:v>
                </c:pt>
                <c:pt idx="1542">
                  <c:v>9.5114347826086938</c:v>
                </c:pt>
                <c:pt idx="1543">
                  <c:v>9.509695652173912</c:v>
                </c:pt>
                <c:pt idx="1544">
                  <c:v>9.5098260869565223</c:v>
                </c:pt>
                <c:pt idx="1545">
                  <c:v>9.510173913043479</c:v>
                </c:pt>
                <c:pt idx="1546">
                  <c:v>9.5111304347826096</c:v>
                </c:pt>
                <c:pt idx="1547">
                  <c:v>9.5141739130434786</c:v>
                </c:pt>
                <c:pt idx="1548">
                  <c:v>9.512434782608695</c:v>
                </c:pt>
                <c:pt idx="1549">
                  <c:v>9.5170434782608702</c:v>
                </c:pt>
                <c:pt idx="1550">
                  <c:v>9.5199565217391324</c:v>
                </c:pt>
                <c:pt idx="1551">
                  <c:v>9.5183478260869574</c:v>
                </c:pt>
                <c:pt idx="1552">
                  <c:v>9.5183478260869592</c:v>
                </c:pt>
                <c:pt idx="1553">
                  <c:v>9.5185652173913038</c:v>
                </c:pt>
                <c:pt idx="1554">
                  <c:v>9.5179565217391318</c:v>
                </c:pt>
                <c:pt idx="1555">
                  <c:v>9.5184347826086988</c:v>
                </c:pt>
                <c:pt idx="1556">
                  <c:v>9.5263478260869583</c:v>
                </c:pt>
                <c:pt idx="1557">
                  <c:v>9.5326956521739152</c:v>
                </c:pt>
                <c:pt idx="1558">
                  <c:v>9.5338695652173957</c:v>
                </c:pt>
                <c:pt idx="1559">
                  <c:v>9.5388695652173947</c:v>
                </c:pt>
                <c:pt idx="1560">
                  <c:v>9.5440869565217419</c:v>
                </c:pt>
                <c:pt idx="1561">
                  <c:v>9.5469565217391334</c:v>
                </c:pt>
                <c:pt idx="1562">
                  <c:v>9.5460869565217426</c:v>
                </c:pt>
                <c:pt idx="1563">
                  <c:v>9.5477391304347865</c:v>
                </c:pt>
                <c:pt idx="1564">
                  <c:v>9.5554347826086978</c:v>
                </c:pt>
                <c:pt idx="1565">
                  <c:v>9.5585217391304376</c:v>
                </c:pt>
                <c:pt idx="1566">
                  <c:v>9.5608695652173932</c:v>
                </c:pt>
                <c:pt idx="1567">
                  <c:v>9.5654347826086976</c:v>
                </c:pt>
                <c:pt idx="1568">
                  <c:v>9.5659130434782629</c:v>
                </c:pt>
                <c:pt idx="1569">
                  <c:v>9.5674782608695654</c:v>
                </c:pt>
                <c:pt idx="1570">
                  <c:v>9.564521739130436</c:v>
                </c:pt>
                <c:pt idx="1571">
                  <c:v>9.5685217391304338</c:v>
                </c:pt>
                <c:pt idx="1572">
                  <c:v>9.5709130434782601</c:v>
                </c:pt>
                <c:pt idx="1573">
                  <c:v>9.5724782608695644</c:v>
                </c:pt>
                <c:pt idx="1574">
                  <c:v>9.5721304347826077</c:v>
                </c:pt>
                <c:pt idx="1575">
                  <c:v>9.5699999999999985</c:v>
                </c:pt>
                <c:pt idx="1576">
                  <c:v>9.5719565217391285</c:v>
                </c:pt>
                <c:pt idx="1577">
                  <c:v>9.5746086956521737</c:v>
                </c:pt>
                <c:pt idx="1578">
                  <c:v>9.5770434782608689</c:v>
                </c:pt>
                <c:pt idx="1579">
                  <c:v>9.5756086956521731</c:v>
                </c:pt>
                <c:pt idx="1580">
                  <c:v>9.5755652173913042</c:v>
                </c:pt>
                <c:pt idx="1581">
                  <c:v>9.5759999999999987</c:v>
                </c:pt>
                <c:pt idx="1582">
                  <c:v>9.572260869565218</c:v>
                </c:pt>
                <c:pt idx="1583">
                  <c:v>9.5712608695652186</c:v>
                </c:pt>
                <c:pt idx="1584">
                  <c:v>9.5704782608695655</c:v>
                </c:pt>
                <c:pt idx="1585">
                  <c:v>9.5773043478260877</c:v>
                </c:pt>
                <c:pt idx="1586">
                  <c:v>9.5829565217391313</c:v>
                </c:pt>
                <c:pt idx="1587">
                  <c:v>9.5873043478260893</c:v>
                </c:pt>
                <c:pt idx="1588">
                  <c:v>9.595434782608697</c:v>
                </c:pt>
                <c:pt idx="1589">
                  <c:v>9.6005217391304374</c:v>
                </c:pt>
                <c:pt idx="1590">
                  <c:v>9.5971304347826099</c:v>
                </c:pt>
                <c:pt idx="1591">
                  <c:v>9.5980434782608715</c:v>
                </c:pt>
                <c:pt idx="1592">
                  <c:v>9.6021304347826106</c:v>
                </c:pt>
                <c:pt idx="1593">
                  <c:v>9.6072173913043475</c:v>
                </c:pt>
                <c:pt idx="1594">
                  <c:v>9.6097391304347823</c:v>
                </c:pt>
                <c:pt idx="1595">
                  <c:v>9.6142608695652161</c:v>
                </c:pt>
                <c:pt idx="1596">
                  <c:v>9.6170869565217405</c:v>
                </c:pt>
                <c:pt idx="1597">
                  <c:v>9.617565217391304</c:v>
                </c:pt>
                <c:pt idx="1598">
                  <c:v>9.6187391304347827</c:v>
                </c:pt>
                <c:pt idx="1599">
                  <c:v>9.6206521739130419</c:v>
                </c:pt>
                <c:pt idx="1600">
                  <c:v>9.6205652173913041</c:v>
                </c:pt>
                <c:pt idx="1601">
                  <c:v>9.624173913043478</c:v>
                </c:pt>
                <c:pt idx="1602">
                  <c:v>9.6263913043478251</c:v>
                </c:pt>
                <c:pt idx="1603">
                  <c:v>9.6275652173913038</c:v>
                </c:pt>
                <c:pt idx="1604">
                  <c:v>9.6260434782608666</c:v>
                </c:pt>
                <c:pt idx="1605">
                  <c:v>9.6240434782608695</c:v>
                </c:pt>
                <c:pt idx="1606">
                  <c:v>9.624173913043478</c:v>
                </c:pt>
                <c:pt idx="1607">
                  <c:v>9.6286956521739118</c:v>
                </c:pt>
                <c:pt idx="1608">
                  <c:v>9.6280869565217397</c:v>
                </c:pt>
                <c:pt idx="1609">
                  <c:v>9.6241304347826091</c:v>
                </c:pt>
                <c:pt idx="1610">
                  <c:v>9.6184782608695656</c:v>
                </c:pt>
                <c:pt idx="1611">
                  <c:v>9.6163913043478271</c:v>
                </c:pt>
                <c:pt idx="1612">
                  <c:v>9.6125217391304378</c:v>
                </c:pt>
                <c:pt idx="1613">
                  <c:v>9.6074782608695664</c:v>
                </c:pt>
                <c:pt idx="1614">
                  <c:v>9.6078695652173902</c:v>
                </c:pt>
                <c:pt idx="1615">
                  <c:v>9.6058260869565224</c:v>
                </c:pt>
                <c:pt idx="1616">
                  <c:v>9.6031739130434772</c:v>
                </c:pt>
                <c:pt idx="1617">
                  <c:v>9.6019130434782607</c:v>
                </c:pt>
                <c:pt idx="1618">
                  <c:v>9.6014347826086954</c:v>
                </c:pt>
                <c:pt idx="1619">
                  <c:v>9.6042608695652181</c:v>
                </c:pt>
                <c:pt idx="1620">
                  <c:v>9.6088260869565225</c:v>
                </c:pt>
                <c:pt idx="1621">
                  <c:v>9.6125217391304361</c:v>
                </c:pt>
                <c:pt idx="1622">
                  <c:v>9.6166956521739113</c:v>
                </c:pt>
                <c:pt idx="1623">
                  <c:v>9.6238260869565213</c:v>
                </c:pt>
                <c:pt idx="1624">
                  <c:v>9.6255652173913031</c:v>
                </c:pt>
                <c:pt idx="1625">
                  <c:v>9.6241739130434798</c:v>
                </c:pt>
                <c:pt idx="1626">
                  <c:v>9.621130434782609</c:v>
                </c:pt>
                <c:pt idx="1627">
                  <c:v>9.6229130434782615</c:v>
                </c:pt>
                <c:pt idx="1628">
                  <c:v>9.6349565217391291</c:v>
                </c:pt>
                <c:pt idx="1629">
                  <c:v>9.6442608695652172</c:v>
                </c:pt>
                <c:pt idx="1630">
                  <c:v>9.6440000000000001</c:v>
                </c:pt>
                <c:pt idx="1631">
                  <c:v>9.6430434782608696</c:v>
                </c:pt>
                <c:pt idx="1632">
                  <c:v>9.6429999999999989</c:v>
                </c:pt>
                <c:pt idx="1633">
                  <c:v>9.6441304347826087</c:v>
                </c:pt>
                <c:pt idx="1634">
                  <c:v>9.6465217391304332</c:v>
                </c:pt>
                <c:pt idx="1635">
                  <c:v>9.6536086956521725</c:v>
                </c:pt>
                <c:pt idx="1636">
                  <c:v>9.6679130434782596</c:v>
                </c:pt>
                <c:pt idx="1637">
                  <c:v>9.6723913043478245</c:v>
                </c:pt>
                <c:pt idx="1638">
                  <c:v>9.6700869565217378</c:v>
                </c:pt>
                <c:pt idx="1639">
                  <c:v>9.6671739130434773</c:v>
                </c:pt>
                <c:pt idx="1640">
                  <c:v>9.6724782608695641</c:v>
                </c:pt>
                <c:pt idx="1641">
                  <c:v>9.6723478260869555</c:v>
                </c:pt>
                <c:pt idx="1642">
                  <c:v>9.6677391304347822</c:v>
                </c:pt>
                <c:pt idx="1643">
                  <c:v>9.6685652173913041</c:v>
                </c:pt>
                <c:pt idx="1644">
                  <c:v>9.6701739130434792</c:v>
                </c:pt>
                <c:pt idx="1645">
                  <c:v>9.668000000000001</c:v>
                </c:pt>
                <c:pt idx="1646">
                  <c:v>9.6590000000000025</c:v>
                </c:pt>
                <c:pt idx="1647">
                  <c:v>9.6532173913043504</c:v>
                </c:pt>
                <c:pt idx="1648">
                  <c:v>9.6601739130434794</c:v>
                </c:pt>
                <c:pt idx="1649">
                  <c:v>9.6682173913043492</c:v>
                </c:pt>
                <c:pt idx="1650">
                  <c:v>9.6746086956521751</c:v>
                </c:pt>
                <c:pt idx="1651">
                  <c:v>9.6742173913043494</c:v>
                </c:pt>
                <c:pt idx="1652">
                  <c:v>9.6781304347826076</c:v>
                </c:pt>
                <c:pt idx="1653">
                  <c:v>9.6915217391304349</c:v>
                </c:pt>
                <c:pt idx="1654">
                  <c:v>9.699521739130434</c:v>
                </c:pt>
                <c:pt idx="1655">
                  <c:v>9.7070434782608679</c:v>
                </c:pt>
                <c:pt idx="1656">
                  <c:v>9.7086956521739118</c:v>
                </c:pt>
                <c:pt idx="1657">
                  <c:v>9.7094782608695649</c:v>
                </c:pt>
                <c:pt idx="1658">
                  <c:v>9.7188260869565219</c:v>
                </c:pt>
                <c:pt idx="1659">
                  <c:v>9.7188695652173926</c:v>
                </c:pt>
                <c:pt idx="1660">
                  <c:v>9.7244782608695655</c:v>
                </c:pt>
                <c:pt idx="1661">
                  <c:v>9.7367826086956537</c:v>
                </c:pt>
                <c:pt idx="1662">
                  <c:v>9.7436521739130448</c:v>
                </c:pt>
                <c:pt idx="1663">
                  <c:v>9.7441304347826083</c:v>
                </c:pt>
                <c:pt idx="1664">
                  <c:v>9.7441304347826083</c:v>
                </c:pt>
                <c:pt idx="1665">
                  <c:v>9.7491304347826073</c:v>
                </c:pt>
                <c:pt idx="1666">
                  <c:v>9.7516956521739129</c:v>
                </c:pt>
                <c:pt idx="1667">
                  <c:v>9.7601304347826083</c:v>
                </c:pt>
                <c:pt idx="1668">
                  <c:v>9.762434782608695</c:v>
                </c:pt>
                <c:pt idx="1669">
                  <c:v>9.7681739130434782</c:v>
                </c:pt>
                <c:pt idx="1670">
                  <c:v>9.7726956521739119</c:v>
                </c:pt>
                <c:pt idx="1671">
                  <c:v>9.7720869565217399</c:v>
                </c:pt>
                <c:pt idx="1672">
                  <c:v>9.7729130434782618</c:v>
                </c:pt>
                <c:pt idx="1673">
                  <c:v>9.7761304347826083</c:v>
                </c:pt>
                <c:pt idx="1674">
                  <c:v>9.7777391304347834</c:v>
                </c:pt>
                <c:pt idx="1675">
                  <c:v>9.7694347826086965</c:v>
                </c:pt>
                <c:pt idx="1676">
                  <c:v>9.7539565217391306</c:v>
                </c:pt>
                <c:pt idx="1677">
                  <c:v>9.7492173913043469</c:v>
                </c:pt>
                <c:pt idx="1678">
                  <c:v>9.744478260869565</c:v>
                </c:pt>
                <c:pt idx="1679">
                  <c:v>9.7473913043478255</c:v>
                </c:pt>
                <c:pt idx="1680">
                  <c:v>9.7452173913043492</c:v>
                </c:pt>
                <c:pt idx="1681">
                  <c:v>9.7331304347826091</c:v>
                </c:pt>
                <c:pt idx="1682">
                  <c:v>9.7322608695652164</c:v>
                </c:pt>
                <c:pt idx="1683">
                  <c:v>9.7316521739130444</c:v>
                </c:pt>
                <c:pt idx="1684">
                  <c:v>9.7285652173913046</c:v>
                </c:pt>
                <c:pt idx="1685">
                  <c:v>9.7323043478260871</c:v>
                </c:pt>
                <c:pt idx="1686">
                  <c:v>9.7355652173913079</c:v>
                </c:pt>
                <c:pt idx="1687">
                  <c:v>9.7413043478260875</c:v>
                </c:pt>
                <c:pt idx="1688">
                  <c:v>9.7458695652173919</c:v>
                </c:pt>
                <c:pt idx="1689">
                  <c:v>9.7477826086956529</c:v>
                </c:pt>
                <c:pt idx="1690">
                  <c:v>9.7481304347826079</c:v>
                </c:pt>
                <c:pt idx="1691">
                  <c:v>9.7536521739130446</c:v>
                </c:pt>
                <c:pt idx="1692">
                  <c:v>9.7582173913043491</c:v>
                </c:pt>
                <c:pt idx="1693">
                  <c:v>9.7614782608695663</c:v>
                </c:pt>
                <c:pt idx="1694">
                  <c:v>9.7673913043478269</c:v>
                </c:pt>
                <c:pt idx="1695">
                  <c:v>9.7702173913043477</c:v>
                </c:pt>
                <c:pt idx="1696">
                  <c:v>9.7708260869565216</c:v>
                </c:pt>
                <c:pt idx="1697">
                  <c:v>9.7732173913043461</c:v>
                </c:pt>
                <c:pt idx="1698">
                  <c:v>9.7736521739130406</c:v>
                </c:pt>
                <c:pt idx="1699">
                  <c:v>9.7773478260869542</c:v>
                </c:pt>
                <c:pt idx="1700">
                  <c:v>9.7789130434782585</c:v>
                </c:pt>
                <c:pt idx="1701">
                  <c:v>9.7793478260869566</c:v>
                </c:pt>
                <c:pt idx="1702">
                  <c:v>9.7853478260869569</c:v>
                </c:pt>
                <c:pt idx="1703">
                  <c:v>9.7942608695652158</c:v>
                </c:pt>
                <c:pt idx="1704">
                  <c:v>9.8011304347826087</c:v>
                </c:pt>
                <c:pt idx="1705">
                  <c:v>9.7988260869565202</c:v>
                </c:pt>
                <c:pt idx="1706">
                  <c:v>9.7979999999999983</c:v>
                </c:pt>
                <c:pt idx="1707">
                  <c:v>9.8037391304347832</c:v>
                </c:pt>
                <c:pt idx="1708">
                  <c:v>9.8030869565217387</c:v>
                </c:pt>
                <c:pt idx="1709">
                  <c:v>9.8003043478260867</c:v>
                </c:pt>
                <c:pt idx="1710">
                  <c:v>9.8003043478260867</c:v>
                </c:pt>
                <c:pt idx="1711">
                  <c:v>9.8008695652173898</c:v>
                </c:pt>
                <c:pt idx="1712">
                  <c:v>9.8001304347826075</c:v>
                </c:pt>
                <c:pt idx="1713">
                  <c:v>9.7923043478260858</c:v>
                </c:pt>
                <c:pt idx="1714">
                  <c:v>9.7893478260869546</c:v>
                </c:pt>
                <c:pt idx="1715">
                  <c:v>9.7974782608695641</c:v>
                </c:pt>
                <c:pt idx="1716">
                  <c:v>9.800782608695652</c:v>
                </c:pt>
                <c:pt idx="1717">
                  <c:v>9.796913043478261</c:v>
                </c:pt>
                <c:pt idx="1718">
                  <c:v>9.7981304347826068</c:v>
                </c:pt>
                <c:pt idx="1719">
                  <c:v>9.7961304347826097</c:v>
                </c:pt>
                <c:pt idx="1720">
                  <c:v>9.796391304347825</c:v>
                </c:pt>
                <c:pt idx="1721">
                  <c:v>9.7996086956521733</c:v>
                </c:pt>
                <c:pt idx="1722">
                  <c:v>9.8009565217391295</c:v>
                </c:pt>
                <c:pt idx="1723">
                  <c:v>9.801608695652174</c:v>
                </c:pt>
                <c:pt idx="1724">
                  <c:v>9.8042173913043484</c:v>
                </c:pt>
                <c:pt idx="1725">
                  <c:v>9.7914782608695639</c:v>
                </c:pt>
                <c:pt idx="1726">
                  <c:v>9.7817826086956501</c:v>
                </c:pt>
                <c:pt idx="1727">
                  <c:v>9.7787826086956517</c:v>
                </c:pt>
                <c:pt idx="1728">
                  <c:v>9.7710000000000008</c:v>
                </c:pt>
                <c:pt idx="1729">
                  <c:v>9.7658695652173915</c:v>
                </c:pt>
                <c:pt idx="1730">
                  <c:v>9.7587826086956522</c:v>
                </c:pt>
                <c:pt idx="1731">
                  <c:v>9.7574347826086978</c:v>
                </c:pt>
                <c:pt idx="1732">
                  <c:v>9.7632608695652205</c:v>
                </c:pt>
                <c:pt idx="1733">
                  <c:v>9.7602608695652187</c:v>
                </c:pt>
                <c:pt idx="1734">
                  <c:v>9.7583913043478283</c:v>
                </c:pt>
                <c:pt idx="1735">
                  <c:v>9.7594347826086967</c:v>
                </c:pt>
                <c:pt idx="1736">
                  <c:v>9.761608695652173</c:v>
                </c:pt>
                <c:pt idx="1737">
                  <c:v>9.7667391304347841</c:v>
                </c:pt>
                <c:pt idx="1738">
                  <c:v>9.7583913043478283</c:v>
                </c:pt>
                <c:pt idx="1739">
                  <c:v>9.7514347826086976</c:v>
                </c:pt>
                <c:pt idx="1740">
                  <c:v>9.7480434782608718</c:v>
                </c:pt>
                <c:pt idx="1741">
                  <c:v>9.7468695652173931</c:v>
                </c:pt>
                <c:pt idx="1742">
                  <c:v>9.7491739130434798</c:v>
                </c:pt>
                <c:pt idx="1743">
                  <c:v>9.743391304347826</c:v>
                </c:pt>
                <c:pt idx="1744">
                  <c:v>9.7445217391304357</c:v>
                </c:pt>
                <c:pt idx="1745">
                  <c:v>9.7452608695652181</c:v>
                </c:pt>
                <c:pt idx="1746">
                  <c:v>9.7482173913043475</c:v>
                </c:pt>
                <c:pt idx="1747">
                  <c:v>9.7458260869565212</c:v>
                </c:pt>
                <c:pt idx="1748">
                  <c:v>9.7520869565217385</c:v>
                </c:pt>
                <c:pt idx="1749">
                  <c:v>9.7579999999999991</c:v>
                </c:pt>
                <c:pt idx="1750">
                  <c:v>9.7609130434782614</c:v>
                </c:pt>
                <c:pt idx="1751">
                  <c:v>9.7761739130434773</c:v>
                </c:pt>
                <c:pt idx="1752">
                  <c:v>9.7834782608695665</c:v>
                </c:pt>
                <c:pt idx="1753">
                  <c:v>9.7865652173913027</c:v>
                </c:pt>
                <c:pt idx="1754">
                  <c:v>9.7846086956521745</c:v>
                </c:pt>
                <c:pt idx="1755">
                  <c:v>9.7836956521739129</c:v>
                </c:pt>
                <c:pt idx="1756">
                  <c:v>9.7873478260869575</c:v>
                </c:pt>
                <c:pt idx="1757">
                  <c:v>9.7900000000000009</c:v>
                </c:pt>
                <c:pt idx="1758">
                  <c:v>9.7875652173913057</c:v>
                </c:pt>
                <c:pt idx="1759">
                  <c:v>9.798</c:v>
                </c:pt>
                <c:pt idx="1760">
                  <c:v>9.8020434782608703</c:v>
                </c:pt>
                <c:pt idx="1761">
                  <c:v>9.8121304347826079</c:v>
                </c:pt>
                <c:pt idx="1762">
                  <c:v>9.8206086956521723</c:v>
                </c:pt>
                <c:pt idx="1763">
                  <c:v>9.8239999999999998</c:v>
                </c:pt>
                <c:pt idx="1764">
                  <c:v>9.8246086956521737</c:v>
                </c:pt>
                <c:pt idx="1765">
                  <c:v>9.8235217391304346</c:v>
                </c:pt>
                <c:pt idx="1766">
                  <c:v>9.8275652173913048</c:v>
                </c:pt>
                <c:pt idx="1767">
                  <c:v>9.8282608695652165</c:v>
                </c:pt>
                <c:pt idx="1768">
                  <c:v>9.8301739130434793</c:v>
                </c:pt>
                <c:pt idx="1769">
                  <c:v>9.8364347826086984</c:v>
                </c:pt>
                <c:pt idx="1770">
                  <c:v>9.8403478260869583</c:v>
                </c:pt>
                <c:pt idx="1771">
                  <c:v>9.847043478260872</c:v>
                </c:pt>
                <c:pt idx="1772">
                  <c:v>9.8539565217391321</c:v>
                </c:pt>
                <c:pt idx="1773">
                  <c:v>9.8621304347826122</c:v>
                </c:pt>
                <c:pt idx="1774">
                  <c:v>9.8683913043478277</c:v>
                </c:pt>
                <c:pt idx="1775">
                  <c:v>9.8718260869565224</c:v>
                </c:pt>
                <c:pt idx="1776">
                  <c:v>9.8774347826086952</c:v>
                </c:pt>
                <c:pt idx="1777">
                  <c:v>9.8895217391304335</c:v>
                </c:pt>
                <c:pt idx="1778">
                  <c:v>9.8942608695652172</c:v>
                </c:pt>
                <c:pt idx="1779">
                  <c:v>9.8944782608695636</c:v>
                </c:pt>
                <c:pt idx="1780">
                  <c:v>9.8876521739130432</c:v>
                </c:pt>
                <c:pt idx="1781">
                  <c:v>9.8853478260869547</c:v>
                </c:pt>
                <c:pt idx="1782">
                  <c:v>9.8835217391304315</c:v>
                </c:pt>
                <c:pt idx="1783">
                  <c:v>9.8859565217391268</c:v>
                </c:pt>
                <c:pt idx="1784">
                  <c:v>9.8827391304347803</c:v>
                </c:pt>
                <c:pt idx="1785">
                  <c:v>9.8810869565217381</c:v>
                </c:pt>
                <c:pt idx="1786">
                  <c:v>9.8796086956521734</c:v>
                </c:pt>
                <c:pt idx="1787">
                  <c:v>9.8803478260869557</c:v>
                </c:pt>
                <c:pt idx="1788">
                  <c:v>9.8868695652173919</c:v>
                </c:pt>
                <c:pt idx="1789">
                  <c:v>9.8865217391304334</c:v>
                </c:pt>
                <c:pt idx="1790">
                  <c:v>9.88560869565217</c:v>
                </c:pt>
                <c:pt idx="1791">
                  <c:v>9.8815652173913033</c:v>
                </c:pt>
                <c:pt idx="1792">
                  <c:v>9.8702173913043456</c:v>
                </c:pt>
                <c:pt idx="1793">
                  <c:v>9.8742608695652159</c:v>
                </c:pt>
                <c:pt idx="1794">
                  <c:v>9.8727826086956512</c:v>
                </c:pt>
                <c:pt idx="1795">
                  <c:v>9.8635652173913027</c:v>
                </c:pt>
                <c:pt idx="1796">
                  <c:v>9.8542608695652145</c:v>
                </c:pt>
                <c:pt idx="1797">
                  <c:v>9.8481304347826057</c:v>
                </c:pt>
                <c:pt idx="1798">
                  <c:v>9.8439130434782598</c:v>
                </c:pt>
                <c:pt idx="1799">
                  <c:v>9.8481304347826075</c:v>
                </c:pt>
                <c:pt idx="1800">
                  <c:v>9.8431304347826085</c:v>
                </c:pt>
                <c:pt idx="1801">
                  <c:v>9.839434782608695</c:v>
                </c:pt>
                <c:pt idx="1802">
                  <c:v>9.8417826086956524</c:v>
                </c:pt>
                <c:pt idx="1803">
                  <c:v>9.8503478260869581</c:v>
                </c:pt>
                <c:pt idx="1804">
                  <c:v>9.8582173913043487</c:v>
                </c:pt>
                <c:pt idx="1805">
                  <c:v>9.8545652173913076</c:v>
                </c:pt>
                <c:pt idx="1806">
                  <c:v>9.8472608695652202</c:v>
                </c:pt>
                <c:pt idx="1807">
                  <c:v>9.8489130434782624</c:v>
                </c:pt>
                <c:pt idx="1808">
                  <c:v>9.8531304347826101</c:v>
                </c:pt>
                <c:pt idx="1809">
                  <c:v>9.8646521739130453</c:v>
                </c:pt>
                <c:pt idx="1810">
                  <c:v>9.8654347826086966</c:v>
                </c:pt>
                <c:pt idx="1811">
                  <c:v>9.8607391304347853</c:v>
                </c:pt>
                <c:pt idx="1812">
                  <c:v>9.8690869565217394</c:v>
                </c:pt>
                <c:pt idx="1813">
                  <c:v>9.8728260869565219</c:v>
                </c:pt>
                <c:pt idx="1814">
                  <c:v>9.8882173913043498</c:v>
                </c:pt>
                <c:pt idx="1815">
                  <c:v>9.8996521739130454</c:v>
                </c:pt>
                <c:pt idx="1816">
                  <c:v>9.8923478260869597</c:v>
                </c:pt>
                <c:pt idx="1817">
                  <c:v>9.8916086956521756</c:v>
                </c:pt>
                <c:pt idx="1818">
                  <c:v>9.8960434782608715</c:v>
                </c:pt>
                <c:pt idx="1819">
                  <c:v>9.8996956521739143</c:v>
                </c:pt>
                <c:pt idx="1820">
                  <c:v>9.8983043478260875</c:v>
                </c:pt>
                <c:pt idx="1821">
                  <c:v>9.8997826086956522</c:v>
                </c:pt>
                <c:pt idx="1822">
                  <c:v>9.8954782608695648</c:v>
                </c:pt>
                <c:pt idx="1823">
                  <c:v>9.8891304347826097</c:v>
                </c:pt>
                <c:pt idx="1824">
                  <c:v>9.8918695652173909</c:v>
                </c:pt>
                <c:pt idx="1825">
                  <c:v>9.8964347826086971</c:v>
                </c:pt>
                <c:pt idx="1826">
                  <c:v>9.8959565217391301</c:v>
                </c:pt>
                <c:pt idx="1827">
                  <c:v>9.8927391304347836</c:v>
                </c:pt>
                <c:pt idx="1828">
                  <c:v>9.8947826086956532</c:v>
                </c:pt>
                <c:pt idx="1829">
                  <c:v>9.8972173913043484</c:v>
                </c:pt>
                <c:pt idx="1830">
                  <c:v>9.8988695652173924</c:v>
                </c:pt>
                <c:pt idx="1831">
                  <c:v>9.9040869565217413</c:v>
                </c:pt>
                <c:pt idx="1832">
                  <c:v>9.8967826086956538</c:v>
                </c:pt>
                <c:pt idx="1833">
                  <c:v>9.8947826086956532</c:v>
                </c:pt>
                <c:pt idx="1834">
                  <c:v>9.9003043478260864</c:v>
                </c:pt>
                <c:pt idx="1835">
                  <c:v>9.8978695652173911</c:v>
                </c:pt>
                <c:pt idx="1836">
                  <c:v>9.8958260869565216</c:v>
                </c:pt>
                <c:pt idx="1837">
                  <c:v>9.888782608695653</c:v>
                </c:pt>
                <c:pt idx="1838">
                  <c:v>9.8793478260869563</c:v>
                </c:pt>
                <c:pt idx="1839">
                  <c:v>9.8867826086956523</c:v>
                </c:pt>
                <c:pt idx="1840">
                  <c:v>9.8908260869565225</c:v>
                </c:pt>
                <c:pt idx="1841">
                  <c:v>9.8941304347826087</c:v>
                </c:pt>
                <c:pt idx="1842">
                  <c:v>9.9053478260869561</c:v>
                </c:pt>
                <c:pt idx="1843">
                  <c:v>9.9117826086956526</c:v>
                </c:pt>
                <c:pt idx="1844">
                  <c:v>9.9118695652173923</c:v>
                </c:pt>
                <c:pt idx="1845">
                  <c:v>9.914782608695651</c:v>
                </c:pt>
                <c:pt idx="1846">
                  <c:v>9.9205217391304341</c:v>
                </c:pt>
                <c:pt idx="1847">
                  <c:v>9.9131739130434777</c:v>
                </c:pt>
                <c:pt idx="1848">
                  <c:v>9.9032173913043451</c:v>
                </c:pt>
                <c:pt idx="1849">
                  <c:v>9.9044782608695634</c:v>
                </c:pt>
                <c:pt idx="1850">
                  <c:v>9.9076956521739117</c:v>
                </c:pt>
                <c:pt idx="1851">
                  <c:v>9.9070869565217361</c:v>
                </c:pt>
                <c:pt idx="1852">
                  <c:v>9.9014347826086944</c:v>
                </c:pt>
                <c:pt idx="1853">
                  <c:v>9.8967391304347831</c:v>
                </c:pt>
                <c:pt idx="1854">
                  <c:v>9.8946956521739136</c:v>
                </c:pt>
                <c:pt idx="1855">
                  <c:v>9.9022173913043474</c:v>
                </c:pt>
                <c:pt idx="1856">
                  <c:v>9.9074782608695653</c:v>
                </c:pt>
                <c:pt idx="1857">
                  <c:v>9.9115217391304355</c:v>
                </c:pt>
                <c:pt idx="1858">
                  <c:v>9.9187826086956541</c:v>
                </c:pt>
                <c:pt idx="1859">
                  <c:v>9.9260000000000019</c:v>
                </c:pt>
                <c:pt idx="1860">
                  <c:v>9.9284782608695661</c:v>
                </c:pt>
                <c:pt idx="1861">
                  <c:v>9.9420434782608709</c:v>
                </c:pt>
                <c:pt idx="1862">
                  <c:v>9.9444347826086972</c:v>
                </c:pt>
                <c:pt idx="1863">
                  <c:v>9.9325652173913053</c:v>
                </c:pt>
                <c:pt idx="1864">
                  <c:v>9.9001739130434796</c:v>
                </c:pt>
                <c:pt idx="1865">
                  <c:v>9.8847826086956534</c:v>
                </c:pt>
                <c:pt idx="1866">
                  <c:v>9.8768695652173921</c:v>
                </c:pt>
                <c:pt idx="1867">
                  <c:v>9.8797826086956508</c:v>
                </c:pt>
                <c:pt idx="1868">
                  <c:v>9.8868260869565194</c:v>
                </c:pt>
                <c:pt idx="1869">
                  <c:v>9.8874782608695622</c:v>
                </c:pt>
                <c:pt idx="1870">
                  <c:v>9.8888260869565219</c:v>
                </c:pt>
                <c:pt idx="1871">
                  <c:v>9.8939565217391277</c:v>
                </c:pt>
                <c:pt idx="1872">
                  <c:v>9.8940869565217362</c:v>
                </c:pt>
                <c:pt idx="1873">
                  <c:v>9.8943043478260844</c:v>
                </c:pt>
                <c:pt idx="1874">
                  <c:v>9.9068695652173897</c:v>
                </c:pt>
                <c:pt idx="1875">
                  <c:v>9.9200434782608689</c:v>
                </c:pt>
                <c:pt idx="1876">
                  <c:v>9.9176956521739115</c:v>
                </c:pt>
                <c:pt idx="1877">
                  <c:v>9.9198695652173914</c:v>
                </c:pt>
                <c:pt idx="1878">
                  <c:v>9.9174782608695651</c:v>
                </c:pt>
                <c:pt idx="1879">
                  <c:v>9.9223478260869555</c:v>
                </c:pt>
                <c:pt idx="1880">
                  <c:v>9.9207391304347823</c:v>
                </c:pt>
                <c:pt idx="1881">
                  <c:v>9.914782608695651</c:v>
                </c:pt>
                <c:pt idx="1882">
                  <c:v>9.9166521739130431</c:v>
                </c:pt>
                <c:pt idx="1883">
                  <c:v>9.9176956521739132</c:v>
                </c:pt>
                <c:pt idx="1884">
                  <c:v>9.9161304347826089</c:v>
                </c:pt>
                <c:pt idx="1885">
                  <c:v>9.9151739130434784</c:v>
                </c:pt>
                <c:pt idx="1886">
                  <c:v>9.9279130434782594</c:v>
                </c:pt>
                <c:pt idx="1887">
                  <c:v>9.9625217391304339</c:v>
                </c:pt>
                <c:pt idx="1888">
                  <c:v>9.9755652173913045</c:v>
                </c:pt>
                <c:pt idx="1889">
                  <c:v>9.9879999999999995</c:v>
                </c:pt>
                <c:pt idx="1890">
                  <c:v>9.9888695652173904</c:v>
                </c:pt>
                <c:pt idx="1891">
                  <c:v>9.984</c:v>
                </c:pt>
                <c:pt idx="1892">
                  <c:v>9.98378260869565</c:v>
                </c:pt>
                <c:pt idx="1893">
                  <c:v>9.9804782608695639</c:v>
                </c:pt>
                <c:pt idx="1894">
                  <c:v>9.9792608695652163</c:v>
                </c:pt>
                <c:pt idx="1895">
                  <c:v>9.9762173913043455</c:v>
                </c:pt>
                <c:pt idx="1896">
                  <c:v>9.9784782608695632</c:v>
                </c:pt>
                <c:pt idx="1897">
                  <c:v>9.9657826086956511</c:v>
                </c:pt>
                <c:pt idx="1898">
                  <c:v>9.9505217391304353</c:v>
                </c:pt>
                <c:pt idx="1899">
                  <c:v>9.9526086956521738</c:v>
                </c:pt>
                <c:pt idx="1900">
                  <c:v>9.9465217391304321</c:v>
                </c:pt>
                <c:pt idx="1901">
                  <c:v>9.9430434782608685</c:v>
                </c:pt>
                <c:pt idx="1902">
                  <c:v>9.9363478260869584</c:v>
                </c:pt>
                <c:pt idx="1903">
                  <c:v>9.9360869565217396</c:v>
                </c:pt>
                <c:pt idx="1904">
                  <c:v>9.9423043478260862</c:v>
                </c:pt>
                <c:pt idx="1905">
                  <c:v>9.9362173913043463</c:v>
                </c:pt>
                <c:pt idx="1906">
                  <c:v>9.9374782608695629</c:v>
                </c:pt>
                <c:pt idx="1907">
                  <c:v>9.9346086956521749</c:v>
                </c:pt>
                <c:pt idx="1908">
                  <c:v>9.9358695652173932</c:v>
                </c:pt>
                <c:pt idx="1909">
                  <c:v>9.9377826086956524</c:v>
                </c:pt>
                <c:pt idx="1910">
                  <c:v>9.9314782608695662</c:v>
                </c:pt>
                <c:pt idx="1911">
                  <c:v>9.9317391304347833</c:v>
                </c:pt>
                <c:pt idx="1912">
                  <c:v>9.9264347826086947</c:v>
                </c:pt>
                <c:pt idx="1913">
                  <c:v>9.9208695652173908</c:v>
                </c:pt>
                <c:pt idx="1914">
                  <c:v>9.9088260869565232</c:v>
                </c:pt>
                <c:pt idx="1915">
                  <c:v>9.9084347826086976</c:v>
                </c:pt>
                <c:pt idx="1916">
                  <c:v>9.9102608695652208</c:v>
                </c:pt>
                <c:pt idx="1917">
                  <c:v>9.9146521739130442</c:v>
                </c:pt>
                <c:pt idx="1918">
                  <c:v>9.9256521739130452</c:v>
                </c:pt>
                <c:pt idx="1919">
                  <c:v>9.9316956521739126</c:v>
                </c:pt>
                <c:pt idx="1920">
                  <c:v>9.9444782608695643</c:v>
                </c:pt>
                <c:pt idx="1921">
                  <c:v>9.9558695652173927</c:v>
                </c:pt>
                <c:pt idx="1922">
                  <c:v>9.9591739130434789</c:v>
                </c:pt>
                <c:pt idx="1923">
                  <c:v>9.9573478260869575</c:v>
                </c:pt>
                <c:pt idx="1924">
                  <c:v>9.9533043478260872</c:v>
                </c:pt>
                <c:pt idx="1925">
                  <c:v>9.9573478260869575</c:v>
                </c:pt>
                <c:pt idx="1926">
                  <c:v>9.9618260869565205</c:v>
                </c:pt>
                <c:pt idx="1927">
                  <c:v>9.9644347826086932</c:v>
                </c:pt>
                <c:pt idx="1928">
                  <c:v>9.9615217391304345</c:v>
                </c:pt>
                <c:pt idx="1929">
                  <c:v>9.9603043478260869</c:v>
                </c:pt>
                <c:pt idx="1930">
                  <c:v>9.965869565217389</c:v>
                </c:pt>
                <c:pt idx="1931">
                  <c:v>9.9725652173913026</c:v>
                </c:pt>
                <c:pt idx="1932">
                  <c:v>9.9712173913043447</c:v>
                </c:pt>
                <c:pt idx="1933">
                  <c:v>9.9756521739130424</c:v>
                </c:pt>
                <c:pt idx="1934">
                  <c:v>9.9645217391304346</c:v>
                </c:pt>
                <c:pt idx="1935">
                  <c:v>9.9629999999999992</c:v>
                </c:pt>
                <c:pt idx="1936">
                  <c:v>9.9673913043478244</c:v>
                </c:pt>
                <c:pt idx="1937">
                  <c:v>9.970260869565216</c:v>
                </c:pt>
                <c:pt idx="1938">
                  <c:v>9.9711304347826069</c:v>
                </c:pt>
                <c:pt idx="1939">
                  <c:v>9.9816521739130408</c:v>
                </c:pt>
                <c:pt idx="1940">
                  <c:v>9.98595652173913</c:v>
                </c:pt>
                <c:pt idx="1941">
                  <c:v>9.9777826086956516</c:v>
                </c:pt>
                <c:pt idx="1942">
                  <c:v>9.9670869565217384</c:v>
                </c:pt>
                <c:pt idx="1943">
                  <c:v>9.9584782608695601</c:v>
                </c:pt>
                <c:pt idx="1944">
                  <c:v>9.9588260869565186</c:v>
                </c:pt>
                <c:pt idx="1945">
                  <c:v>9.9602608695652162</c:v>
                </c:pt>
                <c:pt idx="1946">
                  <c:v>9.9594782608695649</c:v>
                </c:pt>
                <c:pt idx="1947">
                  <c:v>9.9591304347826082</c:v>
                </c:pt>
                <c:pt idx="1948">
                  <c:v>9.9607826086956521</c:v>
                </c:pt>
                <c:pt idx="1949">
                  <c:v>9.9615652173913034</c:v>
                </c:pt>
                <c:pt idx="1950">
                  <c:v>9.9552173913043447</c:v>
                </c:pt>
                <c:pt idx="1951">
                  <c:v>9.9596521739130406</c:v>
                </c:pt>
                <c:pt idx="1952">
                  <c:v>9.9643043478260829</c:v>
                </c:pt>
                <c:pt idx="1953">
                  <c:v>9.9588695652173893</c:v>
                </c:pt>
                <c:pt idx="1954">
                  <c:v>9.9553043478260843</c:v>
                </c:pt>
                <c:pt idx="1955">
                  <c:v>9.9549130434782604</c:v>
                </c:pt>
                <c:pt idx="1956">
                  <c:v>9.9540869565217385</c:v>
                </c:pt>
                <c:pt idx="1957">
                  <c:v>9.9595217391304338</c:v>
                </c:pt>
                <c:pt idx="1958">
                  <c:v>9.9684347826086963</c:v>
                </c:pt>
                <c:pt idx="1959">
                  <c:v>9.9832608695652176</c:v>
                </c:pt>
                <c:pt idx="1960">
                  <c:v>9.9880869565217392</c:v>
                </c:pt>
                <c:pt idx="1961">
                  <c:v>9.9879999999999995</c:v>
                </c:pt>
                <c:pt idx="1962">
                  <c:v>9.9864782608695659</c:v>
                </c:pt>
                <c:pt idx="1963">
                  <c:v>9.987869565217391</c:v>
                </c:pt>
                <c:pt idx="1964">
                  <c:v>9.9903913043478259</c:v>
                </c:pt>
                <c:pt idx="1965">
                  <c:v>9.9923913043478265</c:v>
                </c:pt>
                <c:pt idx="1966">
                  <c:v>9.9915652173913045</c:v>
                </c:pt>
                <c:pt idx="1967">
                  <c:v>9.9864782608695659</c:v>
                </c:pt>
                <c:pt idx="1968">
                  <c:v>9.9834782608695658</c:v>
                </c:pt>
                <c:pt idx="1969">
                  <c:v>9.9900434782608709</c:v>
                </c:pt>
                <c:pt idx="1970">
                  <c:v>9.9997826086956518</c:v>
                </c:pt>
                <c:pt idx="1971">
                  <c:v>9.9985652173913042</c:v>
                </c:pt>
                <c:pt idx="1972">
                  <c:v>9.9940869565217412</c:v>
                </c:pt>
                <c:pt idx="1973">
                  <c:v>9.9896086956521746</c:v>
                </c:pt>
                <c:pt idx="1974">
                  <c:v>9.9940434782608705</c:v>
                </c:pt>
                <c:pt idx="1975">
                  <c:v>9.9965652173913071</c:v>
                </c:pt>
                <c:pt idx="1976">
                  <c:v>9.9999565217391311</c:v>
                </c:pt>
                <c:pt idx="1977">
                  <c:v>10.002173913043478</c:v>
                </c:pt>
                <c:pt idx="1978">
                  <c:v>10.002565217391306</c:v>
                </c:pt>
                <c:pt idx="1979">
                  <c:v>10.004217391304346</c:v>
                </c:pt>
                <c:pt idx="1980">
                  <c:v>10.00704347826087</c:v>
                </c:pt>
                <c:pt idx="1981">
                  <c:v>10.005304347826087</c:v>
                </c:pt>
                <c:pt idx="1982">
                  <c:v>9.9933478260869553</c:v>
                </c:pt>
                <c:pt idx="1983">
                  <c:v>10.001478260869565</c:v>
                </c:pt>
                <c:pt idx="1984">
                  <c:v>10.006478260869565</c:v>
                </c:pt>
                <c:pt idx="1985">
                  <c:v>10.003130434782609</c:v>
                </c:pt>
                <c:pt idx="1986">
                  <c:v>9.9982608695652182</c:v>
                </c:pt>
                <c:pt idx="1987">
                  <c:v>10.001608695652171</c:v>
                </c:pt>
                <c:pt idx="1988">
                  <c:v>10.008260869565216</c:v>
                </c:pt>
                <c:pt idx="1989">
                  <c:v>10.017869565217389</c:v>
                </c:pt>
                <c:pt idx="1990">
                  <c:v>10.025826086956519</c:v>
                </c:pt>
                <c:pt idx="1991">
                  <c:v>10.030913043478259</c:v>
                </c:pt>
                <c:pt idx="1992">
                  <c:v>10.032913043478258</c:v>
                </c:pt>
                <c:pt idx="1993">
                  <c:v>10.032869565217389</c:v>
                </c:pt>
                <c:pt idx="1994">
                  <c:v>10.027260869565215</c:v>
                </c:pt>
                <c:pt idx="1995">
                  <c:v>10.034130434782606</c:v>
                </c:pt>
                <c:pt idx="1996">
                  <c:v>10.043173913043475</c:v>
                </c:pt>
                <c:pt idx="1997">
                  <c:v>10.041173913043474</c:v>
                </c:pt>
                <c:pt idx="1998">
                  <c:v>10.035739130434781</c:v>
                </c:pt>
                <c:pt idx="1999">
                  <c:v>10.031086956521737</c:v>
                </c:pt>
                <c:pt idx="2000">
                  <c:v>10.028173913043476</c:v>
                </c:pt>
                <c:pt idx="2001">
                  <c:v>10.024391304347827</c:v>
                </c:pt>
                <c:pt idx="2002">
                  <c:v>10.018478260869564</c:v>
                </c:pt>
                <c:pt idx="2003">
                  <c:v>10.019521739130434</c:v>
                </c:pt>
                <c:pt idx="2004">
                  <c:v>10.008913043478261</c:v>
                </c:pt>
                <c:pt idx="2005">
                  <c:v>10.002956521739131</c:v>
                </c:pt>
                <c:pt idx="2006">
                  <c:v>10.000652173913041</c:v>
                </c:pt>
                <c:pt idx="2007">
                  <c:v>9.9947826086956528</c:v>
                </c:pt>
                <c:pt idx="2008">
                  <c:v>9.996739130434781</c:v>
                </c:pt>
                <c:pt idx="2009">
                  <c:v>9.9994782608695658</c:v>
                </c:pt>
                <c:pt idx="2010">
                  <c:v>10.000217391304348</c:v>
                </c:pt>
                <c:pt idx="2011">
                  <c:v>10.002260869565218</c:v>
                </c:pt>
                <c:pt idx="2012">
                  <c:v>9.9966956521739121</c:v>
                </c:pt>
                <c:pt idx="2013">
                  <c:v>9.9873913043478257</c:v>
                </c:pt>
                <c:pt idx="2014">
                  <c:v>9.9803043478260864</c:v>
                </c:pt>
                <c:pt idx="2015">
                  <c:v>9.977695652173912</c:v>
                </c:pt>
                <c:pt idx="2016">
                  <c:v>9.9774782608695638</c:v>
                </c:pt>
                <c:pt idx="2017">
                  <c:v>9.98</c:v>
                </c:pt>
                <c:pt idx="2018">
                  <c:v>9.9674347826086969</c:v>
                </c:pt>
                <c:pt idx="2019">
                  <c:v>9.9594782608695667</c:v>
                </c:pt>
                <c:pt idx="2020">
                  <c:v>9.9586521739130429</c:v>
                </c:pt>
                <c:pt idx="2021">
                  <c:v>9.961652173913043</c:v>
                </c:pt>
                <c:pt idx="2022">
                  <c:v>9.9718260869565221</c:v>
                </c:pt>
                <c:pt idx="2023">
                  <c:v>9.9742608695652173</c:v>
                </c:pt>
                <c:pt idx="2024">
                  <c:v>9.9751304347826082</c:v>
                </c:pt>
                <c:pt idx="2025">
                  <c:v>9.9697391304347835</c:v>
                </c:pt>
                <c:pt idx="2026">
                  <c:v>9.9633478260869577</c:v>
                </c:pt>
                <c:pt idx="2027">
                  <c:v>9.96604347826087</c:v>
                </c:pt>
                <c:pt idx="2028">
                  <c:v>9.9680869565217396</c:v>
                </c:pt>
                <c:pt idx="2029">
                  <c:v>9.9659999999999993</c:v>
                </c:pt>
                <c:pt idx="2030">
                  <c:v>9.9786956521739114</c:v>
                </c:pt>
                <c:pt idx="2031">
                  <c:v>9.9830434782608677</c:v>
                </c:pt>
                <c:pt idx="2032">
                  <c:v>9.9868695652173898</c:v>
                </c:pt>
                <c:pt idx="2033">
                  <c:v>9.9833478260869555</c:v>
                </c:pt>
                <c:pt idx="2034">
                  <c:v>9.9791739130434767</c:v>
                </c:pt>
                <c:pt idx="2035">
                  <c:v>9.9877391304347825</c:v>
                </c:pt>
                <c:pt idx="2036">
                  <c:v>9.9971304347826067</c:v>
                </c:pt>
                <c:pt idx="2037">
                  <c:v>9.9973913043478255</c:v>
                </c:pt>
                <c:pt idx="2038">
                  <c:v>10.000869565217391</c:v>
                </c:pt>
                <c:pt idx="2039">
                  <c:v>10.006782608695653</c:v>
                </c:pt>
                <c:pt idx="2040">
                  <c:v>10.010086956521739</c:v>
                </c:pt>
                <c:pt idx="2041">
                  <c:v>10.022</c:v>
                </c:pt>
                <c:pt idx="2042">
                  <c:v>10.021217391304347</c:v>
                </c:pt>
                <c:pt idx="2043">
                  <c:v>10.023217391304348</c:v>
                </c:pt>
                <c:pt idx="2044">
                  <c:v>10.013086956521738</c:v>
                </c:pt>
                <c:pt idx="2045">
                  <c:v>10.008086956521739</c:v>
                </c:pt>
                <c:pt idx="2046">
                  <c:v>10.005434782608695</c:v>
                </c:pt>
                <c:pt idx="2047">
                  <c:v>10.016739130434782</c:v>
                </c:pt>
                <c:pt idx="2048">
                  <c:v>10.033217391304348</c:v>
                </c:pt>
                <c:pt idx="2049">
                  <c:v>10.039652173913042</c:v>
                </c:pt>
                <c:pt idx="2050">
                  <c:v>10.050565217391304</c:v>
                </c:pt>
                <c:pt idx="2051">
                  <c:v>10.053739130434781</c:v>
                </c:pt>
                <c:pt idx="2052">
                  <c:v>10.054652173913043</c:v>
                </c:pt>
                <c:pt idx="2053">
                  <c:v>10.051695652173914</c:v>
                </c:pt>
                <c:pt idx="2054">
                  <c:v>10.051913043478264</c:v>
                </c:pt>
                <c:pt idx="2055">
                  <c:v>10.044869565217393</c:v>
                </c:pt>
                <c:pt idx="2056">
                  <c:v>10.050304347826087</c:v>
                </c:pt>
                <c:pt idx="2057">
                  <c:v>10.055130434782608</c:v>
                </c:pt>
                <c:pt idx="2058">
                  <c:v>10.047826086956523</c:v>
                </c:pt>
                <c:pt idx="2059">
                  <c:v>10.04221739130435</c:v>
                </c:pt>
                <c:pt idx="2060">
                  <c:v>10.048521739130436</c:v>
                </c:pt>
                <c:pt idx="2061">
                  <c:v>10.05017391304348</c:v>
                </c:pt>
                <c:pt idx="2062">
                  <c:v>10.047695652173914</c:v>
                </c:pt>
                <c:pt idx="2063">
                  <c:v>10.054608695652174</c:v>
                </c:pt>
                <c:pt idx="2064">
                  <c:v>10.059434782608696</c:v>
                </c:pt>
                <c:pt idx="2065">
                  <c:v>10.066173913043478</c:v>
                </c:pt>
                <c:pt idx="2066">
                  <c:v>10.067913043478262</c:v>
                </c:pt>
                <c:pt idx="2067">
                  <c:v>10.078391304347827</c:v>
                </c:pt>
                <c:pt idx="2068">
                  <c:v>10.085000000000001</c:v>
                </c:pt>
                <c:pt idx="2069">
                  <c:v>10.084043478260869</c:v>
                </c:pt>
                <c:pt idx="2070">
                  <c:v>10.078565217391304</c:v>
                </c:pt>
                <c:pt idx="2071">
                  <c:v>10.081000000000001</c:v>
                </c:pt>
                <c:pt idx="2072">
                  <c:v>10.080347826086957</c:v>
                </c:pt>
                <c:pt idx="2073">
                  <c:v>10.07217391304348</c:v>
                </c:pt>
                <c:pt idx="2074">
                  <c:v>10.077478260869569</c:v>
                </c:pt>
                <c:pt idx="2075">
                  <c:v>10.083869565217395</c:v>
                </c:pt>
                <c:pt idx="2076">
                  <c:v>10.092260869565219</c:v>
                </c:pt>
                <c:pt idx="2077">
                  <c:v>10.107521739130437</c:v>
                </c:pt>
                <c:pt idx="2078">
                  <c:v>10.127304347826088</c:v>
                </c:pt>
                <c:pt idx="2079">
                  <c:v>10.121782608695653</c:v>
                </c:pt>
                <c:pt idx="2080">
                  <c:v>10.107304347826085</c:v>
                </c:pt>
                <c:pt idx="2081">
                  <c:v>10.105304347826086</c:v>
                </c:pt>
                <c:pt idx="2082">
                  <c:v>10.114347826086957</c:v>
                </c:pt>
                <c:pt idx="2083">
                  <c:v>10.120434782608697</c:v>
                </c:pt>
                <c:pt idx="2084">
                  <c:v>10.116608695652173</c:v>
                </c:pt>
                <c:pt idx="2085">
                  <c:v>10.10695652173913</c:v>
                </c:pt>
                <c:pt idx="2086">
                  <c:v>10.108869565217391</c:v>
                </c:pt>
                <c:pt idx="2087">
                  <c:v>10.102391304347826</c:v>
                </c:pt>
                <c:pt idx="2088">
                  <c:v>10.10486956521739</c:v>
                </c:pt>
                <c:pt idx="2089">
                  <c:v>10.106391304347826</c:v>
                </c:pt>
                <c:pt idx="2090">
                  <c:v>10.110391304347825</c:v>
                </c:pt>
                <c:pt idx="2091">
                  <c:v>10.102739130434783</c:v>
                </c:pt>
                <c:pt idx="2092">
                  <c:v>10.102652173913045</c:v>
                </c:pt>
                <c:pt idx="2093">
                  <c:v>10.100043478260869</c:v>
                </c:pt>
                <c:pt idx="2094">
                  <c:v>10.092739130434783</c:v>
                </c:pt>
                <c:pt idx="2095">
                  <c:v>10.094260869565217</c:v>
                </c:pt>
                <c:pt idx="2096">
                  <c:v>10.097</c:v>
                </c:pt>
                <c:pt idx="2097">
                  <c:v>10.08804347826087</c:v>
                </c:pt>
                <c:pt idx="2098">
                  <c:v>10.08082608695652</c:v>
                </c:pt>
                <c:pt idx="2099">
                  <c:v>10.06782608695652</c:v>
                </c:pt>
                <c:pt idx="2100">
                  <c:v>10.04995652173913</c:v>
                </c:pt>
                <c:pt idx="2101">
                  <c:v>10.038391304347826</c:v>
                </c:pt>
                <c:pt idx="2102">
                  <c:v>10.04295652173913</c:v>
                </c:pt>
                <c:pt idx="2103">
                  <c:v>10.056434782608694</c:v>
                </c:pt>
                <c:pt idx="2104">
                  <c:v>10.062434782608694</c:v>
                </c:pt>
                <c:pt idx="2105">
                  <c:v>10.062304347826085</c:v>
                </c:pt>
                <c:pt idx="2106">
                  <c:v>10.054130434782607</c:v>
                </c:pt>
                <c:pt idx="2107">
                  <c:v>10.051739130434781</c:v>
                </c:pt>
                <c:pt idx="2108">
                  <c:v>10.057782608695652</c:v>
                </c:pt>
                <c:pt idx="2109">
                  <c:v>10.052260869565217</c:v>
                </c:pt>
                <c:pt idx="2110">
                  <c:v>10.056739130434782</c:v>
                </c:pt>
                <c:pt idx="2111">
                  <c:v>10.051956521739131</c:v>
                </c:pt>
                <c:pt idx="2112">
                  <c:v>10.055086956521739</c:v>
                </c:pt>
                <c:pt idx="2113">
                  <c:v>10.059521739130433</c:v>
                </c:pt>
                <c:pt idx="2114">
                  <c:v>10.067347826086955</c:v>
                </c:pt>
                <c:pt idx="2115">
                  <c:v>10.074652173913044</c:v>
                </c:pt>
                <c:pt idx="2116">
                  <c:v>10.084652173913042</c:v>
                </c:pt>
                <c:pt idx="2117">
                  <c:v>10.102434782608695</c:v>
                </c:pt>
                <c:pt idx="2118">
                  <c:v>10.105826086956521</c:v>
                </c:pt>
                <c:pt idx="2119">
                  <c:v>10.107173913043479</c:v>
                </c:pt>
                <c:pt idx="2120">
                  <c:v>10.120782608695652</c:v>
                </c:pt>
                <c:pt idx="2121">
                  <c:v>10.121869565217391</c:v>
                </c:pt>
                <c:pt idx="2122">
                  <c:v>10.121347826086957</c:v>
                </c:pt>
                <c:pt idx="2123">
                  <c:v>10.121782608695652</c:v>
                </c:pt>
                <c:pt idx="2124">
                  <c:v>10.124739130434785</c:v>
                </c:pt>
                <c:pt idx="2125">
                  <c:v>10.122652173913043</c:v>
                </c:pt>
                <c:pt idx="2126">
                  <c:v>10.122304347826088</c:v>
                </c:pt>
                <c:pt idx="2127">
                  <c:v>10.120695652173913</c:v>
                </c:pt>
                <c:pt idx="2128">
                  <c:v>10.110391304347829</c:v>
                </c:pt>
                <c:pt idx="2129">
                  <c:v>10.113565217391306</c:v>
                </c:pt>
                <c:pt idx="2130">
                  <c:v>10.12004347826087</c:v>
                </c:pt>
                <c:pt idx="2131">
                  <c:v>10.13008695652174</c:v>
                </c:pt>
                <c:pt idx="2132">
                  <c:v>10.138304347826086</c:v>
                </c:pt>
                <c:pt idx="2133">
                  <c:v>10.124260869565218</c:v>
                </c:pt>
                <c:pt idx="2134">
                  <c:v>10.114434782608695</c:v>
                </c:pt>
                <c:pt idx="2135">
                  <c:v>10.104521739130435</c:v>
                </c:pt>
                <c:pt idx="2136">
                  <c:v>10.100478260869565</c:v>
                </c:pt>
                <c:pt idx="2137">
                  <c:v>10.093782608695653</c:v>
                </c:pt>
                <c:pt idx="2138">
                  <c:v>10.088739130434783</c:v>
                </c:pt>
                <c:pt idx="2139">
                  <c:v>10.076608695652173</c:v>
                </c:pt>
                <c:pt idx="2140">
                  <c:v>10.064956521739129</c:v>
                </c:pt>
                <c:pt idx="2141">
                  <c:v>10.064043478260871</c:v>
                </c:pt>
                <c:pt idx="2142">
                  <c:v>10.060347826086957</c:v>
                </c:pt>
                <c:pt idx="2143">
                  <c:v>10.059173913043479</c:v>
                </c:pt>
                <c:pt idx="2144">
                  <c:v>10.058304347826088</c:v>
                </c:pt>
                <c:pt idx="2145">
                  <c:v>10.065086956521739</c:v>
                </c:pt>
                <c:pt idx="2146">
                  <c:v>10.068173913043477</c:v>
                </c:pt>
                <c:pt idx="2147">
                  <c:v>10.063347826086954</c:v>
                </c:pt>
                <c:pt idx="2148">
                  <c:v>10.061347826086955</c:v>
                </c:pt>
                <c:pt idx="2149">
                  <c:v>10.068130434782608</c:v>
                </c:pt>
                <c:pt idx="2150">
                  <c:v>10.061347826086955</c:v>
                </c:pt>
                <c:pt idx="2151">
                  <c:v>10.056565217391304</c:v>
                </c:pt>
                <c:pt idx="2152">
                  <c:v>10.054086956521738</c:v>
                </c:pt>
                <c:pt idx="2153">
                  <c:v>10.052869565217392</c:v>
                </c:pt>
                <c:pt idx="2154">
                  <c:v>10.047130434782609</c:v>
                </c:pt>
                <c:pt idx="2155">
                  <c:v>10.036739130434782</c:v>
                </c:pt>
                <c:pt idx="2156">
                  <c:v>10.040956521739131</c:v>
                </c:pt>
                <c:pt idx="2157">
                  <c:v>10.049000000000001</c:v>
                </c:pt>
                <c:pt idx="2158">
                  <c:v>10.060565217391304</c:v>
                </c:pt>
                <c:pt idx="2159">
                  <c:v>10.055347826086956</c:v>
                </c:pt>
                <c:pt idx="2160">
                  <c:v>10.047260869565218</c:v>
                </c:pt>
                <c:pt idx="2161">
                  <c:v>10.023739130434782</c:v>
                </c:pt>
                <c:pt idx="2162">
                  <c:v>10.026999999999999</c:v>
                </c:pt>
                <c:pt idx="2163">
                  <c:v>10.035956521739131</c:v>
                </c:pt>
                <c:pt idx="2164">
                  <c:v>10.026</c:v>
                </c:pt>
                <c:pt idx="2165">
                  <c:v>10.030086956521739</c:v>
                </c:pt>
                <c:pt idx="2166">
                  <c:v>10.022782608695652</c:v>
                </c:pt>
                <c:pt idx="2167">
                  <c:v>10.018608695652174</c:v>
                </c:pt>
                <c:pt idx="2168">
                  <c:v>10.012521739130435</c:v>
                </c:pt>
                <c:pt idx="2169">
                  <c:v>10.006086956521738</c:v>
                </c:pt>
                <c:pt idx="2170">
                  <c:v>10.008826086956521</c:v>
                </c:pt>
                <c:pt idx="2171">
                  <c:v>10.014478260869565</c:v>
                </c:pt>
                <c:pt idx="2172">
                  <c:v>10.017304347826087</c:v>
                </c:pt>
                <c:pt idx="2173">
                  <c:v>10.015521739130437</c:v>
                </c:pt>
                <c:pt idx="2174">
                  <c:v>10.01691304347826</c:v>
                </c:pt>
                <c:pt idx="2175">
                  <c:v>10.012000000000002</c:v>
                </c:pt>
                <c:pt idx="2176">
                  <c:v>10.017565217391306</c:v>
                </c:pt>
                <c:pt idx="2177">
                  <c:v>10.022869565217395</c:v>
                </c:pt>
                <c:pt idx="2178">
                  <c:v>10.023739130434786</c:v>
                </c:pt>
                <c:pt idx="2179">
                  <c:v>10.023391304347827</c:v>
                </c:pt>
                <c:pt idx="2180">
                  <c:v>10.033826086956523</c:v>
                </c:pt>
                <c:pt idx="2181">
                  <c:v>10.029695652173913</c:v>
                </c:pt>
                <c:pt idx="2182">
                  <c:v>10.035695652173915</c:v>
                </c:pt>
                <c:pt idx="2183">
                  <c:v>10.042521739130436</c:v>
                </c:pt>
                <c:pt idx="2184">
                  <c:v>10.053913043478262</c:v>
                </c:pt>
                <c:pt idx="2185">
                  <c:v>10.061000000000002</c:v>
                </c:pt>
                <c:pt idx="2186">
                  <c:v>10.054739130434784</c:v>
                </c:pt>
                <c:pt idx="2187">
                  <c:v>10.072913043478263</c:v>
                </c:pt>
                <c:pt idx="2188">
                  <c:v>10.083043478260869</c:v>
                </c:pt>
                <c:pt idx="2189">
                  <c:v>10.086565217391305</c:v>
                </c:pt>
                <c:pt idx="2190">
                  <c:v>10.101304347826087</c:v>
                </c:pt>
                <c:pt idx="2191">
                  <c:v>10.107521739130435</c:v>
                </c:pt>
                <c:pt idx="2192">
                  <c:v>10.110695652173913</c:v>
                </c:pt>
                <c:pt idx="2193">
                  <c:v>10.102</c:v>
                </c:pt>
                <c:pt idx="2194">
                  <c:v>10.10886956521739</c:v>
                </c:pt>
                <c:pt idx="2195">
                  <c:v>10.107695652173913</c:v>
                </c:pt>
                <c:pt idx="2196">
                  <c:v>10.117652173913042</c:v>
                </c:pt>
                <c:pt idx="2197">
                  <c:v>10.130260869565216</c:v>
                </c:pt>
                <c:pt idx="2198">
                  <c:v>10.134608695652172</c:v>
                </c:pt>
                <c:pt idx="2199">
                  <c:v>10.124260869565216</c:v>
                </c:pt>
                <c:pt idx="2200">
                  <c:v>10.125565217391305</c:v>
                </c:pt>
                <c:pt idx="2201">
                  <c:v>10.133695652173914</c:v>
                </c:pt>
                <c:pt idx="2202">
                  <c:v>10.141652173913041</c:v>
                </c:pt>
                <c:pt idx="2203">
                  <c:v>10.134521739130433</c:v>
                </c:pt>
                <c:pt idx="2204">
                  <c:v>10.141130434782609</c:v>
                </c:pt>
                <c:pt idx="2205">
                  <c:v>10.144782608695651</c:v>
                </c:pt>
                <c:pt idx="2206">
                  <c:v>10.151043478260869</c:v>
                </c:pt>
                <c:pt idx="2207">
                  <c:v>10.162304347826089</c:v>
                </c:pt>
                <c:pt idx="2208">
                  <c:v>10.159391304347826</c:v>
                </c:pt>
                <c:pt idx="2209">
                  <c:v>10.158434782608698</c:v>
                </c:pt>
                <c:pt idx="2210">
                  <c:v>10.142130434782608</c:v>
                </c:pt>
                <c:pt idx="2211">
                  <c:v>10.136695652173913</c:v>
                </c:pt>
                <c:pt idx="2212">
                  <c:v>10.144608695652174</c:v>
                </c:pt>
                <c:pt idx="2213">
                  <c:v>10.146739130434783</c:v>
                </c:pt>
                <c:pt idx="2214">
                  <c:v>10.14760869565217</c:v>
                </c:pt>
                <c:pt idx="2215">
                  <c:v>10.138608695652172</c:v>
                </c:pt>
                <c:pt idx="2216">
                  <c:v>10.130347826086954</c:v>
                </c:pt>
                <c:pt idx="2217">
                  <c:v>10.140304347826085</c:v>
                </c:pt>
                <c:pt idx="2218">
                  <c:v>10.171130434782606</c:v>
                </c:pt>
                <c:pt idx="2219">
                  <c:v>10.166826086956521</c:v>
                </c:pt>
                <c:pt idx="2220">
                  <c:v>10.157739130434781</c:v>
                </c:pt>
                <c:pt idx="2221">
                  <c:v>10.165260869565216</c:v>
                </c:pt>
                <c:pt idx="2222">
                  <c:v>10.175608695652171</c:v>
                </c:pt>
                <c:pt idx="2223">
                  <c:v>10.174478260869563</c:v>
                </c:pt>
                <c:pt idx="2224">
                  <c:v>10.182826086956522</c:v>
                </c:pt>
                <c:pt idx="2225">
                  <c:v>10.18382608695652</c:v>
                </c:pt>
                <c:pt idx="2226">
                  <c:v>10.188608695652174</c:v>
                </c:pt>
                <c:pt idx="2227">
                  <c:v>10.170130434782608</c:v>
                </c:pt>
                <c:pt idx="2228">
                  <c:v>10.148608695652177</c:v>
                </c:pt>
                <c:pt idx="2229">
                  <c:v>10.148347826086958</c:v>
                </c:pt>
                <c:pt idx="2230">
                  <c:v>10.170000000000002</c:v>
                </c:pt>
                <c:pt idx="2231">
                  <c:v>10.162043478260872</c:v>
                </c:pt>
                <c:pt idx="2232">
                  <c:v>10.149695652173914</c:v>
                </c:pt>
                <c:pt idx="2233">
                  <c:v>10.149956521739131</c:v>
                </c:pt>
                <c:pt idx="2234">
                  <c:v>10.141043478260869</c:v>
                </c:pt>
                <c:pt idx="2235">
                  <c:v>10.132434782608696</c:v>
                </c:pt>
                <c:pt idx="2236">
                  <c:v>10.119347826086956</c:v>
                </c:pt>
                <c:pt idx="2237">
                  <c:v>10.118739130434784</c:v>
                </c:pt>
                <c:pt idx="2238">
                  <c:v>10.140434782608697</c:v>
                </c:pt>
                <c:pt idx="2239">
                  <c:v>10.152565217391304</c:v>
                </c:pt>
                <c:pt idx="2240">
                  <c:v>10.137869565217393</c:v>
                </c:pt>
                <c:pt idx="2241">
                  <c:v>10.10326086956522</c:v>
                </c:pt>
                <c:pt idx="2242">
                  <c:v>10.109391304347827</c:v>
                </c:pt>
                <c:pt idx="2243">
                  <c:v>10.111565217391307</c:v>
                </c:pt>
                <c:pt idx="2244">
                  <c:v>10.092391304347828</c:v>
                </c:pt>
                <c:pt idx="2245">
                  <c:v>10.074695652173915</c:v>
                </c:pt>
                <c:pt idx="2246">
                  <c:v>10.067739130434784</c:v>
                </c:pt>
                <c:pt idx="2247">
                  <c:v>10.046086956521739</c:v>
                </c:pt>
                <c:pt idx="2248">
                  <c:v>10.042</c:v>
                </c:pt>
                <c:pt idx="2249">
                  <c:v>10.04282608695652</c:v>
                </c:pt>
                <c:pt idx="2250">
                  <c:v>10.062478260869563</c:v>
                </c:pt>
                <c:pt idx="2251">
                  <c:v>10.081913043478259</c:v>
                </c:pt>
                <c:pt idx="2252">
                  <c:v>10.087478260869563</c:v>
                </c:pt>
                <c:pt idx="2253">
                  <c:v>10.082565217391304</c:v>
                </c:pt>
                <c:pt idx="2254">
                  <c:v>10.087782608695651</c:v>
                </c:pt>
                <c:pt idx="2255">
                  <c:v>10.097043478260868</c:v>
                </c:pt>
                <c:pt idx="2256">
                  <c:v>10.103043478260869</c:v>
                </c:pt>
                <c:pt idx="2257">
                  <c:v>10.108086956521738</c:v>
                </c:pt>
                <c:pt idx="2258">
                  <c:v>10.123695652173911</c:v>
                </c:pt>
                <c:pt idx="2259">
                  <c:v>10.136434782608696</c:v>
                </c:pt>
                <c:pt idx="2260">
                  <c:v>10.144347826086957</c:v>
                </c:pt>
                <c:pt idx="2261">
                  <c:v>10.145</c:v>
                </c:pt>
                <c:pt idx="2262">
                  <c:v>10.149304347826085</c:v>
                </c:pt>
                <c:pt idx="2263">
                  <c:v>10.142695652173911</c:v>
                </c:pt>
                <c:pt idx="2264">
                  <c:v>10.134869565217389</c:v>
                </c:pt>
                <c:pt idx="2265">
                  <c:v>10.128347826086955</c:v>
                </c:pt>
                <c:pt idx="2266">
                  <c:v>10.134739130434781</c:v>
                </c:pt>
                <c:pt idx="2267">
                  <c:v>10.154304347826086</c:v>
                </c:pt>
                <c:pt idx="2268">
                  <c:v>10.159565217391302</c:v>
                </c:pt>
                <c:pt idx="2269">
                  <c:v>10.148652173913041</c:v>
                </c:pt>
                <c:pt idx="2270">
                  <c:v>10.145130434782608</c:v>
                </c:pt>
                <c:pt idx="2271">
                  <c:v>10.144521739130436</c:v>
                </c:pt>
                <c:pt idx="2272">
                  <c:v>10.15391304347826</c:v>
                </c:pt>
                <c:pt idx="2273">
                  <c:v>10.144913043478262</c:v>
                </c:pt>
                <c:pt idx="2274">
                  <c:v>10.141869565217391</c:v>
                </c:pt>
                <c:pt idx="2275">
                  <c:v>10.15595652173913</c:v>
                </c:pt>
                <c:pt idx="2276">
                  <c:v>10.154260869565217</c:v>
                </c:pt>
                <c:pt idx="2277">
                  <c:v>10.162434782608695</c:v>
                </c:pt>
                <c:pt idx="2278">
                  <c:v>10.163304347826086</c:v>
                </c:pt>
                <c:pt idx="2279">
                  <c:v>10.169956521739129</c:v>
                </c:pt>
                <c:pt idx="2280">
                  <c:v>10.18795652173913</c:v>
                </c:pt>
                <c:pt idx="2281">
                  <c:v>10.17982608695652</c:v>
                </c:pt>
                <c:pt idx="2282">
                  <c:v>10.186739130434782</c:v>
                </c:pt>
                <c:pt idx="2283">
                  <c:v>10.174043478260868</c:v>
                </c:pt>
                <c:pt idx="2284">
                  <c:v>10.161260869565217</c:v>
                </c:pt>
                <c:pt idx="2285">
                  <c:v>10.182782608695652</c:v>
                </c:pt>
                <c:pt idx="2286">
                  <c:v>10.211478260869564</c:v>
                </c:pt>
                <c:pt idx="2287">
                  <c:v>10.24195652173913</c:v>
                </c:pt>
                <c:pt idx="2288">
                  <c:v>10.253173913043478</c:v>
                </c:pt>
                <c:pt idx="2289">
                  <c:v>10.265782608695655</c:v>
                </c:pt>
                <c:pt idx="2290">
                  <c:v>10.284217391304349</c:v>
                </c:pt>
                <c:pt idx="2291">
                  <c:v>10.289695652173913</c:v>
                </c:pt>
                <c:pt idx="2292">
                  <c:v>10.271347826086956</c:v>
                </c:pt>
                <c:pt idx="2293">
                  <c:v>10.263521739130434</c:v>
                </c:pt>
                <c:pt idx="2294">
                  <c:v>10.274739130434781</c:v>
                </c:pt>
                <c:pt idx="2295">
                  <c:v>10.270173913043477</c:v>
                </c:pt>
                <c:pt idx="2296">
                  <c:v>10.28778260869565</c:v>
                </c:pt>
                <c:pt idx="2297">
                  <c:v>10.292347826086955</c:v>
                </c:pt>
                <c:pt idx="2298">
                  <c:v>10.275086956521738</c:v>
                </c:pt>
                <c:pt idx="2299">
                  <c:v>10.278739130434781</c:v>
                </c:pt>
                <c:pt idx="2300">
                  <c:v>10.244608695652172</c:v>
                </c:pt>
                <c:pt idx="2301">
                  <c:v>10.22891304347826</c:v>
                </c:pt>
                <c:pt idx="2302">
                  <c:v>10.266652173913043</c:v>
                </c:pt>
                <c:pt idx="2303">
                  <c:v>10.286304347826086</c:v>
                </c:pt>
                <c:pt idx="2304">
                  <c:v>10.273173913043477</c:v>
                </c:pt>
                <c:pt idx="2305">
                  <c:v>10.242652173913044</c:v>
                </c:pt>
                <c:pt idx="2306">
                  <c:v>10.268913043478261</c:v>
                </c:pt>
                <c:pt idx="2307">
                  <c:v>10.278304347826088</c:v>
                </c:pt>
                <c:pt idx="2308">
                  <c:v>10.250043478260869</c:v>
                </c:pt>
                <c:pt idx="2309">
                  <c:v>10.229173913043478</c:v>
                </c:pt>
                <c:pt idx="2310">
                  <c:v>10.209391304347829</c:v>
                </c:pt>
                <c:pt idx="2311">
                  <c:v>10.211869565217395</c:v>
                </c:pt>
                <c:pt idx="2312">
                  <c:v>10.204000000000002</c:v>
                </c:pt>
                <c:pt idx="2313">
                  <c:v>10.177826086956523</c:v>
                </c:pt>
                <c:pt idx="2314">
                  <c:v>10.204608695652174</c:v>
                </c:pt>
                <c:pt idx="2315">
                  <c:v>10.242695652173914</c:v>
                </c:pt>
                <c:pt idx="2316">
                  <c:v>10.257913043478261</c:v>
                </c:pt>
                <c:pt idx="2317">
                  <c:v>10.267347826086956</c:v>
                </c:pt>
                <c:pt idx="2318">
                  <c:v>10.272478260869566</c:v>
                </c:pt>
                <c:pt idx="2319">
                  <c:v>10.267869565217392</c:v>
                </c:pt>
                <c:pt idx="2320">
                  <c:v>10.265434782608695</c:v>
                </c:pt>
                <c:pt idx="2321">
                  <c:v>10.254173913043479</c:v>
                </c:pt>
                <c:pt idx="2322">
                  <c:v>10.245999999999999</c:v>
                </c:pt>
                <c:pt idx="2323">
                  <c:v>10.275043478260871</c:v>
                </c:pt>
                <c:pt idx="2324">
                  <c:v>10.301217391304348</c:v>
                </c:pt>
                <c:pt idx="2325">
                  <c:v>10.262913043478262</c:v>
                </c:pt>
                <c:pt idx="2326">
                  <c:v>10.212956521739132</c:v>
                </c:pt>
                <c:pt idx="2327">
                  <c:v>10.202173913043481</c:v>
                </c:pt>
                <c:pt idx="2328">
                  <c:v>10.233000000000002</c:v>
                </c:pt>
                <c:pt idx="2329">
                  <c:v>10.220478260869568</c:v>
                </c:pt>
                <c:pt idx="2330">
                  <c:v>10.214956521739134</c:v>
                </c:pt>
                <c:pt idx="2331">
                  <c:v>10.243739130434784</c:v>
                </c:pt>
                <c:pt idx="2332">
                  <c:v>10.265695652173916</c:v>
                </c:pt>
                <c:pt idx="2333">
                  <c:v>10.266826086956524</c:v>
                </c:pt>
                <c:pt idx="2334">
                  <c:v>10.286565217391306</c:v>
                </c:pt>
                <c:pt idx="2335">
                  <c:v>10.305173913043479</c:v>
                </c:pt>
                <c:pt idx="2336">
                  <c:v>10.290000000000001</c:v>
                </c:pt>
                <c:pt idx="2337">
                  <c:v>10.231913043478261</c:v>
                </c:pt>
                <c:pt idx="2338">
                  <c:v>10.200782608695651</c:v>
                </c:pt>
                <c:pt idx="2339">
                  <c:v>10.195826086956519</c:v>
                </c:pt>
                <c:pt idx="2340">
                  <c:v>10.162130434782608</c:v>
                </c:pt>
                <c:pt idx="2341">
                  <c:v>10.137956521739127</c:v>
                </c:pt>
                <c:pt idx="2342">
                  <c:v>10.128260869565214</c:v>
                </c:pt>
                <c:pt idx="2343">
                  <c:v>10.15069565217391</c:v>
                </c:pt>
                <c:pt idx="2344">
                  <c:v>10.148347826086955</c:v>
                </c:pt>
                <c:pt idx="2345">
                  <c:v>10.244803278688527</c:v>
                </c:pt>
                <c:pt idx="2346">
                  <c:v>10.255688524590166</c:v>
                </c:pt>
                <c:pt idx="2347">
                  <c:v>10.272524590163936</c:v>
                </c:pt>
                <c:pt idx="2348">
                  <c:v>10.261852459016396</c:v>
                </c:pt>
                <c:pt idx="2349">
                  <c:v>10.25637704918033</c:v>
                </c:pt>
                <c:pt idx="2350">
                  <c:v>10.257245901639346</c:v>
                </c:pt>
                <c:pt idx="2351">
                  <c:v>10.264836065573773</c:v>
                </c:pt>
                <c:pt idx="2352">
                  <c:v>10.264393442622952</c:v>
                </c:pt>
                <c:pt idx="2353">
                  <c:v>10.267508196721311</c:v>
                </c:pt>
                <c:pt idx="2354">
                  <c:v>10.269573770491803</c:v>
                </c:pt>
                <c:pt idx="2355">
                  <c:v>10.278245901639341</c:v>
                </c:pt>
                <c:pt idx="2356">
                  <c:v>10.277803278688523</c:v>
                </c:pt>
                <c:pt idx="2357">
                  <c:v>10.280262295081965</c:v>
                </c:pt>
                <c:pt idx="2358">
                  <c:v>10.279032786885244</c:v>
                </c:pt>
                <c:pt idx="2359">
                  <c:v>10.281754098360654</c:v>
                </c:pt>
                <c:pt idx="2360">
                  <c:v>10.290081967213112</c:v>
                </c:pt>
                <c:pt idx="2361">
                  <c:v>10.289950819672127</c:v>
                </c:pt>
                <c:pt idx="2362">
                  <c:v>10.28701639344262</c:v>
                </c:pt>
                <c:pt idx="2363">
                  <c:v>10.293508196721309</c:v>
                </c:pt>
                <c:pt idx="2364">
                  <c:v>10.285032786885244</c:v>
                </c:pt>
                <c:pt idx="2365">
                  <c:v>10.282049180327867</c:v>
                </c:pt>
                <c:pt idx="2366">
                  <c:v>10.282344262295082</c:v>
                </c:pt>
                <c:pt idx="2367">
                  <c:v>10.297016393442622</c:v>
                </c:pt>
                <c:pt idx="2368">
                  <c:v>10.318049180327868</c:v>
                </c:pt>
                <c:pt idx="2369">
                  <c:v>10.341229508196722</c:v>
                </c:pt>
                <c:pt idx="2370">
                  <c:v>10.344278688524589</c:v>
                </c:pt>
                <c:pt idx="2371">
                  <c:v>10.344081967213116</c:v>
                </c:pt>
                <c:pt idx="2372">
                  <c:v>10.348540983606558</c:v>
                </c:pt>
                <c:pt idx="2373">
                  <c:v>10.341557377049181</c:v>
                </c:pt>
                <c:pt idx="2374">
                  <c:v>10.335081967213116</c:v>
                </c:pt>
                <c:pt idx="2375">
                  <c:v>10.333508196721313</c:v>
                </c:pt>
                <c:pt idx="2376">
                  <c:v>10.328262295081966</c:v>
                </c:pt>
                <c:pt idx="2377">
                  <c:v>10.329721311475412</c:v>
                </c:pt>
                <c:pt idx="2378">
                  <c:v>10.351672131147543</c:v>
                </c:pt>
                <c:pt idx="2379">
                  <c:v>10.369196721311479</c:v>
                </c:pt>
                <c:pt idx="2380">
                  <c:v>10.386147540983607</c:v>
                </c:pt>
                <c:pt idx="2381">
                  <c:v>10.39839344262295</c:v>
                </c:pt>
                <c:pt idx="2382">
                  <c:v>10.402901639344265</c:v>
                </c:pt>
                <c:pt idx="2383">
                  <c:v>10.418688524590163</c:v>
                </c:pt>
                <c:pt idx="2384">
                  <c:v>10.422491803278687</c:v>
                </c:pt>
                <c:pt idx="2385">
                  <c:v>10.420426229508196</c:v>
                </c:pt>
                <c:pt idx="2386">
                  <c:v>10.432950819672131</c:v>
                </c:pt>
                <c:pt idx="2387">
                  <c:v>10.438557377049179</c:v>
                </c:pt>
                <c:pt idx="2388">
                  <c:v>10.442950819672131</c:v>
                </c:pt>
                <c:pt idx="2389">
                  <c:v>10.431983606557377</c:v>
                </c:pt>
                <c:pt idx="2390">
                  <c:v>10.421704918032788</c:v>
                </c:pt>
                <c:pt idx="2391">
                  <c:v>10.397196721311476</c:v>
                </c:pt>
                <c:pt idx="2392">
                  <c:v>10.386180327868853</c:v>
                </c:pt>
                <c:pt idx="2393">
                  <c:v>10.388885245901642</c:v>
                </c:pt>
                <c:pt idx="2394">
                  <c:v>10.389721311475412</c:v>
                </c:pt>
                <c:pt idx="2395">
                  <c:v>10.388737704918036</c:v>
                </c:pt>
                <c:pt idx="2396">
                  <c:v>10.37604918032787</c:v>
                </c:pt>
                <c:pt idx="2397">
                  <c:v>10.360475409836067</c:v>
                </c:pt>
                <c:pt idx="2398">
                  <c:v>10.353786885245903</c:v>
                </c:pt>
                <c:pt idx="2399">
                  <c:v>10.359606557377051</c:v>
                </c:pt>
                <c:pt idx="2400">
                  <c:v>10.369229508196721</c:v>
                </c:pt>
                <c:pt idx="2401">
                  <c:v>10.383901639344263</c:v>
                </c:pt>
                <c:pt idx="2402">
                  <c:v>10.39595081967213</c:v>
                </c:pt>
                <c:pt idx="2403">
                  <c:v>10.40390163934426</c:v>
                </c:pt>
                <c:pt idx="2404">
                  <c:v>10.408573770491801</c:v>
                </c:pt>
                <c:pt idx="2405">
                  <c:v>10.407032786885246</c:v>
                </c:pt>
                <c:pt idx="2406">
                  <c:v>10.407770491803277</c:v>
                </c:pt>
                <c:pt idx="2407">
                  <c:v>10.408278688524589</c:v>
                </c:pt>
                <c:pt idx="2408">
                  <c:v>10.403475409836068</c:v>
                </c:pt>
                <c:pt idx="2409">
                  <c:v>10.409786885245904</c:v>
                </c:pt>
                <c:pt idx="2410">
                  <c:v>10.419213114754099</c:v>
                </c:pt>
                <c:pt idx="2411">
                  <c:v>10.418622950819671</c:v>
                </c:pt>
                <c:pt idx="2412">
                  <c:v>10.408983606557376</c:v>
                </c:pt>
                <c:pt idx="2413">
                  <c:v>10.413377049180328</c:v>
                </c:pt>
                <c:pt idx="2414">
                  <c:v>10.411508196721311</c:v>
                </c:pt>
                <c:pt idx="2415">
                  <c:v>10.411475409836065</c:v>
                </c:pt>
                <c:pt idx="2416">
                  <c:v>10.408639344262296</c:v>
                </c:pt>
                <c:pt idx="2417">
                  <c:v>10.410540983606555</c:v>
                </c:pt>
                <c:pt idx="2418">
                  <c:v>10.407114754098357</c:v>
                </c:pt>
                <c:pt idx="2419">
                  <c:v>10.417639344262293</c:v>
                </c:pt>
                <c:pt idx="2420">
                  <c:v>10.405786885245901</c:v>
                </c:pt>
                <c:pt idx="2421">
                  <c:v>10.400196721311474</c:v>
                </c:pt>
                <c:pt idx="2422">
                  <c:v>10.408278688524589</c:v>
                </c:pt>
                <c:pt idx="2423">
                  <c:v>10.422901639344261</c:v>
                </c:pt>
                <c:pt idx="2424">
                  <c:v>10.423524590163931</c:v>
                </c:pt>
                <c:pt idx="2425">
                  <c:v>10.42985245901639</c:v>
                </c:pt>
                <c:pt idx="2426">
                  <c:v>10.426442622950816</c:v>
                </c:pt>
                <c:pt idx="2427">
                  <c:v>10.42124590163934</c:v>
                </c:pt>
                <c:pt idx="2428">
                  <c:v>10.406360655737698</c:v>
                </c:pt>
                <c:pt idx="2429">
                  <c:v>10.396081967213108</c:v>
                </c:pt>
                <c:pt idx="2430">
                  <c:v>10.37952459016393</c:v>
                </c:pt>
                <c:pt idx="2431">
                  <c:v>10.372803278688522</c:v>
                </c:pt>
                <c:pt idx="2432">
                  <c:v>10.368590163934424</c:v>
                </c:pt>
                <c:pt idx="2433">
                  <c:v>10.374852459016394</c:v>
                </c:pt>
                <c:pt idx="2434">
                  <c:v>10.387196721311472</c:v>
                </c:pt>
                <c:pt idx="2435">
                  <c:v>10.389540983606556</c:v>
                </c:pt>
                <c:pt idx="2436">
                  <c:v>10.398213114754096</c:v>
                </c:pt>
                <c:pt idx="2437">
                  <c:v>10.394639344262293</c:v>
                </c:pt>
                <c:pt idx="2438">
                  <c:v>10.385459016393442</c:v>
                </c:pt>
                <c:pt idx="2439">
                  <c:v>10.369327868852457</c:v>
                </c:pt>
                <c:pt idx="2440">
                  <c:v>10.366622950819673</c:v>
                </c:pt>
                <c:pt idx="2441">
                  <c:v>10.357868852459017</c:v>
                </c:pt>
                <c:pt idx="2442">
                  <c:v>10.358229508196722</c:v>
                </c:pt>
                <c:pt idx="2443">
                  <c:v>10.36172131147541</c:v>
                </c:pt>
                <c:pt idx="2444">
                  <c:v>10.354524590163932</c:v>
                </c:pt>
                <c:pt idx="2445">
                  <c:v>10.359704918032785</c:v>
                </c:pt>
                <c:pt idx="2446">
                  <c:v>10.357409836065573</c:v>
                </c:pt>
                <c:pt idx="2447">
                  <c:v>10.357131147540983</c:v>
                </c:pt>
                <c:pt idx="2448">
                  <c:v>10.368868852459016</c:v>
                </c:pt>
                <c:pt idx="2449">
                  <c:v>10.380557377049181</c:v>
                </c:pt>
                <c:pt idx="2450">
                  <c:v>10.397245901639346</c:v>
                </c:pt>
                <c:pt idx="2451">
                  <c:v>10.406491803278691</c:v>
                </c:pt>
                <c:pt idx="2452">
                  <c:v>10.419819672131148</c:v>
                </c:pt>
                <c:pt idx="2453">
                  <c:v>10.436114754098362</c:v>
                </c:pt>
                <c:pt idx="2454">
                  <c:v>10.436278688524592</c:v>
                </c:pt>
                <c:pt idx="2455">
                  <c:v>10.433786885245901</c:v>
                </c:pt>
                <c:pt idx="2456">
                  <c:v>10.434295081967212</c:v>
                </c:pt>
                <c:pt idx="2457">
                  <c:v>10.430672131147542</c:v>
                </c:pt>
                <c:pt idx="2458">
                  <c:v>10.431278688524589</c:v>
                </c:pt>
                <c:pt idx="2459">
                  <c:v>10.424803278688525</c:v>
                </c:pt>
                <c:pt idx="2460">
                  <c:v>10.409163934426227</c:v>
                </c:pt>
                <c:pt idx="2461">
                  <c:v>10.404508196721311</c:v>
                </c:pt>
                <c:pt idx="2462">
                  <c:v>10.396081967213114</c:v>
                </c:pt>
                <c:pt idx="2463">
                  <c:v>10.379311475409835</c:v>
                </c:pt>
                <c:pt idx="2464">
                  <c:v>10.378327868852459</c:v>
                </c:pt>
                <c:pt idx="2465">
                  <c:v>10.383196721311478</c:v>
                </c:pt>
                <c:pt idx="2466">
                  <c:v>10.392721311475412</c:v>
                </c:pt>
                <c:pt idx="2467">
                  <c:v>10.397721311475411</c:v>
                </c:pt>
                <c:pt idx="2468">
                  <c:v>10.399262295081968</c:v>
                </c:pt>
                <c:pt idx="2469">
                  <c:v>10.395360655737704</c:v>
                </c:pt>
                <c:pt idx="2470">
                  <c:v>10.38727868852459</c:v>
                </c:pt>
                <c:pt idx="2471">
                  <c:v>10.391573770491805</c:v>
                </c:pt>
                <c:pt idx="2472">
                  <c:v>10.411737704918034</c:v>
                </c:pt>
                <c:pt idx="2473">
                  <c:v>10.416983606557377</c:v>
                </c:pt>
                <c:pt idx="2474">
                  <c:v>10.422918032786887</c:v>
                </c:pt>
                <c:pt idx="2475">
                  <c:v>10.42519672131148</c:v>
                </c:pt>
                <c:pt idx="2476">
                  <c:v>10.421393442622952</c:v>
                </c:pt>
                <c:pt idx="2477">
                  <c:v>10.429672131147541</c:v>
                </c:pt>
                <c:pt idx="2478">
                  <c:v>10.435295081967213</c:v>
                </c:pt>
                <c:pt idx="2479">
                  <c:v>10.442459016393443</c:v>
                </c:pt>
                <c:pt idx="2480">
                  <c:v>10.44195081967213</c:v>
                </c:pt>
                <c:pt idx="2481">
                  <c:v>10.445540983606557</c:v>
                </c:pt>
                <c:pt idx="2482">
                  <c:v>10.437262295081963</c:v>
                </c:pt>
                <c:pt idx="2483">
                  <c:v>10.433590163934424</c:v>
                </c:pt>
                <c:pt idx="2484">
                  <c:v>10.429934426229506</c:v>
                </c:pt>
                <c:pt idx="2485">
                  <c:v>10.421754098360655</c:v>
                </c:pt>
                <c:pt idx="2486">
                  <c:v>10.407196721311475</c:v>
                </c:pt>
                <c:pt idx="2487">
                  <c:v>10.414213114754098</c:v>
                </c:pt>
                <c:pt idx="2488">
                  <c:v>10.417475409836065</c:v>
                </c:pt>
                <c:pt idx="2489">
                  <c:v>10.435409836065572</c:v>
                </c:pt>
                <c:pt idx="2490">
                  <c:v>10.435557377049181</c:v>
                </c:pt>
                <c:pt idx="2491">
                  <c:v>10.439754098360657</c:v>
                </c:pt>
                <c:pt idx="2492">
                  <c:v>10.45304918032787</c:v>
                </c:pt>
                <c:pt idx="2493">
                  <c:v>10.466672131147543</c:v>
                </c:pt>
                <c:pt idx="2494">
                  <c:v>10.473918032786889</c:v>
                </c:pt>
                <c:pt idx="2495">
                  <c:v>10.473704918032791</c:v>
                </c:pt>
                <c:pt idx="2496">
                  <c:v>10.484754098360661</c:v>
                </c:pt>
                <c:pt idx="2497">
                  <c:v>10.477295081967217</c:v>
                </c:pt>
                <c:pt idx="2498">
                  <c:v>10.468262295081972</c:v>
                </c:pt>
                <c:pt idx="2499">
                  <c:v>10.451639344262299</c:v>
                </c:pt>
                <c:pt idx="2500">
                  <c:v>10.460065573770493</c:v>
                </c:pt>
                <c:pt idx="2501">
                  <c:v>10.466557377049183</c:v>
                </c:pt>
                <c:pt idx="2502">
                  <c:v>10.474557377049182</c:v>
                </c:pt>
                <c:pt idx="2503">
                  <c:v>10.46093442622951</c:v>
                </c:pt>
                <c:pt idx="2504">
                  <c:v>10.461065573770494</c:v>
                </c:pt>
                <c:pt idx="2505">
                  <c:v>10.468049180327871</c:v>
                </c:pt>
                <c:pt idx="2506">
                  <c:v>10.465049180327872</c:v>
                </c:pt>
                <c:pt idx="2507">
                  <c:v>10.468426229508198</c:v>
                </c:pt>
                <c:pt idx="2508">
                  <c:v>10.466213114754099</c:v>
                </c:pt>
                <c:pt idx="2509">
                  <c:v>10.462983606557376</c:v>
                </c:pt>
                <c:pt idx="2510">
                  <c:v>10.44411475409836</c:v>
                </c:pt>
                <c:pt idx="2511">
                  <c:v>10.454114754098359</c:v>
                </c:pt>
                <c:pt idx="2512">
                  <c:v>10.459196721311473</c:v>
                </c:pt>
                <c:pt idx="2513">
                  <c:v>10.459918032786883</c:v>
                </c:pt>
                <c:pt idx="2514">
                  <c:v>10.451196721311476</c:v>
                </c:pt>
                <c:pt idx="2515">
                  <c:v>10.442081967213115</c:v>
                </c:pt>
                <c:pt idx="2516">
                  <c:v>10.444918032786882</c:v>
                </c:pt>
                <c:pt idx="2517">
                  <c:v>10.447983606557374</c:v>
                </c:pt>
                <c:pt idx="2518">
                  <c:v>10.446393442622947</c:v>
                </c:pt>
                <c:pt idx="2519">
                  <c:v>10.447409836065571</c:v>
                </c:pt>
                <c:pt idx="2520">
                  <c:v>10.446655737704914</c:v>
                </c:pt>
                <c:pt idx="2521">
                  <c:v>10.45980327868852</c:v>
                </c:pt>
                <c:pt idx="2522">
                  <c:v>10.459049180327867</c:v>
                </c:pt>
                <c:pt idx="2523">
                  <c:v>10.461852459016393</c:v>
                </c:pt>
                <c:pt idx="2524">
                  <c:v>10.473131147540984</c:v>
                </c:pt>
                <c:pt idx="2525">
                  <c:v>10.46422950819672</c:v>
                </c:pt>
                <c:pt idx="2526">
                  <c:v>10.457295081967214</c:v>
                </c:pt>
                <c:pt idx="2527">
                  <c:v>10.455327868852459</c:v>
                </c:pt>
                <c:pt idx="2528">
                  <c:v>10.444934426229507</c:v>
                </c:pt>
                <c:pt idx="2529">
                  <c:v>10.448819672131147</c:v>
                </c:pt>
                <c:pt idx="2530">
                  <c:v>10.465311475409836</c:v>
                </c:pt>
                <c:pt idx="2531">
                  <c:v>10.493049180327867</c:v>
                </c:pt>
                <c:pt idx="2532">
                  <c:v>10.509114754098361</c:v>
                </c:pt>
                <c:pt idx="2533">
                  <c:v>10.516770491803278</c:v>
                </c:pt>
                <c:pt idx="2534">
                  <c:v>10.528344262295082</c:v>
                </c:pt>
                <c:pt idx="2535">
                  <c:v>10.51711475409836</c:v>
                </c:pt>
                <c:pt idx="2536">
                  <c:v>10.518016393442622</c:v>
                </c:pt>
                <c:pt idx="2537">
                  <c:v>10.532262295081967</c:v>
                </c:pt>
                <c:pt idx="2538">
                  <c:v>10.528737704918031</c:v>
                </c:pt>
                <c:pt idx="2539">
                  <c:v>10.537360655737706</c:v>
                </c:pt>
                <c:pt idx="2540">
                  <c:v>10.537180327868851</c:v>
                </c:pt>
                <c:pt idx="2541">
                  <c:v>10.530278688524589</c:v>
                </c:pt>
                <c:pt idx="2542">
                  <c:v>10.535967213114755</c:v>
                </c:pt>
                <c:pt idx="2543">
                  <c:v>10.536688524590165</c:v>
                </c:pt>
                <c:pt idx="2544">
                  <c:v>10.53360655737705</c:v>
                </c:pt>
                <c:pt idx="2545">
                  <c:v>10.520311475409837</c:v>
                </c:pt>
                <c:pt idx="2546">
                  <c:v>10.519885245901639</c:v>
                </c:pt>
                <c:pt idx="2547">
                  <c:v>10.51867213114754</c:v>
                </c:pt>
                <c:pt idx="2548">
                  <c:v>10.522377049180326</c:v>
                </c:pt>
                <c:pt idx="2549">
                  <c:v>10.530475409836063</c:v>
                </c:pt>
                <c:pt idx="2550">
                  <c:v>10.522327868852459</c:v>
                </c:pt>
                <c:pt idx="2551">
                  <c:v>10.523327868852459</c:v>
                </c:pt>
                <c:pt idx="2552">
                  <c:v>10.519131147540984</c:v>
                </c:pt>
                <c:pt idx="2553">
                  <c:v>10.500508196721311</c:v>
                </c:pt>
                <c:pt idx="2554">
                  <c:v>10.491147540983608</c:v>
                </c:pt>
                <c:pt idx="2555">
                  <c:v>10.483672131147541</c:v>
                </c:pt>
                <c:pt idx="2556">
                  <c:v>10.484606557377051</c:v>
                </c:pt>
                <c:pt idx="2557">
                  <c:v>10.487000000000002</c:v>
                </c:pt>
                <c:pt idx="2558">
                  <c:v>10.49237704918033</c:v>
                </c:pt>
                <c:pt idx="2559">
                  <c:v>10.495180327868855</c:v>
                </c:pt>
                <c:pt idx="2560">
                  <c:v>10.525672131147543</c:v>
                </c:pt>
                <c:pt idx="2561">
                  <c:v>10.511950819672133</c:v>
                </c:pt>
                <c:pt idx="2562">
                  <c:v>10.495901639344265</c:v>
                </c:pt>
                <c:pt idx="2563">
                  <c:v>10.490147540983607</c:v>
                </c:pt>
                <c:pt idx="2564">
                  <c:v>10.493622950819672</c:v>
                </c:pt>
                <c:pt idx="2565">
                  <c:v>10.493459016393441</c:v>
                </c:pt>
                <c:pt idx="2566">
                  <c:v>10.500737704918032</c:v>
                </c:pt>
                <c:pt idx="2567">
                  <c:v>10.517163934426225</c:v>
                </c:pt>
                <c:pt idx="2568">
                  <c:v>10.517590163934424</c:v>
                </c:pt>
                <c:pt idx="2569">
                  <c:v>10.507213114754094</c:v>
                </c:pt>
                <c:pt idx="2570">
                  <c:v>10.512524590163931</c:v>
                </c:pt>
                <c:pt idx="2571">
                  <c:v>10.527065573770491</c:v>
                </c:pt>
                <c:pt idx="2572">
                  <c:v>10.513803278688522</c:v>
                </c:pt>
                <c:pt idx="2573">
                  <c:v>10.511426229508197</c:v>
                </c:pt>
                <c:pt idx="2574">
                  <c:v>10.511836065573767</c:v>
                </c:pt>
                <c:pt idx="2575">
                  <c:v>10.512885245901639</c:v>
                </c:pt>
                <c:pt idx="2576">
                  <c:v>10.531885245901638</c:v>
                </c:pt>
                <c:pt idx="2577">
                  <c:v>10.530754098360658</c:v>
                </c:pt>
                <c:pt idx="2578">
                  <c:v>10.533311475409839</c:v>
                </c:pt>
                <c:pt idx="2579">
                  <c:v>10.543278688524589</c:v>
                </c:pt>
                <c:pt idx="2580">
                  <c:v>10.560852459016393</c:v>
                </c:pt>
                <c:pt idx="2581">
                  <c:v>10.583049180327869</c:v>
                </c:pt>
                <c:pt idx="2582">
                  <c:v>10.579868852459017</c:v>
                </c:pt>
                <c:pt idx="2583">
                  <c:v>10.574573770491803</c:v>
                </c:pt>
                <c:pt idx="2584">
                  <c:v>10.585065573770491</c:v>
                </c:pt>
                <c:pt idx="2585">
                  <c:v>10.592491803278689</c:v>
                </c:pt>
                <c:pt idx="2586">
                  <c:v>10.617459016393443</c:v>
                </c:pt>
                <c:pt idx="2587">
                  <c:v>10.610377049180331</c:v>
                </c:pt>
                <c:pt idx="2588">
                  <c:v>10.585983606557377</c:v>
                </c:pt>
                <c:pt idx="2589">
                  <c:v>10.58037704918033</c:v>
                </c:pt>
                <c:pt idx="2590">
                  <c:v>10.591344262295085</c:v>
                </c:pt>
                <c:pt idx="2591">
                  <c:v>10.580147540983607</c:v>
                </c:pt>
                <c:pt idx="2592">
                  <c:v>10.550639344262295</c:v>
                </c:pt>
                <c:pt idx="2593">
                  <c:v>10.527622950819673</c:v>
                </c:pt>
                <c:pt idx="2594">
                  <c:v>10.539114754098359</c:v>
                </c:pt>
                <c:pt idx="2595">
                  <c:v>10.567803278688523</c:v>
                </c:pt>
                <c:pt idx="2596">
                  <c:v>10.580081967213115</c:v>
                </c:pt>
                <c:pt idx="2597">
                  <c:v>10.575327868852458</c:v>
                </c:pt>
                <c:pt idx="2598">
                  <c:v>10.56350819672131</c:v>
                </c:pt>
                <c:pt idx="2599">
                  <c:v>10.565590163934424</c:v>
                </c:pt>
                <c:pt idx="2600">
                  <c:v>10.544524590163931</c:v>
                </c:pt>
                <c:pt idx="2601">
                  <c:v>10.512229508196718</c:v>
                </c:pt>
                <c:pt idx="2602">
                  <c:v>10.509213114754095</c:v>
                </c:pt>
                <c:pt idx="2603">
                  <c:v>10.505557377049179</c:v>
                </c:pt>
                <c:pt idx="2604">
                  <c:v>10.511163934426229</c:v>
                </c:pt>
                <c:pt idx="2605">
                  <c:v>10.512131147540982</c:v>
                </c:pt>
                <c:pt idx="2606">
                  <c:v>10.518065573770491</c:v>
                </c:pt>
                <c:pt idx="2607">
                  <c:v>10.535081967213115</c:v>
                </c:pt>
                <c:pt idx="2608">
                  <c:v>10.558868852459014</c:v>
                </c:pt>
                <c:pt idx="2609">
                  <c:v>10.547049180327866</c:v>
                </c:pt>
                <c:pt idx="2610">
                  <c:v>10.54039344262295</c:v>
                </c:pt>
                <c:pt idx="2611">
                  <c:v>10.543409836065571</c:v>
                </c:pt>
                <c:pt idx="2612">
                  <c:v>10.562524590163934</c:v>
                </c:pt>
                <c:pt idx="2613">
                  <c:v>10.600229508196721</c:v>
                </c:pt>
                <c:pt idx="2614">
                  <c:v>10.635327868852459</c:v>
                </c:pt>
                <c:pt idx="2615">
                  <c:v>10.663016393442621</c:v>
                </c:pt>
                <c:pt idx="2616">
                  <c:v>10.65490163934426</c:v>
                </c:pt>
                <c:pt idx="2617">
                  <c:v>10.656704918032785</c:v>
                </c:pt>
                <c:pt idx="2618">
                  <c:v>10.656245901639341</c:v>
                </c:pt>
                <c:pt idx="2619">
                  <c:v>10.643508196721308</c:v>
                </c:pt>
                <c:pt idx="2620">
                  <c:v>10.66019672131147</c:v>
                </c:pt>
                <c:pt idx="2621">
                  <c:v>10.688639344262292</c:v>
                </c:pt>
                <c:pt idx="2622">
                  <c:v>10.720147540983602</c:v>
                </c:pt>
                <c:pt idx="2623">
                  <c:v>10.749442622950816</c:v>
                </c:pt>
                <c:pt idx="2624">
                  <c:v>10.758704918032784</c:v>
                </c:pt>
                <c:pt idx="2625">
                  <c:v>10.760229508196717</c:v>
                </c:pt>
                <c:pt idx="2626">
                  <c:v>10.764901639344258</c:v>
                </c:pt>
                <c:pt idx="2627">
                  <c:v>10.739016393442622</c:v>
                </c:pt>
                <c:pt idx="2628">
                  <c:v>10.718770491803276</c:v>
                </c:pt>
                <c:pt idx="2629">
                  <c:v>10.728213114754096</c:v>
                </c:pt>
                <c:pt idx="2630">
                  <c:v>10.740819672131149</c:v>
                </c:pt>
                <c:pt idx="2631">
                  <c:v>10.713868852459017</c:v>
                </c:pt>
                <c:pt idx="2632">
                  <c:v>10.702573770491805</c:v>
                </c:pt>
                <c:pt idx="2633">
                  <c:v>10.710442622950824</c:v>
                </c:pt>
                <c:pt idx="2634">
                  <c:v>10.714557377049184</c:v>
                </c:pt>
                <c:pt idx="2635">
                  <c:v>10.711000000000002</c:v>
                </c:pt>
                <c:pt idx="2636">
                  <c:v>10.707754098360658</c:v>
                </c:pt>
                <c:pt idx="2637">
                  <c:v>10.714163934426232</c:v>
                </c:pt>
                <c:pt idx="2638">
                  <c:v>10.70660655737705</c:v>
                </c:pt>
                <c:pt idx="2639">
                  <c:v>10.715311475409838</c:v>
                </c:pt>
                <c:pt idx="2640">
                  <c:v>10.749606557377051</c:v>
                </c:pt>
                <c:pt idx="2641">
                  <c:v>10.777016393442626</c:v>
                </c:pt>
                <c:pt idx="2642">
                  <c:v>10.736311475409842</c:v>
                </c:pt>
                <c:pt idx="2643">
                  <c:v>10.731180327868856</c:v>
                </c:pt>
                <c:pt idx="2644">
                  <c:v>10.718819672131152</c:v>
                </c:pt>
                <c:pt idx="2645">
                  <c:v>10.751000000000005</c:v>
                </c:pt>
                <c:pt idx="2646">
                  <c:v>10.76398360655738</c:v>
                </c:pt>
                <c:pt idx="2647">
                  <c:v>10.753803278688528</c:v>
                </c:pt>
                <c:pt idx="2648">
                  <c:v>10.770655737704921</c:v>
                </c:pt>
                <c:pt idx="2649">
                  <c:v>10.783393442622955</c:v>
                </c:pt>
                <c:pt idx="2650">
                  <c:v>10.786327868852464</c:v>
                </c:pt>
                <c:pt idx="2651">
                  <c:v>10.77057377049181</c:v>
                </c:pt>
                <c:pt idx="2652">
                  <c:v>10.763639344262296</c:v>
                </c:pt>
                <c:pt idx="2653">
                  <c:v>10.739000000000001</c:v>
                </c:pt>
                <c:pt idx="2654">
                  <c:v>10.725016393442623</c:v>
                </c:pt>
                <c:pt idx="2655">
                  <c:v>10.656065573770492</c:v>
                </c:pt>
                <c:pt idx="2656">
                  <c:v>10.628606557377047</c:v>
                </c:pt>
                <c:pt idx="2657">
                  <c:v>10.638508196721309</c:v>
                </c:pt>
                <c:pt idx="2658">
                  <c:v>10.643377049180327</c:v>
                </c:pt>
                <c:pt idx="2659">
                  <c:v>10.623147540983606</c:v>
                </c:pt>
                <c:pt idx="2660">
                  <c:v>10.626573770491801</c:v>
                </c:pt>
                <c:pt idx="2661">
                  <c:v>10.649639344262294</c:v>
                </c:pt>
                <c:pt idx="2662">
                  <c:v>10.664836065573768</c:v>
                </c:pt>
                <c:pt idx="2663">
                  <c:v>10.661590163934424</c:v>
                </c:pt>
                <c:pt idx="2664">
                  <c:v>10.682754098360652</c:v>
                </c:pt>
                <c:pt idx="2665">
                  <c:v>10.702655737704916</c:v>
                </c:pt>
                <c:pt idx="2666">
                  <c:v>10.72896721311475</c:v>
                </c:pt>
                <c:pt idx="2667">
                  <c:v>10.776491803278688</c:v>
                </c:pt>
                <c:pt idx="2668">
                  <c:v>10.767967213114755</c:v>
                </c:pt>
                <c:pt idx="2669">
                  <c:v>10.778180327868851</c:v>
                </c:pt>
                <c:pt idx="2670">
                  <c:v>10.819885245901636</c:v>
                </c:pt>
                <c:pt idx="2671">
                  <c:v>10.845262295081964</c:v>
                </c:pt>
                <c:pt idx="2672">
                  <c:v>10.822672131147538</c:v>
                </c:pt>
                <c:pt idx="2673">
                  <c:v>10.811311475409834</c:v>
                </c:pt>
                <c:pt idx="2674">
                  <c:v>10.809196721311471</c:v>
                </c:pt>
                <c:pt idx="2675">
                  <c:v>10.805885245901635</c:v>
                </c:pt>
                <c:pt idx="2676">
                  <c:v>10.79955737704918</c:v>
                </c:pt>
                <c:pt idx="2677">
                  <c:v>10.836147540983605</c:v>
                </c:pt>
                <c:pt idx="2678">
                  <c:v>10.822295081967212</c:v>
                </c:pt>
                <c:pt idx="2679">
                  <c:v>10.81901639344262</c:v>
                </c:pt>
                <c:pt idx="2680">
                  <c:v>10.85708196721311</c:v>
                </c:pt>
                <c:pt idx="2681">
                  <c:v>10.846754098360652</c:v>
                </c:pt>
                <c:pt idx="2682">
                  <c:v>10.812081967213112</c:v>
                </c:pt>
                <c:pt idx="2683">
                  <c:v>10.784229508196718</c:v>
                </c:pt>
                <c:pt idx="2684">
                  <c:v>10.777786885245899</c:v>
                </c:pt>
                <c:pt idx="2685">
                  <c:v>10.778918032786883</c:v>
                </c:pt>
                <c:pt idx="2686">
                  <c:v>10.810786885245902</c:v>
                </c:pt>
                <c:pt idx="2687">
                  <c:v>10.808606557377049</c:v>
                </c:pt>
                <c:pt idx="2688">
                  <c:v>10.840557377049182</c:v>
                </c:pt>
                <c:pt idx="2689">
                  <c:v>10.864081967213115</c:v>
                </c:pt>
                <c:pt idx="2690">
                  <c:v>10.86565573770492</c:v>
                </c:pt>
                <c:pt idx="2691">
                  <c:v>10.879999999999999</c:v>
                </c:pt>
                <c:pt idx="2692">
                  <c:v>10.950573770491804</c:v>
                </c:pt>
                <c:pt idx="2693">
                  <c:v>10.980688524590168</c:v>
                </c:pt>
                <c:pt idx="2694">
                  <c:v>10.958573770491807</c:v>
                </c:pt>
                <c:pt idx="2695">
                  <c:v>10.991163934426229</c:v>
                </c:pt>
                <c:pt idx="2696">
                  <c:v>11.030459016393442</c:v>
                </c:pt>
                <c:pt idx="2697">
                  <c:v>11.042868852459016</c:v>
                </c:pt>
                <c:pt idx="2698">
                  <c:v>11.046245901639347</c:v>
                </c:pt>
                <c:pt idx="2699">
                  <c:v>11.028393442622955</c:v>
                </c:pt>
                <c:pt idx="2700">
                  <c:v>11.014901639344265</c:v>
                </c:pt>
                <c:pt idx="2701">
                  <c:v>10.967983606557377</c:v>
                </c:pt>
                <c:pt idx="2702">
                  <c:v>10.931180327868853</c:v>
                </c:pt>
                <c:pt idx="2703">
                  <c:v>10.954311475409837</c:v>
                </c:pt>
                <c:pt idx="2704">
                  <c:v>10.967622950819676</c:v>
                </c:pt>
                <c:pt idx="2705">
                  <c:v>10.947737704918035</c:v>
                </c:pt>
                <c:pt idx="2706">
                  <c:v>10.893344262295081</c:v>
                </c:pt>
                <c:pt idx="2707">
                  <c:v>10.904672131147539</c:v>
                </c:pt>
                <c:pt idx="2708">
                  <c:v>10.930606557377049</c:v>
                </c:pt>
                <c:pt idx="2709">
                  <c:v>10.931459016393442</c:v>
                </c:pt>
                <c:pt idx="2710">
                  <c:v>10.934590163934427</c:v>
                </c:pt>
                <c:pt idx="2711">
                  <c:v>10.959032786885246</c:v>
                </c:pt>
                <c:pt idx="2712">
                  <c:v>10.994737704918032</c:v>
                </c:pt>
                <c:pt idx="2713">
                  <c:v>11.045426229508196</c:v>
                </c:pt>
                <c:pt idx="2714">
                  <c:v>11.090704918032783</c:v>
                </c:pt>
                <c:pt idx="2715">
                  <c:v>11.146344262295079</c:v>
                </c:pt>
                <c:pt idx="2716">
                  <c:v>11.171639344262292</c:v>
                </c:pt>
                <c:pt idx="2717">
                  <c:v>11.17585245901639</c:v>
                </c:pt>
                <c:pt idx="2718">
                  <c:v>11.14768852459016</c:v>
                </c:pt>
                <c:pt idx="2719">
                  <c:v>11.133819672131146</c:v>
                </c:pt>
                <c:pt idx="2720">
                  <c:v>11.153836065573767</c:v>
                </c:pt>
                <c:pt idx="2721">
                  <c:v>11.153983606557375</c:v>
                </c:pt>
                <c:pt idx="2722">
                  <c:v>11.155540983606555</c:v>
                </c:pt>
                <c:pt idx="2723">
                  <c:v>11.123114754098358</c:v>
                </c:pt>
                <c:pt idx="2724">
                  <c:v>11.074131147540983</c:v>
                </c:pt>
                <c:pt idx="2725">
                  <c:v>11.026770491803276</c:v>
                </c:pt>
                <c:pt idx="2726">
                  <c:v>11.039508196721309</c:v>
                </c:pt>
                <c:pt idx="2727">
                  <c:v>11.058229508196721</c:v>
                </c:pt>
                <c:pt idx="2728">
                  <c:v>11.017409836065575</c:v>
                </c:pt>
                <c:pt idx="2729">
                  <c:v>11.00832786885246</c:v>
                </c:pt>
                <c:pt idx="2730">
                  <c:v>11.024409836065576</c:v>
                </c:pt>
                <c:pt idx="2731">
                  <c:v>11.042442622950821</c:v>
                </c:pt>
                <c:pt idx="2732">
                  <c:v>11.052311475409839</c:v>
                </c:pt>
                <c:pt idx="2733">
                  <c:v>11.094704918032788</c:v>
                </c:pt>
                <c:pt idx="2734">
                  <c:v>11.089901639344262</c:v>
                </c:pt>
                <c:pt idx="2735">
                  <c:v>11.083229508196723</c:v>
                </c:pt>
                <c:pt idx="2736">
                  <c:v>11.056622950819673</c:v>
                </c:pt>
                <c:pt idx="2737">
                  <c:v>10.978622950819675</c:v>
                </c:pt>
                <c:pt idx="2738">
                  <c:v>10.920459016393442</c:v>
                </c:pt>
                <c:pt idx="2739">
                  <c:v>10.93349180327869</c:v>
                </c:pt>
                <c:pt idx="2740">
                  <c:v>10.961573770491805</c:v>
                </c:pt>
                <c:pt idx="2741">
                  <c:v>10.920918032786888</c:v>
                </c:pt>
                <c:pt idx="2742">
                  <c:v>10.890590163934428</c:v>
                </c:pt>
                <c:pt idx="2743">
                  <c:v>10.883655737704919</c:v>
                </c:pt>
                <c:pt idx="2744">
                  <c:v>10.864196721311478</c:v>
                </c:pt>
                <c:pt idx="2745">
                  <c:v>10.84983606557377</c:v>
                </c:pt>
                <c:pt idx="2746">
                  <c:v>10.8722131147541</c:v>
                </c:pt>
                <c:pt idx="2747">
                  <c:v>10.817655737704921</c:v>
                </c:pt>
                <c:pt idx="2748">
                  <c:v>10.85649180327869</c:v>
                </c:pt>
                <c:pt idx="2749">
                  <c:v>10.883573770491806</c:v>
                </c:pt>
                <c:pt idx="2750">
                  <c:v>10.925639344262294</c:v>
                </c:pt>
                <c:pt idx="2751">
                  <c:v>10.962081967213113</c:v>
                </c:pt>
                <c:pt idx="2752">
                  <c:v>10.936770491803275</c:v>
                </c:pt>
                <c:pt idx="2753">
                  <c:v>10.870573770491804</c:v>
                </c:pt>
                <c:pt idx="2754">
                  <c:v>10.847639344262296</c:v>
                </c:pt>
                <c:pt idx="2755">
                  <c:v>10.796852459016394</c:v>
                </c:pt>
                <c:pt idx="2756">
                  <c:v>10.729065573770491</c:v>
                </c:pt>
                <c:pt idx="2757">
                  <c:v>10.698836065573769</c:v>
                </c:pt>
                <c:pt idx="2758">
                  <c:v>10.688770491803279</c:v>
                </c:pt>
                <c:pt idx="2759">
                  <c:v>10.689196721311474</c:v>
                </c:pt>
                <c:pt idx="2760">
                  <c:v>10.767344262295081</c:v>
                </c:pt>
                <c:pt idx="2761">
                  <c:v>10.754868852459017</c:v>
                </c:pt>
                <c:pt idx="2762">
                  <c:v>10.742098360655737</c:v>
                </c:pt>
                <c:pt idx="2763">
                  <c:v>10.764377049180325</c:v>
                </c:pt>
                <c:pt idx="2764">
                  <c:v>10.810606557377048</c:v>
                </c:pt>
                <c:pt idx="2765">
                  <c:v>10.835180327868851</c:v>
                </c:pt>
                <c:pt idx="2766">
                  <c:v>10.898770491803278</c:v>
                </c:pt>
                <c:pt idx="2767">
                  <c:v>10.924655737704915</c:v>
                </c:pt>
                <c:pt idx="2768">
                  <c:v>10.934409836065573</c:v>
                </c:pt>
                <c:pt idx="2769">
                  <c:v>10.951557377049177</c:v>
                </c:pt>
                <c:pt idx="2770">
                  <c:v>10.961852459016391</c:v>
                </c:pt>
                <c:pt idx="2771">
                  <c:v>10.993131147540982</c:v>
                </c:pt>
                <c:pt idx="2772">
                  <c:v>11.048278688524588</c:v>
                </c:pt>
                <c:pt idx="2773">
                  <c:v>11.04744262295082</c:v>
                </c:pt>
                <c:pt idx="2774">
                  <c:v>11.103918032786884</c:v>
                </c:pt>
                <c:pt idx="2775">
                  <c:v>11.147262295081966</c:v>
                </c:pt>
                <c:pt idx="2776">
                  <c:v>11.140311475409835</c:v>
                </c:pt>
                <c:pt idx="2777">
                  <c:v>11.144426229508197</c:v>
                </c:pt>
                <c:pt idx="2778">
                  <c:v>11.147606557377049</c:v>
                </c:pt>
                <c:pt idx="2779">
                  <c:v>11.202065573770492</c:v>
                </c:pt>
                <c:pt idx="2780">
                  <c:v>11.256590163934424</c:v>
                </c:pt>
                <c:pt idx="2781">
                  <c:v>11.230918032786883</c:v>
                </c:pt>
                <c:pt idx="2782">
                  <c:v>11.287426229508197</c:v>
                </c:pt>
                <c:pt idx="2783">
                  <c:v>11.295295081967213</c:v>
                </c:pt>
                <c:pt idx="2784">
                  <c:v>11.306295081967212</c:v>
                </c:pt>
                <c:pt idx="2785">
                  <c:v>11.357786885245901</c:v>
                </c:pt>
                <c:pt idx="2786">
                  <c:v>11.402737704918033</c:v>
                </c:pt>
                <c:pt idx="2787">
                  <c:v>11.435737704918031</c:v>
                </c:pt>
                <c:pt idx="2788">
                  <c:v>11.419819672131148</c:v>
                </c:pt>
                <c:pt idx="2789">
                  <c:v>11.42714754098361</c:v>
                </c:pt>
                <c:pt idx="2790">
                  <c:v>11.44165573770492</c:v>
                </c:pt>
                <c:pt idx="2791">
                  <c:v>11.455311475409838</c:v>
                </c:pt>
                <c:pt idx="2792">
                  <c:v>11.488163934426233</c:v>
                </c:pt>
                <c:pt idx="2793">
                  <c:v>11.515983606557379</c:v>
                </c:pt>
                <c:pt idx="2794">
                  <c:v>11.485491803278691</c:v>
                </c:pt>
                <c:pt idx="2795">
                  <c:v>11.515721311475414</c:v>
                </c:pt>
                <c:pt idx="2796">
                  <c:v>11.547081967213117</c:v>
                </c:pt>
                <c:pt idx="2797">
                  <c:v>11.609655737704923</c:v>
                </c:pt>
                <c:pt idx="2798">
                  <c:v>11.704147540983612</c:v>
                </c:pt>
                <c:pt idx="2799">
                  <c:v>11.72291803278689</c:v>
                </c:pt>
                <c:pt idx="2800">
                  <c:v>11.692491803278694</c:v>
                </c:pt>
                <c:pt idx="2801">
                  <c:v>11.650147540983612</c:v>
                </c:pt>
                <c:pt idx="2802">
                  <c:v>11.710868852459019</c:v>
                </c:pt>
                <c:pt idx="2803">
                  <c:v>11.818704918032791</c:v>
                </c:pt>
                <c:pt idx="2804">
                  <c:v>11.809409836065578</c:v>
                </c:pt>
                <c:pt idx="2805">
                  <c:v>11.843754098360657</c:v>
                </c:pt>
                <c:pt idx="2806">
                  <c:v>11.99581967213115</c:v>
                </c:pt>
                <c:pt idx="2807">
                  <c:v>12.081721311475409</c:v>
                </c:pt>
                <c:pt idx="2808">
                  <c:v>12.149426229508197</c:v>
                </c:pt>
                <c:pt idx="2809">
                  <c:v>12.209557377049181</c:v>
                </c:pt>
                <c:pt idx="2810">
                  <c:v>12.257737704918036</c:v>
                </c:pt>
                <c:pt idx="2811">
                  <c:v>12.243016393442627</c:v>
                </c:pt>
                <c:pt idx="2812">
                  <c:v>12.260065573770497</c:v>
                </c:pt>
                <c:pt idx="2813">
                  <c:v>12.299459016393444</c:v>
                </c:pt>
                <c:pt idx="2814">
                  <c:v>12.368311475409836</c:v>
                </c:pt>
                <c:pt idx="2815">
                  <c:v>12.404409836065572</c:v>
                </c:pt>
                <c:pt idx="2816">
                  <c:v>12.542327868852459</c:v>
                </c:pt>
                <c:pt idx="2817">
                  <c:v>12.585426229508197</c:v>
                </c:pt>
                <c:pt idx="2818">
                  <c:v>12.571868852459017</c:v>
                </c:pt>
                <c:pt idx="2819">
                  <c:v>12.563098360655735</c:v>
                </c:pt>
                <c:pt idx="2820">
                  <c:v>12.578245901639338</c:v>
                </c:pt>
                <c:pt idx="2821">
                  <c:v>12.557278688524587</c:v>
                </c:pt>
                <c:pt idx="2822">
                  <c:v>12.573836065573765</c:v>
                </c:pt>
                <c:pt idx="2823">
                  <c:v>12.591344262295078</c:v>
                </c:pt>
                <c:pt idx="2824">
                  <c:v>12.63045901639344</c:v>
                </c:pt>
                <c:pt idx="2825">
                  <c:v>12.686754098360653</c:v>
                </c:pt>
                <c:pt idx="2826">
                  <c:v>12.627131147540982</c:v>
                </c:pt>
                <c:pt idx="2827">
                  <c:v>12.613196721311473</c:v>
                </c:pt>
                <c:pt idx="2828">
                  <c:v>12.65483606557377</c:v>
                </c:pt>
                <c:pt idx="2829">
                  <c:v>12.559213114754098</c:v>
                </c:pt>
                <c:pt idx="2830">
                  <c:v>12.486229508196718</c:v>
                </c:pt>
                <c:pt idx="2831">
                  <c:v>12.518393442622948</c:v>
                </c:pt>
                <c:pt idx="2832">
                  <c:v>12.538213114754095</c:v>
                </c:pt>
                <c:pt idx="2833">
                  <c:v>12.478672131147539</c:v>
                </c:pt>
                <c:pt idx="2834">
                  <c:v>12.501655737704915</c:v>
                </c:pt>
                <c:pt idx="2835">
                  <c:v>12.455377049180326</c:v>
                </c:pt>
                <c:pt idx="2836">
                  <c:v>12.44883606557377</c:v>
                </c:pt>
                <c:pt idx="2837">
                  <c:v>12.472868852459015</c:v>
                </c:pt>
                <c:pt idx="2838">
                  <c:v>12.532344262295082</c:v>
                </c:pt>
                <c:pt idx="2839">
                  <c:v>12.6132131147541</c:v>
                </c:pt>
                <c:pt idx="2840">
                  <c:v>12.663163934426233</c:v>
                </c:pt>
                <c:pt idx="2841">
                  <c:v>12.665639344262299</c:v>
                </c:pt>
                <c:pt idx="2842">
                  <c:v>12.736967213114758</c:v>
                </c:pt>
                <c:pt idx="2843">
                  <c:v>12.64847540983607</c:v>
                </c:pt>
                <c:pt idx="2844">
                  <c:v>12.611852459016397</c:v>
                </c:pt>
                <c:pt idx="2845">
                  <c:v>12.708213114754102</c:v>
                </c:pt>
                <c:pt idx="2846">
                  <c:v>12.629885245901644</c:v>
                </c:pt>
                <c:pt idx="2847">
                  <c:v>12.572065573770493</c:v>
                </c:pt>
                <c:pt idx="2848">
                  <c:v>12.492852459016399</c:v>
                </c:pt>
                <c:pt idx="2849">
                  <c:v>12.462622950819677</c:v>
                </c:pt>
                <c:pt idx="2850">
                  <c:v>12.51032786885246</c:v>
                </c:pt>
                <c:pt idx="2851">
                  <c:v>12.504868852459021</c:v>
                </c:pt>
                <c:pt idx="2852">
                  <c:v>12.466885245901645</c:v>
                </c:pt>
                <c:pt idx="2853">
                  <c:v>12.396688524590166</c:v>
                </c:pt>
                <c:pt idx="2854">
                  <c:v>12.222393442622955</c:v>
                </c:pt>
                <c:pt idx="2855">
                  <c:v>12.223704918032791</c:v>
                </c:pt>
                <c:pt idx="2856">
                  <c:v>12.235295081967216</c:v>
                </c:pt>
                <c:pt idx="2857">
                  <c:v>12.288590163934428</c:v>
                </c:pt>
                <c:pt idx="2858">
                  <c:v>12.243606557377051</c:v>
                </c:pt>
                <c:pt idx="2859">
                  <c:v>12.133934426229512</c:v>
                </c:pt>
                <c:pt idx="2860">
                  <c:v>12.035934426229511</c:v>
                </c:pt>
                <c:pt idx="2861">
                  <c:v>11.962557377049182</c:v>
                </c:pt>
                <c:pt idx="2862">
                  <c:v>12.028557377049182</c:v>
                </c:pt>
                <c:pt idx="2863">
                  <c:v>12.038213114754097</c:v>
                </c:pt>
                <c:pt idx="2864">
                  <c:v>11.932459016393445</c:v>
                </c:pt>
                <c:pt idx="2865">
                  <c:v>11.915770491803277</c:v>
                </c:pt>
                <c:pt idx="2866">
                  <c:v>11.941508196721314</c:v>
                </c:pt>
                <c:pt idx="2867">
                  <c:v>11.84670491803279</c:v>
                </c:pt>
                <c:pt idx="2868">
                  <c:v>11.750229508196723</c:v>
                </c:pt>
                <c:pt idx="2869">
                  <c:v>11.722360655737706</c:v>
                </c:pt>
                <c:pt idx="2870">
                  <c:v>11.742000000000001</c:v>
                </c:pt>
                <c:pt idx="2871">
                  <c:v>11.63159016393443</c:v>
                </c:pt>
                <c:pt idx="2872">
                  <c:v>11.523622950819671</c:v>
                </c:pt>
                <c:pt idx="2873">
                  <c:v>11.55367213114754</c:v>
                </c:pt>
                <c:pt idx="2874">
                  <c:v>11.576098360655736</c:v>
                </c:pt>
                <c:pt idx="2875">
                  <c:v>11.46044262295082</c:v>
                </c:pt>
                <c:pt idx="2876">
                  <c:v>11.413311475409838</c:v>
                </c:pt>
                <c:pt idx="2877">
                  <c:v>11.360377049180329</c:v>
                </c:pt>
                <c:pt idx="2878">
                  <c:v>11.364540983606561</c:v>
                </c:pt>
                <c:pt idx="2879">
                  <c:v>11.296213114754101</c:v>
                </c:pt>
                <c:pt idx="2880">
                  <c:v>11.277409836065578</c:v>
                </c:pt>
                <c:pt idx="2881">
                  <c:v>11.192360655737707</c:v>
                </c:pt>
                <c:pt idx="2882">
                  <c:v>10.955360655737705</c:v>
                </c:pt>
                <c:pt idx="2883">
                  <c:v>10.856688524590165</c:v>
                </c:pt>
                <c:pt idx="2884">
                  <c:v>10.859655737704918</c:v>
                </c:pt>
                <c:pt idx="2885">
                  <c:v>10.818868852459016</c:v>
                </c:pt>
                <c:pt idx="2886">
                  <c:v>10.716245901639343</c:v>
                </c:pt>
                <c:pt idx="2887">
                  <c:v>10.758885245901638</c:v>
                </c:pt>
                <c:pt idx="2888">
                  <c:v>10.757426229508196</c:v>
                </c:pt>
                <c:pt idx="2889">
                  <c:v>10.785639344262295</c:v>
                </c:pt>
                <c:pt idx="2890">
                  <c:v>11.014262295081965</c:v>
                </c:pt>
                <c:pt idx="2891">
                  <c:v>11.124885245901638</c:v>
                </c:pt>
                <c:pt idx="2892">
                  <c:v>11.088213114754096</c:v>
                </c:pt>
                <c:pt idx="2893">
                  <c:v>11.065442622950817</c:v>
                </c:pt>
                <c:pt idx="2894">
                  <c:v>11.131737704918033</c:v>
                </c:pt>
                <c:pt idx="2895">
                  <c:v>11.110065573770489</c:v>
                </c:pt>
                <c:pt idx="2896">
                  <c:v>11.02173770491803</c:v>
                </c:pt>
                <c:pt idx="2897">
                  <c:v>11.027442622950817</c:v>
                </c:pt>
                <c:pt idx="2898">
                  <c:v>10.892229508196717</c:v>
                </c:pt>
                <c:pt idx="2899">
                  <c:v>10.940606557377045</c:v>
                </c:pt>
                <c:pt idx="2900">
                  <c:v>11.033524590163932</c:v>
                </c:pt>
                <c:pt idx="2901">
                  <c:v>11.048147540983603</c:v>
                </c:pt>
                <c:pt idx="2902">
                  <c:v>10.99016393442623</c:v>
                </c:pt>
                <c:pt idx="2903">
                  <c:v>11.068540983606557</c:v>
                </c:pt>
                <c:pt idx="2904">
                  <c:v>11.083163934426226</c:v>
                </c:pt>
                <c:pt idx="2905">
                  <c:v>11.005377049180327</c:v>
                </c:pt>
                <c:pt idx="2906">
                  <c:v>10.978622950819668</c:v>
                </c:pt>
                <c:pt idx="2907">
                  <c:v>11.149819672131144</c:v>
                </c:pt>
                <c:pt idx="2908">
                  <c:v>11.192245901639341</c:v>
                </c:pt>
                <c:pt idx="2909">
                  <c:v>11.303262295081963</c:v>
                </c:pt>
                <c:pt idx="2910">
                  <c:v>11.443491803278683</c:v>
                </c:pt>
                <c:pt idx="2911">
                  <c:v>11.483459016393438</c:v>
                </c:pt>
                <c:pt idx="2912">
                  <c:v>11.584819672131141</c:v>
                </c:pt>
                <c:pt idx="2913">
                  <c:v>11.604786885245897</c:v>
                </c:pt>
                <c:pt idx="2914">
                  <c:v>11.441934426229505</c:v>
                </c:pt>
                <c:pt idx="2915">
                  <c:v>11.366688524590161</c:v>
                </c:pt>
                <c:pt idx="2916">
                  <c:v>11.428491803278686</c:v>
                </c:pt>
                <c:pt idx="2917">
                  <c:v>11.521196721311473</c:v>
                </c:pt>
                <c:pt idx="2918">
                  <c:v>11.367196721311474</c:v>
                </c:pt>
                <c:pt idx="2919">
                  <c:v>11.395540983606557</c:v>
                </c:pt>
                <c:pt idx="2920">
                  <c:v>11.512688524590162</c:v>
                </c:pt>
                <c:pt idx="2921">
                  <c:v>11.607573770491804</c:v>
                </c:pt>
                <c:pt idx="2922">
                  <c:v>11.729590163934427</c:v>
                </c:pt>
                <c:pt idx="2923">
                  <c:v>11.61304918032787</c:v>
                </c:pt>
                <c:pt idx="2924">
                  <c:v>11.630590163934427</c:v>
                </c:pt>
                <c:pt idx="2925">
                  <c:v>11.794442622950823</c:v>
                </c:pt>
                <c:pt idx="2926">
                  <c:v>11.739868852459018</c:v>
                </c:pt>
                <c:pt idx="2927">
                  <c:v>11.640229508196725</c:v>
                </c:pt>
                <c:pt idx="2928">
                  <c:v>11.585393442622953</c:v>
                </c:pt>
                <c:pt idx="2929">
                  <c:v>11.676508196721315</c:v>
                </c:pt>
                <c:pt idx="2930">
                  <c:v>11.680327868852462</c:v>
                </c:pt>
                <c:pt idx="2931">
                  <c:v>11.770983606557378</c:v>
                </c:pt>
                <c:pt idx="2932">
                  <c:v>12.012180327868853</c:v>
                </c:pt>
                <c:pt idx="2933">
                  <c:v>12.048639344262298</c:v>
                </c:pt>
                <c:pt idx="2934">
                  <c:v>12.038393442622954</c:v>
                </c:pt>
                <c:pt idx="2935">
                  <c:v>12.014540983606558</c:v>
                </c:pt>
                <c:pt idx="2936">
                  <c:v>12.129065573770493</c:v>
                </c:pt>
                <c:pt idx="2937">
                  <c:v>12.132524590163936</c:v>
                </c:pt>
                <c:pt idx="2938">
                  <c:v>12.166852459016395</c:v>
                </c:pt>
                <c:pt idx="2939">
                  <c:v>12.287278688524593</c:v>
                </c:pt>
                <c:pt idx="2940">
                  <c:v>12.375901639344265</c:v>
                </c:pt>
                <c:pt idx="2941">
                  <c:v>12.35775409836066</c:v>
                </c:pt>
                <c:pt idx="2942">
                  <c:v>12.301114754098366</c:v>
                </c:pt>
                <c:pt idx="2943">
                  <c:v>12.603655737704923</c:v>
                </c:pt>
                <c:pt idx="2944">
                  <c:v>12.67614754098361</c:v>
                </c:pt>
                <c:pt idx="2945">
                  <c:v>12.593622950819675</c:v>
                </c:pt>
                <c:pt idx="2946">
                  <c:v>12.587180327868854</c:v>
                </c:pt>
                <c:pt idx="2947">
                  <c:v>12.485803278688527</c:v>
                </c:pt>
                <c:pt idx="2948">
                  <c:v>12.356967213114755</c:v>
                </c:pt>
                <c:pt idx="2949">
                  <c:v>12.36688524590164</c:v>
                </c:pt>
                <c:pt idx="2950">
                  <c:v>12.115540983606559</c:v>
                </c:pt>
                <c:pt idx="2951">
                  <c:v>11.660737704918033</c:v>
                </c:pt>
                <c:pt idx="2952">
                  <c:v>11.381573770491805</c:v>
                </c:pt>
                <c:pt idx="2953">
                  <c:v>11.248442622950821</c:v>
                </c:pt>
                <c:pt idx="2954">
                  <c:v>11.310508196721315</c:v>
                </c:pt>
                <c:pt idx="2955">
                  <c:v>11.299196721311478</c:v>
                </c:pt>
                <c:pt idx="2956">
                  <c:v>11.364672131147545</c:v>
                </c:pt>
                <c:pt idx="2957">
                  <c:v>11.379213114754101</c:v>
                </c:pt>
                <c:pt idx="2958">
                  <c:v>11.377606557377051</c:v>
                </c:pt>
                <c:pt idx="2959">
                  <c:v>11.599819672131151</c:v>
                </c:pt>
                <c:pt idx="2960">
                  <c:v>11.372000000000002</c:v>
                </c:pt>
                <c:pt idx="2961">
                  <c:v>11.341213114754099</c:v>
                </c:pt>
                <c:pt idx="2962">
                  <c:v>11.446819672131147</c:v>
                </c:pt>
                <c:pt idx="2963">
                  <c:v>11.527508196721312</c:v>
                </c:pt>
              </c:numCache>
            </c:numRef>
          </c:yVal>
          <c:smooth val="0"/>
        </c:ser>
        <c:dLbls>
          <c:showLegendKey val="0"/>
          <c:showVal val="0"/>
          <c:showCatName val="0"/>
          <c:showSerName val="0"/>
          <c:showPercent val="0"/>
          <c:showBubbleSize val="0"/>
        </c:dLbls>
        <c:axId val="88194048"/>
        <c:axId val="88556672"/>
      </c:scatterChart>
      <c:valAx>
        <c:axId val="88194048"/>
        <c:scaling>
          <c:orientation val="minMax"/>
          <c:max val="1000"/>
          <c:min val="400"/>
        </c:scaling>
        <c:delete val="0"/>
        <c:axPos val="b"/>
        <c:title>
          <c:tx>
            <c:rich>
              <a:bodyPr/>
              <a:lstStyle/>
              <a:p>
                <a:pPr>
                  <a:defRPr/>
                </a:pPr>
                <a:r>
                  <a:rPr lang="en-GB"/>
                  <a:t>Wavelength [nm]</a:t>
                </a:r>
              </a:p>
            </c:rich>
          </c:tx>
          <c:layout/>
          <c:overlay val="0"/>
        </c:title>
        <c:numFmt formatCode="General" sourceLinked="1"/>
        <c:majorTickMark val="none"/>
        <c:minorTickMark val="none"/>
        <c:tickLblPos val="nextTo"/>
        <c:crossAx val="88556672"/>
        <c:crosses val="autoZero"/>
        <c:crossBetween val="midCat"/>
      </c:valAx>
      <c:valAx>
        <c:axId val="88556672"/>
        <c:scaling>
          <c:orientation val="minMax"/>
        </c:scaling>
        <c:delete val="0"/>
        <c:axPos val="l"/>
        <c:majorGridlines/>
        <c:title>
          <c:tx>
            <c:rich>
              <a:bodyPr/>
              <a:lstStyle/>
              <a:p>
                <a:pPr>
                  <a:defRPr/>
                </a:pPr>
                <a:r>
                  <a:rPr lang="en-GB"/>
                  <a:t>Relative Reflectance [%]</a:t>
                </a:r>
              </a:p>
            </c:rich>
          </c:tx>
          <c:layout/>
          <c:overlay val="0"/>
        </c:title>
        <c:numFmt formatCode="General" sourceLinked="1"/>
        <c:majorTickMark val="none"/>
        <c:minorTickMark val="none"/>
        <c:tickLblPos val="nextTo"/>
        <c:crossAx val="88194048"/>
        <c:crosses val="autoZero"/>
        <c:crossBetween val="midCat"/>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Regolith and Volcanic Material</a:t>
            </a:r>
          </a:p>
        </c:rich>
      </c:tx>
      <c:layout>
        <c:manualLayout>
          <c:xMode val="edge"/>
          <c:yMode val="edge"/>
          <c:x val="0.24118337587657596"/>
          <c:y val="3.2882402689154433E-2"/>
        </c:manualLayout>
      </c:layout>
      <c:overlay val="0"/>
    </c:title>
    <c:autoTitleDeleted val="0"/>
    <c:plotArea>
      <c:layout/>
      <c:scatterChart>
        <c:scatterStyle val="lineMarker"/>
        <c:varyColors val="0"/>
        <c:ser>
          <c:idx val="0"/>
          <c:order val="0"/>
          <c:tx>
            <c:strRef>
              <c:f>Sheet1!$L$7</c:f>
              <c:strCache>
                <c:ptCount val="1"/>
                <c:pt idx="0">
                  <c:v>66081.23</c:v>
                </c:pt>
              </c:strCache>
            </c:strRef>
          </c:tx>
          <c:spPr>
            <a:ln w="28575">
              <a:noFill/>
            </a:ln>
          </c:spPr>
          <c:marker>
            <c:symbol val="circle"/>
            <c:size val="2"/>
          </c:marker>
          <c:xVal>
            <c:numRef>
              <c:f>Sheet1!$D$9:$D$2972</c:f>
              <c:numCache>
                <c:formatCode>General</c:formatCode>
                <c:ptCount val="2964"/>
                <c:pt idx="0">
                  <c:v>350.03</c:v>
                </c:pt>
                <c:pt idx="1">
                  <c:v>350.3</c:v>
                </c:pt>
                <c:pt idx="2">
                  <c:v>350.56</c:v>
                </c:pt>
                <c:pt idx="3">
                  <c:v>350.83</c:v>
                </c:pt>
                <c:pt idx="4">
                  <c:v>351.09</c:v>
                </c:pt>
                <c:pt idx="5">
                  <c:v>351.36</c:v>
                </c:pt>
                <c:pt idx="6">
                  <c:v>351.63</c:v>
                </c:pt>
                <c:pt idx="7">
                  <c:v>351.89</c:v>
                </c:pt>
                <c:pt idx="8">
                  <c:v>352.16</c:v>
                </c:pt>
                <c:pt idx="9">
                  <c:v>352.42</c:v>
                </c:pt>
                <c:pt idx="10">
                  <c:v>352.69</c:v>
                </c:pt>
                <c:pt idx="11">
                  <c:v>352.95</c:v>
                </c:pt>
                <c:pt idx="12">
                  <c:v>353.22</c:v>
                </c:pt>
                <c:pt idx="13">
                  <c:v>353.49</c:v>
                </c:pt>
                <c:pt idx="14">
                  <c:v>353.75</c:v>
                </c:pt>
                <c:pt idx="15">
                  <c:v>354.02</c:v>
                </c:pt>
                <c:pt idx="16">
                  <c:v>354.28</c:v>
                </c:pt>
                <c:pt idx="17">
                  <c:v>354.55</c:v>
                </c:pt>
                <c:pt idx="18">
                  <c:v>354.81</c:v>
                </c:pt>
                <c:pt idx="19">
                  <c:v>355.08</c:v>
                </c:pt>
                <c:pt idx="20">
                  <c:v>355.35</c:v>
                </c:pt>
                <c:pt idx="21">
                  <c:v>355.61</c:v>
                </c:pt>
                <c:pt idx="22">
                  <c:v>355.88</c:v>
                </c:pt>
                <c:pt idx="23">
                  <c:v>356.14</c:v>
                </c:pt>
                <c:pt idx="24">
                  <c:v>356.41</c:v>
                </c:pt>
                <c:pt idx="25">
                  <c:v>356.67</c:v>
                </c:pt>
                <c:pt idx="26">
                  <c:v>356.94</c:v>
                </c:pt>
                <c:pt idx="27">
                  <c:v>357.2</c:v>
                </c:pt>
                <c:pt idx="28">
                  <c:v>357.47</c:v>
                </c:pt>
                <c:pt idx="29">
                  <c:v>357.74</c:v>
                </c:pt>
                <c:pt idx="30">
                  <c:v>358</c:v>
                </c:pt>
                <c:pt idx="31">
                  <c:v>358.27</c:v>
                </c:pt>
                <c:pt idx="32">
                  <c:v>358.53</c:v>
                </c:pt>
                <c:pt idx="33">
                  <c:v>358.8</c:v>
                </c:pt>
                <c:pt idx="34">
                  <c:v>359.06</c:v>
                </c:pt>
                <c:pt idx="35">
                  <c:v>359.33</c:v>
                </c:pt>
                <c:pt idx="36">
                  <c:v>359.59</c:v>
                </c:pt>
                <c:pt idx="37">
                  <c:v>359.86</c:v>
                </c:pt>
                <c:pt idx="38">
                  <c:v>360.12</c:v>
                </c:pt>
                <c:pt idx="39">
                  <c:v>360.39</c:v>
                </c:pt>
                <c:pt idx="40">
                  <c:v>360.66</c:v>
                </c:pt>
                <c:pt idx="41">
                  <c:v>360.92</c:v>
                </c:pt>
                <c:pt idx="42">
                  <c:v>361.19</c:v>
                </c:pt>
                <c:pt idx="43">
                  <c:v>361.45</c:v>
                </c:pt>
                <c:pt idx="44">
                  <c:v>361.72</c:v>
                </c:pt>
                <c:pt idx="45">
                  <c:v>361.98</c:v>
                </c:pt>
                <c:pt idx="46">
                  <c:v>362.25</c:v>
                </c:pt>
                <c:pt idx="47">
                  <c:v>362.51</c:v>
                </c:pt>
                <c:pt idx="48">
                  <c:v>362.78</c:v>
                </c:pt>
                <c:pt idx="49">
                  <c:v>363.04</c:v>
                </c:pt>
                <c:pt idx="50">
                  <c:v>363.31</c:v>
                </c:pt>
                <c:pt idx="51">
                  <c:v>363.58</c:v>
                </c:pt>
                <c:pt idx="52">
                  <c:v>363.84</c:v>
                </c:pt>
                <c:pt idx="53">
                  <c:v>364.11</c:v>
                </c:pt>
                <c:pt idx="54">
                  <c:v>364.37</c:v>
                </c:pt>
                <c:pt idx="55">
                  <c:v>364.64</c:v>
                </c:pt>
                <c:pt idx="56">
                  <c:v>364.9</c:v>
                </c:pt>
                <c:pt idx="57">
                  <c:v>365.17</c:v>
                </c:pt>
                <c:pt idx="58">
                  <c:v>365.43</c:v>
                </c:pt>
                <c:pt idx="59">
                  <c:v>365.7</c:v>
                </c:pt>
                <c:pt idx="60">
                  <c:v>365.96</c:v>
                </c:pt>
                <c:pt idx="61">
                  <c:v>366.23</c:v>
                </c:pt>
                <c:pt idx="62">
                  <c:v>366.49</c:v>
                </c:pt>
                <c:pt idx="63">
                  <c:v>366.76</c:v>
                </c:pt>
                <c:pt idx="64">
                  <c:v>367.02</c:v>
                </c:pt>
                <c:pt idx="65">
                  <c:v>367.29</c:v>
                </c:pt>
                <c:pt idx="66">
                  <c:v>367.56</c:v>
                </c:pt>
                <c:pt idx="67">
                  <c:v>367.82</c:v>
                </c:pt>
                <c:pt idx="68">
                  <c:v>368.09</c:v>
                </c:pt>
                <c:pt idx="69">
                  <c:v>368.35</c:v>
                </c:pt>
                <c:pt idx="70">
                  <c:v>368.62</c:v>
                </c:pt>
                <c:pt idx="71">
                  <c:v>368.88</c:v>
                </c:pt>
                <c:pt idx="72">
                  <c:v>369.15</c:v>
                </c:pt>
                <c:pt idx="73">
                  <c:v>369.41</c:v>
                </c:pt>
                <c:pt idx="74">
                  <c:v>369.68</c:v>
                </c:pt>
                <c:pt idx="75">
                  <c:v>369.94</c:v>
                </c:pt>
                <c:pt idx="76">
                  <c:v>370.21</c:v>
                </c:pt>
                <c:pt idx="77">
                  <c:v>370.47</c:v>
                </c:pt>
                <c:pt idx="78">
                  <c:v>370.74</c:v>
                </c:pt>
                <c:pt idx="79">
                  <c:v>371</c:v>
                </c:pt>
                <c:pt idx="80">
                  <c:v>371.27</c:v>
                </c:pt>
                <c:pt idx="81">
                  <c:v>371.53</c:v>
                </c:pt>
                <c:pt idx="82">
                  <c:v>371.8</c:v>
                </c:pt>
                <c:pt idx="83">
                  <c:v>372.06</c:v>
                </c:pt>
                <c:pt idx="84">
                  <c:v>372.33</c:v>
                </c:pt>
                <c:pt idx="85">
                  <c:v>372.59</c:v>
                </c:pt>
                <c:pt idx="86">
                  <c:v>372.86</c:v>
                </c:pt>
                <c:pt idx="87">
                  <c:v>373.12</c:v>
                </c:pt>
                <c:pt idx="88">
                  <c:v>373.39</c:v>
                </c:pt>
                <c:pt idx="89">
                  <c:v>373.65</c:v>
                </c:pt>
                <c:pt idx="90">
                  <c:v>373.92</c:v>
                </c:pt>
                <c:pt idx="91">
                  <c:v>374.18</c:v>
                </c:pt>
                <c:pt idx="92">
                  <c:v>374.45</c:v>
                </c:pt>
                <c:pt idx="93">
                  <c:v>374.71</c:v>
                </c:pt>
                <c:pt idx="94">
                  <c:v>374.98</c:v>
                </c:pt>
                <c:pt idx="95">
                  <c:v>375.24</c:v>
                </c:pt>
                <c:pt idx="96">
                  <c:v>375.51</c:v>
                </c:pt>
                <c:pt idx="97">
                  <c:v>375.77</c:v>
                </c:pt>
                <c:pt idx="98">
                  <c:v>376.04</c:v>
                </c:pt>
                <c:pt idx="99">
                  <c:v>376.3</c:v>
                </c:pt>
                <c:pt idx="100">
                  <c:v>376.57</c:v>
                </c:pt>
                <c:pt idx="101">
                  <c:v>376.83</c:v>
                </c:pt>
                <c:pt idx="102">
                  <c:v>377.1</c:v>
                </c:pt>
                <c:pt idx="103">
                  <c:v>377.36</c:v>
                </c:pt>
                <c:pt idx="104">
                  <c:v>377.63</c:v>
                </c:pt>
                <c:pt idx="105">
                  <c:v>377.89</c:v>
                </c:pt>
                <c:pt idx="106">
                  <c:v>378.16</c:v>
                </c:pt>
                <c:pt idx="107">
                  <c:v>378.42</c:v>
                </c:pt>
                <c:pt idx="108">
                  <c:v>378.69</c:v>
                </c:pt>
                <c:pt idx="109">
                  <c:v>378.95</c:v>
                </c:pt>
                <c:pt idx="110">
                  <c:v>379.22</c:v>
                </c:pt>
                <c:pt idx="111">
                  <c:v>379.48</c:v>
                </c:pt>
                <c:pt idx="112">
                  <c:v>379.75</c:v>
                </c:pt>
                <c:pt idx="113">
                  <c:v>380.01</c:v>
                </c:pt>
                <c:pt idx="114">
                  <c:v>380.28</c:v>
                </c:pt>
                <c:pt idx="115">
                  <c:v>380.54</c:v>
                </c:pt>
                <c:pt idx="116">
                  <c:v>380.81</c:v>
                </c:pt>
                <c:pt idx="117">
                  <c:v>381.07</c:v>
                </c:pt>
                <c:pt idx="118">
                  <c:v>381.34</c:v>
                </c:pt>
                <c:pt idx="119">
                  <c:v>381.6</c:v>
                </c:pt>
                <c:pt idx="120">
                  <c:v>381.87</c:v>
                </c:pt>
                <c:pt idx="121">
                  <c:v>382.13</c:v>
                </c:pt>
                <c:pt idx="122">
                  <c:v>382.4</c:v>
                </c:pt>
                <c:pt idx="123">
                  <c:v>382.66</c:v>
                </c:pt>
                <c:pt idx="124">
                  <c:v>382.93</c:v>
                </c:pt>
                <c:pt idx="125">
                  <c:v>383.19</c:v>
                </c:pt>
                <c:pt idx="126">
                  <c:v>383.46</c:v>
                </c:pt>
                <c:pt idx="127">
                  <c:v>383.72</c:v>
                </c:pt>
                <c:pt idx="128">
                  <c:v>383.99</c:v>
                </c:pt>
                <c:pt idx="129">
                  <c:v>384.25</c:v>
                </c:pt>
                <c:pt idx="130">
                  <c:v>384.52</c:v>
                </c:pt>
                <c:pt idx="131">
                  <c:v>384.78</c:v>
                </c:pt>
                <c:pt idx="132">
                  <c:v>385.05</c:v>
                </c:pt>
                <c:pt idx="133">
                  <c:v>385.31</c:v>
                </c:pt>
                <c:pt idx="134">
                  <c:v>385.57</c:v>
                </c:pt>
                <c:pt idx="135">
                  <c:v>385.84</c:v>
                </c:pt>
                <c:pt idx="136">
                  <c:v>386.1</c:v>
                </c:pt>
                <c:pt idx="137">
                  <c:v>386.37</c:v>
                </c:pt>
                <c:pt idx="138">
                  <c:v>386.63</c:v>
                </c:pt>
                <c:pt idx="139">
                  <c:v>386.9</c:v>
                </c:pt>
                <c:pt idx="140">
                  <c:v>387.16</c:v>
                </c:pt>
                <c:pt idx="141">
                  <c:v>387.43</c:v>
                </c:pt>
                <c:pt idx="142">
                  <c:v>387.69</c:v>
                </c:pt>
                <c:pt idx="143">
                  <c:v>387.96</c:v>
                </c:pt>
                <c:pt idx="144">
                  <c:v>388.22</c:v>
                </c:pt>
                <c:pt idx="145">
                  <c:v>388.49</c:v>
                </c:pt>
                <c:pt idx="146">
                  <c:v>388.75</c:v>
                </c:pt>
                <c:pt idx="147">
                  <c:v>389.02</c:v>
                </c:pt>
                <c:pt idx="148">
                  <c:v>389.28</c:v>
                </c:pt>
                <c:pt idx="149">
                  <c:v>389.54</c:v>
                </c:pt>
                <c:pt idx="150">
                  <c:v>389.81</c:v>
                </c:pt>
                <c:pt idx="151">
                  <c:v>390.07</c:v>
                </c:pt>
                <c:pt idx="152">
                  <c:v>390.34</c:v>
                </c:pt>
                <c:pt idx="153">
                  <c:v>390.6</c:v>
                </c:pt>
                <c:pt idx="154">
                  <c:v>390.87</c:v>
                </c:pt>
                <c:pt idx="155">
                  <c:v>391.13</c:v>
                </c:pt>
                <c:pt idx="156">
                  <c:v>391.4</c:v>
                </c:pt>
                <c:pt idx="157">
                  <c:v>391.66</c:v>
                </c:pt>
                <c:pt idx="158">
                  <c:v>391.93</c:v>
                </c:pt>
                <c:pt idx="159">
                  <c:v>392.19</c:v>
                </c:pt>
                <c:pt idx="160">
                  <c:v>392.45</c:v>
                </c:pt>
                <c:pt idx="161">
                  <c:v>392.72</c:v>
                </c:pt>
                <c:pt idx="162">
                  <c:v>392.98</c:v>
                </c:pt>
                <c:pt idx="163">
                  <c:v>393.25</c:v>
                </c:pt>
                <c:pt idx="164">
                  <c:v>393.51</c:v>
                </c:pt>
                <c:pt idx="165">
                  <c:v>393.78</c:v>
                </c:pt>
                <c:pt idx="166">
                  <c:v>394.04</c:v>
                </c:pt>
                <c:pt idx="167">
                  <c:v>394.31</c:v>
                </c:pt>
                <c:pt idx="168">
                  <c:v>394.57</c:v>
                </c:pt>
                <c:pt idx="169">
                  <c:v>394.84</c:v>
                </c:pt>
                <c:pt idx="170">
                  <c:v>395.1</c:v>
                </c:pt>
                <c:pt idx="171">
                  <c:v>395.36</c:v>
                </c:pt>
                <c:pt idx="172">
                  <c:v>395.63</c:v>
                </c:pt>
                <c:pt idx="173">
                  <c:v>395.89</c:v>
                </c:pt>
                <c:pt idx="174">
                  <c:v>396.16</c:v>
                </c:pt>
                <c:pt idx="175">
                  <c:v>396.42</c:v>
                </c:pt>
                <c:pt idx="176">
                  <c:v>396.69</c:v>
                </c:pt>
                <c:pt idx="177">
                  <c:v>396.95</c:v>
                </c:pt>
                <c:pt idx="178">
                  <c:v>397.21</c:v>
                </c:pt>
                <c:pt idx="179">
                  <c:v>397.48</c:v>
                </c:pt>
                <c:pt idx="180">
                  <c:v>397.74</c:v>
                </c:pt>
                <c:pt idx="181">
                  <c:v>398.01</c:v>
                </c:pt>
                <c:pt idx="182">
                  <c:v>398.27</c:v>
                </c:pt>
                <c:pt idx="183">
                  <c:v>398.54</c:v>
                </c:pt>
                <c:pt idx="184">
                  <c:v>398.8</c:v>
                </c:pt>
                <c:pt idx="185">
                  <c:v>399.07</c:v>
                </c:pt>
                <c:pt idx="186">
                  <c:v>399.33</c:v>
                </c:pt>
                <c:pt idx="187">
                  <c:v>399.59</c:v>
                </c:pt>
                <c:pt idx="188">
                  <c:v>399.86</c:v>
                </c:pt>
                <c:pt idx="189">
                  <c:v>400.12</c:v>
                </c:pt>
                <c:pt idx="190">
                  <c:v>400.39</c:v>
                </c:pt>
                <c:pt idx="191">
                  <c:v>400.65</c:v>
                </c:pt>
                <c:pt idx="192">
                  <c:v>400.92</c:v>
                </c:pt>
                <c:pt idx="193">
                  <c:v>401.18</c:v>
                </c:pt>
                <c:pt idx="194">
                  <c:v>401.44</c:v>
                </c:pt>
                <c:pt idx="195">
                  <c:v>401.71</c:v>
                </c:pt>
                <c:pt idx="196">
                  <c:v>401.97</c:v>
                </c:pt>
                <c:pt idx="197">
                  <c:v>402.24</c:v>
                </c:pt>
                <c:pt idx="198">
                  <c:v>402.5</c:v>
                </c:pt>
                <c:pt idx="199">
                  <c:v>402.76</c:v>
                </c:pt>
                <c:pt idx="200">
                  <c:v>403.03</c:v>
                </c:pt>
                <c:pt idx="201">
                  <c:v>403.29</c:v>
                </c:pt>
                <c:pt idx="202">
                  <c:v>403.56</c:v>
                </c:pt>
                <c:pt idx="203">
                  <c:v>403.82</c:v>
                </c:pt>
                <c:pt idx="204">
                  <c:v>404.09</c:v>
                </c:pt>
                <c:pt idx="205">
                  <c:v>404.35</c:v>
                </c:pt>
                <c:pt idx="206">
                  <c:v>404.61</c:v>
                </c:pt>
                <c:pt idx="207">
                  <c:v>404.88</c:v>
                </c:pt>
                <c:pt idx="208">
                  <c:v>405.14</c:v>
                </c:pt>
                <c:pt idx="209">
                  <c:v>405.41</c:v>
                </c:pt>
                <c:pt idx="210">
                  <c:v>405.67</c:v>
                </c:pt>
                <c:pt idx="211">
                  <c:v>405.93</c:v>
                </c:pt>
                <c:pt idx="212">
                  <c:v>406.2</c:v>
                </c:pt>
                <c:pt idx="213">
                  <c:v>406.46</c:v>
                </c:pt>
                <c:pt idx="214">
                  <c:v>406.73</c:v>
                </c:pt>
                <c:pt idx="215">
                  <c:v>406.99</c:v>
                </c:pt>
                <c:pt idx="216">
                  <c:v>407.26</c:v>
                </c:pt>
                <c:pt idx="217">
                  <c:v>407.52</c:v>
                </c:pt>
                <c:pt idx="218">
                  <c:v>407.78</c:v>
                </c:pt>
                <c:pt idx="219">
                  <c:v>408.05</c:v>
                </c:pt>
                <c:pt idx="220">
                  <c:v>408.31</c:v>
                </c:pt>
                <c:pt idx="221">
                  <c:v>408.58</c:v>
                </c:pt>
                <c:pt idx="222">
                  <c:v>408.84</c:v>
                </c:pt>
                <c:pt idx="223">
                  <c:v>409.1</c:v>
                </c:pt>
                <c:pt idx="224">
                  <c:v>409.37</c:v>
                </c:pt>
                <c:pt idx="225">
                  <c:v>409.63</c:v>
                </c:pt>
                <c:pt idx="226">
                  <c:v>409.9</c:v>
                </c:pt>
                <c:pt idx="227">
                  <c:v>410.16</c:v>
                </c:pt>
                <c:pt idx="228">
                  <c:v>410.42</c:v>
                </c:pt>
                <c:pt idx="229">
                  <c:v>410.69</c:v>
                </c:pt>
                <c:pt idx="230">
                  <c:v>410.95</c:v>
                </c:pt>
                <c:pt idx="231">
                  <c:v>411.22</c:v>
                </c:pt>
                <c:pt idx="232">
                  <c:v>411.48</c:v>
                </c:pt>
                <c:pt idx="233">
                  <c:v>411.74</c:v>
                </c:pt>
                <c:pt idx="234">
                  <c:v>412.01</c:v>
                </c:pt>
                <c:pt idx="235">
                  <c:v>412.27</c:v>
                </c:pt>
                <c:pt idx="236">
                  <c:v>412.54</c:v>
                </c:pt>
                <c:pt idx="237">
                  <c:v>412.8</c:v>
                </c:pt>
                <c:pt idx="238">
                  <c:v>413.06</c:v>
                </c:pt>
                <c:pt idx="239">
                  <c:v>413.33</c:v>
                </c:pt>
                <c:pt idx="240">
                  <c:v>413.59</c:v>
                </c:pt>
                <c:pt idx="241">
                  <c:v>413.85</c:v>
                </c:pt>
                <c:pt idx="242">
                  <c:v>414.12</c:v>
                </c:pt>
                <c:pt idx="243">
                  <c:v>414.38</c:v>
                </c:pt>
                <c:pt idx="244">
                  <c:v>414.65</c:v>
                </c:pt>
                <c:pt idx="245">
                  <c:v>414.91</c:v>
                </c:pt>
                <c:pt idx="246">
                  <c:v>415.17</c:v>
                </c:pt>
                <c:pt idx="247">
                  <c:v>415.44</c:v>
                </c:pt>
                <c:pt idx="248">
                  <c:v>415.7</c:v>
                </c:pt>
                <c:pt idx="249">
                  <c:v>415.97</c:v>
                </c:pt>
                <c:pt idx="250">
                  <c:v>416.23</c:v>
                </c:pt>
                <c:pt idx="251">
                  <c:v>416.49</c:v>
                </c:pt>
                <c:pt idx="252">
                  <c:v>416.76</c:v>
                </c:pt>
                <c:pt idx="253">
                  <c:v>417.02</c:v>
                </c:pt>
                <c:pt idx="254">
                  <c:v>417.28</c:v>
                </c:pt>
                <c:pt idx="255">
                  <c:v>417.55</c:v>
                </c:pt>
                <c:pt idx="256">
                  <c:v>417.81</c:v>
                </c:pt>
                <c:pt idx="257">
                  <c:v>418.08</c:v>
                </c:pt>
                <c:pt idx="258">
                  <c:v>418.34</c:v>
                </c:pt>
                <c:pt idx="259">
                  <c:v>418.6</c:v>
                </c:pt>
                <c:pt idx="260">
                  <c:v>418.87</c:v>
                </c:pt>
                <c:pt idx="261">
                  <c:v>419.13</c:v>
                </c:pt>
                <c:pt idx="262">
                  <c:v>419.39</c:v>
                </c:pt>
                <c:pt idx="263">
                  <c:v>419.66</c:v>
                </c:pt>
                <c:pt idx="264">
                  <c:v>419.92</c:v>
                </c:pt>
                <c:pt idx="265">
                  <c:v>420.19</c:v>
                </c:pt>
                <c:pt idx="266">
                  <c:v>420.45</c:v>
                </c:pt>
                <c:pt idx="267">
                  <c:v>420.71</c:v>
                </c:pt>
                <c:pt idx="268">
                  <c:v>420.98</c:v>
                </c:pt>
                <c:pt idx="269">
                  <c:v>421.24</c:v>
                </c:pt>
                <c:pt idx="270">
                  <c:v>421.5</c:v>
                </c:pt>
                <c:pt idx="271">
                  <c:v>421.77</c:v>
                </c:pt>
                <c:pt idx="272">
                  <c:v>422.03</c:v>
                </c:pt>
                <c:pt idx="273">
                  <c:v>422.29</c:v>
                </c:pt>
                <c:pt idx="274">
                  <c:v>422.56</c:v>
                </c:pt>
                <c:pt idx="275">
                  <c:v>422.82</c:v>
                </c:pt>
                <c:pt idx="276">
                  <c:v>423.09</c:v>
                </c:pt>
                <c:pt idx="277">
                  <c:v>423.35</c:v>
                </c:pt>
                <c:pt idx="278">
                  <c:v>423.61</c:v>
                </c:pt>
                <c:pt idx="279">
                  <c:v>423.88</c:v>
                </c:pt>
                <c:pt idx="280">
                  <c:v>424.14</c:v>
                </c:pt>
                <c:pt idx="281">
                  <c:v>424.4</c:v>
                </c:pt>
                <c:pt idx="282">
                  <c:v>424.67</c:v>
                </c:pt>
                <c:pt idx="283">
                  <c:v>424.93</c:v>
                </c:pt>
                <c:pt idx="284">
                  <c:v>425.19</c:v>
                </c:pt>
                <c:pt idx="285">
                  <c:v>425.46</c:v>
                </c:pt>
                <c:pt idx="286">
                  <c:v>425.72</c:v>
                </c:pt>
                <c:pt idx="287">
                  <c:v>425.98</c:v>
                </c:pt>
                <c:pt idx="288">
                  <c:v>426.25</c:v>
                </c:pt>
                <c:pt idx="289">
                  <c:v>426.51</c:v>
                </c:pt>
                <c:pt idx="290">
                  <c:v>426.78</c:v>
                </c:pt>
                <c:pt idx="291">
                  <c:v>427.04</c:v>
                </c:pt>
                <c:pt idx="292">
                  <c:v>427.3</c:v>
                </c:pt>
                <c:pt idx="293">
                  <c:v>427.57</c:v>
                </c:pt>
                <c:pt idx="294">
                  <c:v>427.83</c:v>
                </c:pt>
                <c:pt idx="295">
                  <c:v>428.09</c:v>
                </c:pt>
                <c:pt idx="296">
                  <c:v>428.36</c:v>
                </c:pt>
                <c:pt idx="297">
                  <c:v>428.62</c:v>
                </c:pt>
                <c:pt idx="298">
                  <c:v>428.88</c:v>
                </c:pt>
                <c:pt idx="299">
                  <c:v>429.15</c:v>
                </c:pt>
                <c:pt idx="300">
                  <c:v>429.41</c:v>
                </c:pt>
                <c:pt idx="301">
                  <c:v>429.67</c:v>
                </c:pt>
                <c:pt idx="302">
                  <c:v>429.94</c:v>
                </c:pt>
                <c:pt idx="303">
                  <c:v>430.2</c:v>
                </c:pt>
                <c:pt idx="304">
                  <c:v>430.46</c:v>
                </c:pt>
                <c:pt idx="305">
                  <c:v>430.73</c:v>
                </c:pt>
                <c:pt idx="306">
                  <c:v>430.99</c:v>
                </c:pt>
                <c:pt idx="307">
                  <c:v>431.25</c:v>
                </c:pt>
                <c:pt idx="308">
                  <c:v>431.52</c:v>
                </c:pt>
                <c:pt idx="309">
                  <c:v>431.78</c:v>
                </c:pt>
                <c:pt idx="310">
                  <c:v>432.04</c:v>
                </c:pt>
                <c:pt idx="311">
                  <c:v>432.31</c:v>
                </c:pt>
                <c:pt idx="312">
                  <c:v>432.57</c:v>
                </c:pt>
                <c:pt idx="313">
                  <c:v>432.83</c:v>
                </c:pt>
                <c:pt idx="314">
                  <c:v>433.1</c:v>
                </c:pt>
                <c:pt idx="315">
                  <c:v>433.36</c:v>
                </c:pt>
                <c:pt idx="316">
                  <c:v>433.62</c:v>
                </c:pt>
                <c:pt idx="317">
                  <c:v>433.89</c:v>
                </c:pt>
                <c:pt idx="318">
                  <c:v>434.15</c:v>
                </c:pt>
                <c:pt idx="319">
                  <c:v>434.41</c:v>
                </c:pt>
                <c:pt idx="320">
                  <c:v>434.68</c:v>
                </c:pt>
                <c:pt idx="321">
                  <c:v>434.94</c:v>
                </c:pt>
                <c:pt idx="322">
                  <c:v>435.2</c:v>
                </c:pt>
                <c:pt idx="323">
                  <c:v>435.47</c:v>
                </c:pt>
                <c:pt idx="324">
                  <c:v>435.73</c:v>
                </c:pt>
                <c:pt idx="325">
                  <c:v>435.99</c:v>
                </c:pt>
                <c:pt idx="326">
                  <c:v>436.26</c:v>
                </c:pt>
                <c:pt idx="327">
                  <c:v>436.52</c:v>
                </c:pt>
                <c:pt idx="328">
                  <c:v>436.78</c:v>
                </c:pt>
                <c:pt idx="329">
                  <c:v>437.05</c:v>
                </c:pt>
                <c:pt idx="330">
                  <c:v>437.31</c:v>
                </c:pt>
                <c:pt idx="331">
                  <c:v>437.57</c:v>
                </c:pt>
                <c:pt idx="332">
                  <c:v>437.83</c:v>
                </c:pt>
                <c:pt idx="333">
                  <c:v>438.1</c:v>
                </c:pt>
                <c:pt idx="334">
                  <c:v>438.36</c:v>
                </c:pt>
                <c:pt idx="335">
                  <c:v>438.62</c:v>
                </c:pt>
                <c:pt idx="336">
                  <c:v>438.89</c:v>
                </c:pt>
                <c:pt idx="337">
                  <c:v>439.15</c:v>
                </c:pt>
                <c:pt idx="338">
                  <c:v>439.41</c:v>
                </c:pt>
                <c:pt idx="339">
                  <c:v>439.68</c:v>
                </c:pt>
                <c:pt idx="340">
                  <c:v>439.94</c:v>
                </c:pt>
                <c:pt idx="341">
                  <c:v>440.2</c:v>
                </c:pt>
                <c:pt idx="342">
                  <c:v>440.47</c:v>
                </c:pt>
                <c:pt idx="343">
                  <c:v>440.73</c:v>
                </c:pt>
                <c:pt idx="344">
                  <c:v>440.99</c:v>
                </c:pt>
                <c:pt idx="345">
                  <c:v>441.25</c:v>
                </c:pt>
                <c:pt idx="346">
                  <c:v>441.52</c:v>
                </c:pt>
                <c:pt idx="347">
                  <c:v>441.78</c:v>
                </c:pt>
                <c:pt idx="348">
                  <c:v>442.04</c:v>
                </c:pt>
                <c:pt idx="349">
                  <c:v>442.31</c:v>
                </c:pt>
                <c:pt idx="350">
                  <c:v>442.57</c:v>
                </c:pt>
                <c:pt idx="351">
                  <c:v>442.83</c:v>
                </c:pt>
                <c:pt idx="352">
                  <c:v>443.1</c:v>
                </c:pt>
                <c:pt idx="353">
                  <c:v>443.36</c:v>
                </c:pt>
                <c:pt idx="354">
                  <c:v>443.62</c:v>
                </c:pt>
                <c:pt idx="355">
                  <c:v>443.89</c:v>
                </c:pt>
                <c:pt idx="356">
                  <c:v>444.15</c:v>
                </c:pt>
                <c:pt idx="357">
                  <c:v>444.41</c:v>
                </c:pt>
                <c:pt idx="358">
                  <c:v>444.67</c:v>
                </c:pt>
                <c:pt idx="359">
                  <c:v>444.94</c:v>
                </c:pt>
                <c:pt idx="360">
                  <c:v>445.2</c:v>
                </c:pt>
                <c:pt idx="361">
                  <c:v>445.46</c:v>
                </c:pt>
                <c:pt idx="362">
                  <c:v>445.73</c:v>
                </c:pt>
                <c:pt idx="363">
                  <c:v>445.99</c:v>
                </c:pt>
                <c:pt idx="364">
                  <c:v>446.25</c:v>
                </c:pt>
                <c:pt idx="365">
                  <c:v>446.51</c:v>
                </c:pt>
                <c:pt idx="366">
                  <c:v>446.78</c:v>
                </c:pt>
                <c:pt idx="367">
                  <c:v>447.04</c:v>
                </c:pt>
                <c:pt idx="368">
                  <c:v>447.3</c:v>
                </c:pt>
                <c:pt idx="369">
                  <c:v>447.57</c:v>
                </c:pt>
                <c:pt idx="370">
                  <c:v>447.83</c:v>
                </c:pt>
                <c:pt idx="371">
                  <c:v>448.09</c:v>
                </c:pt>
                <c:pt idx="372">
                  <c:v>448.35</c:v>
                </c:pt>
                <c:pt idx="373">
                  <c:v>448.62</c:v>
                </c:pt>
                <c:pt idx="374">
                  <c:v>448.88</c:v>
                </c:pt>
                <c:pt idx="375">
                  <c:v>449.14</c:v>
                </c:pt>
                <c:pt idx="376">
                  <c:v>449.41</c:v>
                </c:pt>
                <c:pt idx="377">
                  <c:v>449.67</c:v>
                </c:pt>
                <c:pt idx="378">
                  <c:v>449.93</c:v>
                </c:pt>
                <c:pt idx="379">
                  <c:v>450.19</c:v>
                </c:pt>
                <c:pt idx="380">
                  <c:v>450.46</c:v>
                </c:pt>
                <c:pt idx="381">
                  <c:v>450.72</c:v>
                </c:pt>
                <c:pt idx="382">
                  <c:v>450.98</c:v>
                </c:pt>
                <c:pt idx="383">
                  <c:v>451.24</c:v>
                </c:pt>
                <c:pt idx="384">
                  <c:v>451.51</c:v>
                </c:pt>
                <c:pt idx="385">
                  <c:v>451.77</c:v>
                </c:pt>
                <c:pt idx="386">
                  <c:v>452.03</c:v>
                </c:pt>
                <c:pt idx="387">
                  <c:v>452.3</c:v>
                </c:pt>
                <c:pt idx="388">
                  <c:v>452.56</c:v>
                </c:pt>
                <c:pt idx="389">
                  <c:v>452.82</c:v>
                </c:pt>
                <c:pt idx="390">
                  <c:v>453.08</c:v>
                </c:pt>
                <c:pt idx="391">
                  <c:v>453.35</c:v>
                </c:pt>
                <c:pt idx="392">
                  <c:v>453.61</c:v>
                </c:pt>
                <c:pt idx="393">
                  <c:v>453.87</c:v>
                </c:pt>
                <c:pt idx="394">
                  <c:v>454.13</c:v>
                </c:pt>
                <c:pt idx="395">
                  <c:v>454.4</c:v>
                </c:pt>
                <c:pt idx="396">
                  <c:v>454.66</c:v>
                </c:pt>
                <c:pt idx="397">
                  <c:v>454.92</c:v>
                </c:pt>
                <c:pt idx="398">
                  <c:v>455.19</c:v>
                </c:pt>
                <c:pt idx="399">
                  <c:v>455.45</c:v>
                </c:pt>
                <c:pt idx="400">
                  <c:v>455.71</c:v>
                </c:pt>
                <c:pt idx="401">
                  <c:v>455.97</c:v>
                </c:pt>
                <c:pt idx="402">
                  <c:v>456.24</c:v>
                </c:pt>
                <c:pt idx="403">
                  <c:v>456.5</c:v>
                </c:pt>
                <c:pt idx="404">
                  <c:v>456.76</c:v>
                </c:pt>
                <c:pt idx="405">
                  <c:v>457.02</c:v>
                </c:pt>
                <c:pt idx="406">
                  <c:v>457.29</c:v>
                </c:pt>
                <c:pt idx="407">
                  <c:v>457.55</c:v>
                </c:pt>
                <c:pt idx="408">
                  <c:v>457.81</c:v>
                </c:pt>
                <c:pt idx="409">
                  <c:v>458.07</c:v>
                </c:pt>
                <c:pt idx="410">
                  <c:v>458.34</c:v>
                </c:pt>
                <c:pt idx="411">
                  <c:v>458.6</c:v>
                </c:pt>
                <c:pt idx="412">
                  <c:v>458.86</c:v>
                </c:pt>
                <c:pt idx="413">
                  <c:v>459.12</c:v>
                </c:pt>
                <c:pt idx="414">
                  <c:v>459.39</c:v>
                </c:pt>
                <c:pt idx="415">
                  <c:v>459.65</c:v>
                </c:pt>
                <c:pt idx="416">
                  <c:v>459.91</c:v>
                </c:pt>
                <c:pt idx="417">
                  <c:v>460.17</c:v>
                </c:pt>
                <c:pt idx="418">
                  <c:v>460.44</c:v>
                </c:pt>
                <c:pt idx="419">
                  <c:v>460.7</c:v>
                </c:pt>
                <c:pt idx="420">
                  <c:v>460.96</c:v>
                </c:pt>
                <c:pt idx="421">
                  <c:v>461.22</c:v>
                </c:pt>
                <c:pt idx="422">
                  <c:v>461.49</c:v>
                </c:pt>
                <c:pt idx="423">
                  <c:v>461.75</c:v>
                </c:pt>
                <c:pt idx="424">
                  <c:v>462.01</c:v>
                </c:pt>
                <c:pt idx="425">
                  <c:v>462.27</c:v>
                </c:pt>
                <c:pt idx="426">
                  <c:v>462.54</c:v>
                </c:pt>
                <c:pt idx="427">
                  <c:v>462.8</c:v>
                </c:pt>
                <c:pt idx="428">
                  <c:v>463.06</c:v>
                </c:pt>
                <c:pt idx="429">
                  <c:v>463.32</c:v>
                </c:pt>
                <c:pt idx="430">
                  <c:v>463.58</c:v>
                </c:pt>
                <c:pt idx="431">
                  <c:v>463.85</c:v>
                </c:pt>
                <c:pt idx="432">
                  <c:v>464.11</c:v>
                </c:pt>
                <c:pt idx="433">
                  <c:v>464.37</c:v>
                </c:pt>
                <c:pt idx="434">
                  <c:v>464.63</c:v>
                </c:pt>
                <c:pt idx="435">
                  <c:v>464.9</c:v>
                </c:pt>
                <c:pt idx="436">
                  <c:v>465.16</c:v>
                </c:pt>
                <c:pt idx="437">
                  <c:v>465.42</c:v>
                </c:pt>
                <c:pt idx="438">
                  <c:v>465.68</c:v>
                </c:pt>
                <c:pt idx="439">
                  <c:v>465.95</c:v>
                </c:pt>
                <c:pt idx="440">
                  <c:v>466.21</c:v>
                </c:pt>
                <c:pt idx="441">
                  <c:v>466.47</c:v>
                </c:pt>
                <c:pt idx="442">
                  <c:v>466.73</c:v>
                </c:pt>
                <c:pt idx="443">
                  <c:v>466.99</c:v>
                </c:pt>
                <c:pt idx="444">
                  <c:v>467.26</c:v>
                </c:pt>
                <c:pt idx="445">
                  <c:v>467.52</c:v>
                </c:pt>
                <c:pt idx="446">
                  <c:v>467.78</c:v>
                </c:pt>
                <c:pt idx="447">
                  <c:v>468.04</c:v>
                </c:pt>
                <c:pt idx="448">
                  <c:v>468.31</c:v>
                </c:pt>
                <c:pt idx="449">
                  <c:v>468.57</c:v>
                </c:pt>
                <c:pt idx="450">
                  <c:v>468.83</c:v>
                </c:pt>
                <c:pt idx="451">
                  <c:v>469.09</c:v>
                </c:pt>
                <c:pt idx="452">
                  <c:v>469.35</c:v>
                </c:pt>
                <c:pt idx="453">
                  <c:v>469.62</c:v>
                </c:pt>
                <c:pt idx="454">
                  <c:v>469.88</c:v>
                </c:pt>
                <c:pt idx="455">
                  <c:v>470.14</c:v>
                </c:pt>
                <c:pt idx="456">
                  <c:v>470.4</c:v>
                </c:pt>
                <c:pt idx="457">
                  <c:v>470.67</c:v>
                </c:pt>
                <c:pt idx="458">
                  <c:v>470.93</c:v>
                </c:pt>
                <c:pt idx="459">
                  <c:v>471.19</c:v>
                </c:pt>
                <c:pt idx="460">
                  <c:v>471.45</c:v>
                </c:pt>
                <c:pt idx="461">
                  <c:v>471.71</c:v>
                </c:pt>
                <c:pt idx="462">
                  <c:v>471.98</c:v>
                </c:pt>
                <c:pt idx="463">
                  <c:v>472.24</c:v>
                </c:pt>
                <c:pt idx="464">
                  <c:v>472.5</c:v>
                </c:pt>
                <c:pt idx="465">
                  <c:v>472.76</c:v>
                </c:pt>
                <c:pt idx="466">
                  <c:v>473.02</c:v>
                </c:pt>
                <c:pt idx="467">
                  <c:v>473.29</c:v>
                </c:pt>
                <c:pt idx="468">
                  <c:v>473.55</c:v>
                </c:pt>
                <c:pt idx="469">
                  <c:v>473.81</c:v>
                </c:pt>
                <c:pt idx="470">
                  <c:v>474.07</c:v>
                </c:pt>
                <c:pt idx="471">
                  <c:v>474.33</c:v>
                </c:pt>
                <c:pt idx="472">
                  <c:v>474.6</c:v>
                </c:pt>
                <c:pt idx="473">
                  <c:v>474.86</c:v>
                </c:pt>
                <c:pt idx="474">
                  <c:v>475.12</c:v>
                </c:pt>
                <c:pt idx="475">
                  <c:v>475.38</c:v>
                </c:pt>
                <c:pt idx="476">
                  <c:v>475.64</c:v>
                </c:pt>
                <c:pt idx="477">
                  <c:v>475.91</c:v>
                </c:pt>
                <c:pt idx="478">
                  <c:v>476.17</c:v>
                </c:pt>
                <c:pt idx="479">
                  <c:v>476.43</c:v>
                </c:pt>
                <c:pt idx="480">
                  <c:v>476.69</c:v>
                </c:pt>
                <c:pt idx="481">
                  <c:v>476.95</c:v>
                </c:pt>
                <c:pt idx="482">
                  <c:v>477.22</c:v>
                </c:pt>
                <c:pt idx="483">
                  <c:v>477.48</c:v>
                </c:pt>
                <c:pt idx="484">
                  <c:v>477.74</c:v>
                </c:pt>
                <c:pt idx="485">
                  <c:v>478</c:v>
                </c:pt>
                <c:pt idx="486">
                  <c:v>478.26</c:v>
                </c:pt>
                <c:pt idx="487">
                  <c:v>478.53</c:v>
                </c:pt>
                <c:pt idx="488">
                  <c:v>478.79</c:v>
                </c:pt>
                <c:pt idx="489">
                  <c:v>479.05</c:v>
                </c:pt>
                <c:pt idx="490">
                  <c:v>479.31</c:v>
                </c:pt>
                <c:pt idx="491">
                  <c:v>479.57</c:v>
                </c:pt>
                <c:pt idx="492">
                  <c:v>479.84</c:v>
                </c:pt>
                <c:pt idx="493">
                  <c:v>480.1</c:v>
                </c:pt>
                <c:pt idx="494">
                  <c:v>480.36</c:v>
                </c:pt>
                <c:pt idx="495">
                  <c:v>480.62</c:v>
                </c:pt>
                <c:pt idx="496">
                  <c:v>480.88</c:v>
                </c:pt>
                <c:pt idx="497">
                  <c:v>481.14</c:v>
                </c:pt>
                <c:pt idx="498">
                  <c:v>481.41</c:v>
                </c:pt>
                <c:pt idx="499">
                  <c:v>481.67</c:v>
                </c:pt>
                <c:pt idx="500">
                  <c:v>481.93</c:v>
                </c:pt>
                <c:pt idx="501">
                  <c:v>482.19</c:v>
                </c:pt>
                <c:pt idx="502">
                  <c:v>482.45</c:v>
                </c:pt>
                <c:pt idx="503">
                  <c:v>482.72</c:v>
                </c:pt>
                <c:pt idx="504">
                  <c:v>482.98</c:v>
                </c:pt>
                <c:pt idx="505">
                  <c:v>483.24</c:v>
                </c:pt>
                <c:pt idx="506">
                  <c:v>483.5</c:v>
                </c:pt>
                <c:pt idx="507">
                  <c:v>483.76</c:v>
                </c:pt>
                <c:pt idx="508">
                  <c:v>484.02</c:v>
                </c:pt>
                <c:pt idx="509">
                  <c:v>484.29</c:v>
                </c:pt>
                <c:pt idx="510">
                  <c:v>484.55</c:v>
                </c:pt>
                <c:pt idx="511">
                  <c:v>484.81</c:v>
                </c:pt>
                <c:pt idx="512">
                  <c:v>485.07</c:v>
                </c:pt>
                <c:pt idx="513">
                  <c:v>485.33</c:v>
                </c:pt>
                <c:pt idx="514">
                  <c:v>485.59</c:v>
                </c:pt>
                <c:pt idx="515">
                  <c:v>485.86</c:v>
                </c:pt>
                <c:pt idx="516">
                  <c:v>486.12</c:v>
                </c:pt>
                <c:pt idx="517">
                  <c:v>486.38</c:v>
                </c:pt>
                <c:pt idx="518">
                  <c:v>486.64</c:v>
                </c:pt>
                <c:pt idx="519">
                  <c:v>486.9</c:v>
                </c:pt>
                <c:pt idx="520">
                  <c:v>487.16</c:v>
                </c:pt>
                <c:pt idx="521">
                  <c:v>487.43</c:v>
                </c:pt>
                <c:pt idx="522">
                  <c:v>487.69</c:v>
                </c:pt>
                <c:pt idx="523">
                  <c:v>487.95</c:v>
                </c:pt>
                <c:pt idx="524">
                  <c:v>488.21</c:v>
                </c:pt>
                <c:pt idx="525">
                  <c:v>488.47</c:v>
                </c:pt>
                <c:pt idx="526">
                  <c:v>488.73</c:v>
                </c:pt>
                <c:pt idx="527">
                  <c:v>489</c:v>
                </c:pt>
                <c:pt idx="528">
                  <c:v>489.26</c:v>
                </c:pt>
                <c:pt idx="529">
                  <c:v>489.52</c:v>
                </c:pt>
                <c:pt idx="530">
                  <c:v>489.78</c:v>
                </c:pt>
                <c:pt idx="531">
                  <c:v>490.04</c:v>
                </c:pt>
                <c:pt idx="532">
                  <c:v>490.3</c:v>
                </c:pt>
                <c:pt idx="533">
                  <c:v>490.57</c:v>
                </c:pt>
                <c:pt idx="534">
                  <c:v>490.83</c:v>
                </c:pt>
                <c:pt idx="535">
                  <c:v>491.09</c:v>
                </c:pt>
                <c:pt idx="536">
                  <c:v>491.35</c:v>
                </c:pt>
                <c:pt idx="537">
                  <c:v>491.61</c:v>
                </c:pt>
                <c:pt idx="538">
                  <c:v>491.87</c:v>
                </c:pt>
                <c:pt idx="539">
                  <c:v>492.13</c:v>
                </c:pt>
                <c:pt idx="540">
                  <c:v>492.4</c:v>
                </c:pt>
                <c:pt idx="541">
                  <c:v>492.66</c:v>
                </c:pt>
                <c:pt idx="542">
                  <c:v>492.92</c:v>
                </c:pt>
                <c:pt idx="543">
                  <c:v>493.18</c:v>
                </c:pt>
                <c:pt idx="544">
                  <c:v>493.44</c:v>
                </c:pt>
                <c:pt idx="545">
                  <c:v>493.7</c:v>
                </c:pt>
                <c:pt idx="546">
                  <c:v>493.96</c:v>
                </c:pt>
                <c:pt idx="547">
                  <c:v>494.23</c:v>
                </c:pt>
                <c:pt idx="548">
                  <c:v>494.49</c:v>
                </c:pt>
                <c:pt idx="549">
                  <c:v>494.75</c:v>
                </c:pt>
                <c:pt idx="550">
                  <c:v>495.01</c:v>
                </c:pt>
                <c:pt idx="551">
                  <c:v>495.27</c:v>
                </c:pt>
                <c:pt idx="552">
                  <c:v>495.53</c:v>
                </c:pt>
                <c:pt idx="553">
                  <c:v>495.79</c:v>
                </c:pt>
                <c:pt idx="554">
                  <c:v>496.06</c:v>
                </c:pt>
                <c:pt idx="555">
                  <c:v>496.32</c:v>
                </c:pt>
                <c:pt idx="556">
                  <c:v>496.58</c:v>
                </c:pt>
                <c:pt idx="557">
                  <c:v>496.84</c:v>
                </c:pt>
                <c:pt idx="558">
                  <c:v>497.1</c:v>
                </c:pt>
                <c:pt idx="559">
                  <c:v>497.36</c:v>
                </c:pt>
                <c:pt idx="560">
                  <c:v>497.62</c:v>
                </c:pt>
                <c:pt idx="561">
                  <c:v>497.88</c:v>
                </c:pt>
                <c:pt idx="562">
                  <c:v>498.15</c:v>
                </c:pt>
                <c:pt idx="563">
                  <c:v>498.41</c:v>
                </c:pt>
                <c:pt idx="564">
                  <c:v>498.67</c:v>
                </c:pt>
                <c:pt idx="565">
                  <c:v>498.93</c:v>
                </c:pt>
                <c:pt idx="566">
                  <c:v>499.19</c:v>
                </c:pt>
                <c:pt idx="567">
                  <c:v>499.45</c:v>
                </c:pt>
                <c:pt idx="568">
                  <c:v>499.71</c:v>
                </c:pt>
                <c:pt idx="569">
                  <c:v>499.97</c:v>
                </c:pt>
                <c:pt idx="570">
                  <c:v>500.24</c:v>
                </c:pt>
                <c:pt idx="571">
                  <c:v>500.5</c:v>
                </c:pt>
                <c:pt idx="572">
                  <c:v>500.76</c:v>
                </c:pt>
                <c:pt idx="573">
                  <c:v>501.02</c:v>
                </c:pt>
                <c:pt idx="574">
                  <c:v>501.28</c:v>
                </c:pt>
                <c:pt idx="575">
                  <c:v>501.54</c:v>
                </c:pt>
                <c:pt idx="576">
                  <c:v>501.8</c:v>
                </c:pt>
                <c:pt idx="577">
                  <c:v>502.06</c:v>
                </c:pt>
                <c:pt idx="578">
                  <c:v>502.33</c:v>
                </c:pt>
                <c:pt idx="579">
                  <c:v>502.59</c:v>
                </c:pt>
                <c:pt idx="580">
                  <c:v>502.85</c:v>
                </c:pt>
                <c:pt idx="581">
                  <c:v>503.11</c:v>
                </c:pt>
                <c:pt idx="582">
                  <c:v>503.37</c:v>
                </c:pt>
                <c:pt idx="583">
                  <c:v>503.63</c:v>
                </c:pt>
                <c:pt idx="584">
                  <c:v>503.89</c:v>
                </c:pt>
                <c:pt idx="585">
                  <c:v>504.15</c:v>
                </c:pt>
                <c:pt idx="586">
                  <c:v>504.41</c:v>
                </c:pt>
                <c:pt idx="587">
                  <c:v>504.68</c:v>
                </c:pt>
                <c:pt idx="588">
                  <c:v>504.94</c:v>
                </c:pt>
                <c:pt idx="589">
                  <c:v>505.2</c:v>
                </c:pt>
                <c:pt idx="590">
                  <c:v>505.46</c:v>
                </c:pt>
                <c:pt idx="591">
                  <c:v>505.72</c:v>
                </c:pt>
                <c:pt idx="592">
                  <c:v>505.98</c:v>
                </c:pt>
                <c:pt idx="593">
                  <c:v>506.24</c:v>
                </c:pt>
                <c:pt idx="594">
                  <c:v>506.5</c:v>
                </c:pt>
                <c:pt idx="595">
                  <c:v>506.76</c:v>
                </c:pt>
                <c:pt idx="596">
                  <c:v>507.02</c:v>
                </c:pt>
                <c:pt idx="597">
                  <c:v>507.29</c:v>
                </c:pt>
                <c:pt idx="598">
                  <c:v>507.55</c:v>
                </c:pt>
                <c:pt idx="599">
                  <c:v>507.81</c:v>
                </c:pt>
                <c:pt idx="600">
                  <c:v>508.07</c:v>
                </c:pt>
                <c:pt idx="601">
                  <c:v>508.33</c:v>
                </c:pt>
                <c:pt idx="602">
                  <c:v>508.59</c:v>
                </c:pt>
                <c:pt idx="603">
                  <c:v>508.85</c:v>
                </c:pt>
                <c:pt idx="604">
                  <c:v>509.11</c:v>
                </c:pt>
                <c:pt idx="605">
                  <c:v>509.37</c:v>
                </c:pt>
                <c:pt idx="606">
                  <c:v>509.63</c:v>
                </c:pt>
                <c:pt idx="607">
                  <c:v>509.9</c:v>
                </c:pt>
                <c:pt idx="608">
                  <c:v>510.16</c:v>
                </c:pt>
                <c:pt idx="609">
                  <c:v>510.42</c:v>
                </c:pt>
                <c:pt idx="610">
                  <c:v>510.68</c:v>
                </c:pt>
                <c:pt idx="611">
                  <c:v>510.94</c:v>
                </c:pt>
                <c:pt idx="612">
                  <c:v>511.2</c:v>
                </c:pt>
                <c:pt idx="613">
                  <c:v>511.46</c:v>
                </c:pt>
                <c:pt idx="614">
                  <c:v>511.72</c:v>
                </c:pt>
                <c:pt idx="615">
                  <c:v>511.98</c:v>
                </c:pt>
                <c:pt idx="616">
                  <c:v>512.24</c:v>
                </c:pt>
                <c:pt idx="617">
                  <c:v>512.5</c:v>
                </c:pt>
                <c:pt idx="618">
                  <c:v>512.76</c:v>
                </c:pt>
                <c:pt idx="619">
                  <c:v>513.03</c:v>
                </c:pt>
                <c:pt idx="620">
                  <c:v>513.29</c:v>
                </c:pt>
                <c:pt idx="621">
                  <c:v>513.54999999999995</c:v>
                </c:pt>
                <c:pt idx="622">
                  <c:v>513.80999999999995</c:v>
                </c:pt>
                <c:pt idx="623">
                  <c:v>514.07000000000005</c:v>
                </c:pt>
                <c:pt idx="624">
                  <c:v>514.33000000000004</c:v>
                </c:pt>
                <c:pt idx="625">
                  <c:v>514.59</c:v>
                </c:pt>
                <c:pt idx="626">
                  <c:v>514.85</c:v>
                </c:pt>
                <c:pt idx="627">
                  <c:v>515.11</c:v>
                </c:pt>
                <c:pt idx="628">
                  <c:v>515.37</c:v>
                </c:pt>
                <c:pt idx="629">
                  <c:v>515.63</c:v>
                </c:pt>
                <c:pt idx="630">
                  <c:v>515.89</c:v>
                </c:pt>
                <c:pt idx="631">
                  <c:v>516.15</c:v>
                </c:pt>
                <c:pt idx="632">
                  <c:v>516.41999999999996</c:v>
                </c:pt>
                <c:pt idx="633">
                  <c:v>516.67999999999995</c:v>
                </c:pt>
                <c:pt idx="634">
                  <c:v>516.94000000000005</c:v>
                </c:pt>
                <c:pt idx="635">
                  <c:v>517.20000000000005</c:v>
                </c:pt>
                <c:pt idx="636">
                  <c:v>517.46</c:v>
                </c:pt>
                <c:pt idx="637">
                  <c:v>517.72</c:v>
                </c:pt>
                <c:pt idx="638">
                  <c:v>517.98</c:v>
                </c:pt>
                <c:pt idx="639">
                  <c:v>518.24</c:v>
                </c:pt>
                <c:pt idx="640">
                  <c:v>518.5</c:v>
                </c:pt>
                <c:pt idx="641">
                  <c:v>518.76</c:v>
                </c:pt>
                <c:pt idx="642">
                  <c:v>519.02</c:v>
                </c:pt>
                <c:pt idx="643">
                  <c:v>519.28</c:v>
                </c:pt>
                <c:pt idx="644">
                  <c:v>519.54</c:v>
                </c:pt>
                <c:pt idx="645">
                  <c:v>519.79999999999995</c:v>
                </c:pt>
                <c:pt idx="646">
                  <c:v>520.05999999999995</c:v>
                </c:pt>
                <c:pt idx="647">
                  <c:v>520.33000000000004</c:v>
                </c:pt>
                <c:pt idx="648">
                  <c:v>520.59</c:v>
                </c:pt>
                <c:pt idx="649">
                  <c:v>520.85</c:v>
                </c:pt>
                <c:pt idx="650">
                  <c:v>521.11</c:v>
                </c:pt>
                <c:pt idx="651">
                  <c:v>521.37</c:v>
                </c:pt>
                <c:pt idx="652">
                  <c:v>521.63</c:v>
                </c:pt>
                <c:pt idx="653">
                  <c:v>521.89</c:v>
                </c:pt>
                <c:pt idx="654">
                  <c:v>522.15</c:v>
                </c:pt>
                <c:pt idx="655">
                  <c:v>522.41</c:v>
                </c:pt>
                <c:pt idx="656">
                  <c:v>522.66999999999996</c:v>
                </c:pt>
                <c:pt idx="657">
                  <c:v>522.92999999999995</c:v>
                </c:pt>
                <c:pt idx="658">
                  <c:v>523.19000000000005</c:v>
                </c:pt>
                <c:pt idx="659">
                  <c:v>523.45000000000005</c:v>
                </c:pt>
                <c:pt idx="660">
                  <c:v>523.71</c:v>
                </c:pt>
                <c:pt idx="661">
                  <c:v>523.97</c:v>
                </c:pt>
                <c:pt idx="662">
                  <c:v>524.23</c:v>
                </c:pt>
                <c:pt idx="663">
                  <c:v>524.49</c:v>
                </c:pt>
                <c:pt idx="664">
                  <c:v>524.75</c:v>
                </c:pt>
                <c:pt idx="665">
                  <c:v>525.01</c:v>
                </c:pt>
                <c:pt idx="666">
                  <c:v>525.27</c:v>
                </c:pt>
                <c:pt idx="667">
                  <c:v>525.54</c:v>
                </c:pt>
                <c:pt idx="668">
                  <c:v>525.79999999999995</c:v>
                </c:pt>
                <c:pt idx="669">
                  <c:v>526.05999999999995</c:v>
                </c:pt>
                <c:pt idx="670">
                  <c:v>526.32000000000005</c:v>
                </c:pt>
                <c:pt idx="671">
                  <c:v>526.58000000000004</c:v>
                </c:pt>
                <c:pt idx="672">
                  <c:v>526.84</c:v>
                </c:pt>
                <c:pt idx="673">
                  <c:v>527.1</c:v>
                </c:pt>
                <c:pt idx="674">
                  <c:v>527.36</c:v>
                </c:pt>
                <c:pt idx="675">
                  <c:v>527.62</c:v>
                </c:pt>
                <c:pt idx="676">
                  <c:v>527.88</c:v>
                </c:pt>
                <c:pt idx="677">
                  <c:v>528.14</c:v>
                </c:pt>
                <c:pt idx="678">
                  <c:v>528.4</c:v>
                </c:pt>
                <c:pt idx="679">
                  <c:v>528.66</c:v>
                </c:pt>
                <c:pt idx="680">
                  <c:v>528.91999999999996</c:v>
                </c:pt>
                <c:pt idx="681">
                  <c:v>529.17999999999995</c:v>
                </c:pt>
                <c:pt idx="682">
                  <c:v>529.44000000000005</c:v>
                </c:pt>
                <c:pt idx="683">
                  <c:v>529.70000000000005</c:v>
                </c:pt>
                <c:pt idx="684">
                  <c:v>529.96</c:v>
                </c:pt>
                <c:pt idx="685">
                  <c:v>530.22</c:v>
                </c:pt>
                <c:pt idx="686">
                  <c:v>530.48</c:v>
                </c:pt>
                <c:pt idx="687">
                  <c:v>530.74</c:v>
                </c:pt>
                <c:pt idx="688">
                  <c:v>531</c:v>
                </c:pt>
                <c:pt idx="689">
                  <c:v>531.26</c:v>
                </c:pt>
                <c:pt idx="690">
                  <c:v>531.52</c:v>
                </c:pt>
                <c:pt idx="691">
                  <c:v>531.78</c:v>
                </c:pt>
                <c:pt idx="692">
                  <c:v>532.04</c:v>
                </c:pt>
                <c:pt idx="693">
                  <c:v>532.29999999999995</c:v>
                </c:pt>
                <c:pt idx="694">
                  <c:v>532.55999999999995</c:v>
                </c:pt>
                <c:pt idx="695">
                  <c:v>532.82000000000005</c:v>
                </c:pt>
                <c:pt idx="696">
                  <c:v>533.08000000000004</c:v>
                </c:pt>
                <c:pt idx="697">
                  <c:v>533.34</c:v>
                </c:pt>
                <c:pt idx="698">
                  <c:v>533.6</c:v>
                </c:pt>
                <c:pt idx="699">
                  <c:v>533.86</c:v>
                </c:pt>
                <c:pt idx="700">
                  <c:v>534.12</c:v>
                </c:pt>
                <c:pt idx="701">
                  <c:v>534.38</c:v>
                </c:pt>
                <c:pt idx="702">
                  <c:v>534.65</c:v>
                </c:pt>
                <c:pt idx="703">
                  <c:v>534.91</c:v>
                </c:pt>
                <c:pt idx="704">
                  <c:v>535.16999999999996</c:v>
                </c:pt>
                <c:pt idx="705">
                  <c:v>535.42999999999995</c:v>
                </c:pt>
                <c:pt idx="706">
                  <c:v>535.69000000000005</c:v>
                </c:pt>
                <c:pt idx="707">
                  <c:v>535.95000000000005</c:v>
                </c:pt>
                <c:pt idx="708">
                  <c:v>536.21</c:v>
                </c:pt>
                <c:pt idx="709">
                  <c:v>536.47</c:v>
                </c:pt>
                <c:pt idx="710">
                  <c:v>536.73</c:v>
                </c:pt>
                <c:pt idx="711">
                  <c:v>536.99</c:v>
                </c:pt>
                <c:pt idx="712">
                  <c:v>537.25</c:v>
                </c:pt>
                <c:pt idx="713">
                  <c:v>537.51</c:v>
                </c:pt>
                <c:pt idx="714">
                  <c:v>537.77</c:v>
                </c:pt>
                <c:pt idx="715">
                  <c:v>538.03</c:v>
                </c:pt>
                <c:pt idx="716">
                  <c:v>538.29</c:v>
                </c:pt>
                <c:pt idx="717">
                  <c:v>538.54999999999995</c:v>
                </c:pt>
                <c:pt idx="718">
                  <c:v>538.80999999999995</c:v>
                </c:pt>
                <c:pt idx="719">
                  <c:v>539.07000000000005</c:v>
                </c:pt>
                <c:pt idx="720">
                  <c:v>539.33000000000004</c:v>
                </c:pt>
                <c:pt idx="721">
                  <c:v>539.59</c:v>
                </c:pt>
                <c:pt idx="722">
                  <c:v>539.85</c:v>
                </c:pt>
                <c:pt idx="723">
                  <c:v>540.11</c:v>
                </c:pt>
                <c:pt idx="724">
                  <c:v>540.37</c:v>
                </c:pt>
                <c:pt idx="725">
                  <c:v>540.63</c:v>
                </c:pt>
                <c:pt idx="726">
                  <c:v>540.89</c:v>
                </c:pt>
                <c:pt idx="727">
                  <c:v>541.15</c:v>
                </c:pt>
                <c:pt idx="728">
                  <c:v>541.41</c:v>
                </c:pt>
                <c:pt idx="729">
                  <c:v>541.66999999999996</c:v>
                </c:pt>
                <c:pt idx="730">
                  <c:v>541.92999999999995</c:v>
                </c:pt>
                <c:pt idx="731">
                  <c:v>542.19000000000005</c:v>
                </c:pt>
                <c:pt idx="732">
                  <c:v>542.45000000000005</c:v>
                </c:pt>
                <c:pt idx="733">
                  <c:v>542.71</c:v>
                </c:pt>
                <c:pt idx="734">
                  <c:v>542.96</c:v>
                </c:pt>
                <c:pt idx="735">
                  <c:v>543.22</c:v>
                </c:pt>
                <c:pt idx="736">
                  <c:v>543.48</c:v>
                </c:pt>
                <c:pt idx="737">
                  <c:v>543.74</c:v>
                </c:pt>
                <c:pt idx="738">
                  <c:v>544</c:v>
                </c:pt>
                <c:pt idx="739">
                  <c:v>544.26</c:v>
                </c:pt>
                <c:pt idx="740">
                  <c:v>544.52</c:v>
                </c:pt>
                <c:pt idx="741">
                  <c:v>544.78</c:v>
                </c:pt>
                <c:pt idx="742">
                  <c:v>545.04</c:v>
                </c:pt>
                <c:pt idx="743">
                  <c:v>545.29999999999995</c:v>
                </c:pt>
                <c:pt idx="744">
                  <c:v>545.55999999999995</c:v>
                </c:pt>
                <c:pt idx="745">
                  <c:v>545.82000000000005</c:v>
                </c:pt>
                <c:pt idx="746">
                  <c:v>546.08000000000004</c:v>
                </c:pt>
                <c:pt idx="747">
                  <c:v>546.34</c:v>
                </c:pt>
                <c:pt idx="748">
                  <c:v>546.6</c:v>
                </c:pt>
                <c:pt idx="749">
                  <c:v>546.86</c:v>
                </c:pt>
                <c:pt idx="750">
                  <c:v>547.12</c:v>
                </c:pt>
                <c:pt idx="751">
                  <c:v>547.38</c:v>
                </c:pt>
                <c:pt idx="752">
                  <c:v>547.64</c:v>
                </c:pt>
                <c:pt idx="753">
                  <c:v>547.9</c:v>
                </c:pt>
                <c:pt idx="754">
                  <c:v>548.16</c:v>
                </c:pt>
                <c:pt idx="755">
                  <c:v>548.41999999999996</c:v>
                </c:pt>
                <c:pt idx="756">
                  <c:v>548.67999999999995</c:v>
                </c:pt>
                <c:pt idx="757">
                  <c:v>548.94000000000005</c:v>
                </c:pt>
                <c:pt idx="758">
                  <c:v>549.20000000000005</c:v>
                </c:pt>
                <c:pt idx="759">
                  <c:v>549.46</c:v>
                </c:pt>
                <c:pt idx="760">
                  <c:v>549.72</c:v>
                </c:pt>
                <c:pt idx="761">
                  <c:v>549.98</c:v>
                </c:pt>
                <c:pt idx="762">
                  <c:v>550.24</c:v>
                </c:pt>
                <c:pt idx="763">
                  <c:v>550.5</c:v>
                </c:pt>
                <c:pt idx="764">
                  <c:v>550.76</c:v>
                </c:pt>
                <c:pt idx="765">
                  <c:v>551.02</c:v>
                </c:pt>
                <c:pt idx="766">
                  <c:v>551.28</c:v>
                </c:pt>
                <c:pt idx="767">
                  <c:v>551.54</c:v>
                </c:pt>
                <c:pt idx="768">
                  <c:v>551.79999999999995</c:v>
                </c:pt>
                <c:pt idx="769">
                  <c:v>552.04999999999995</c:v>
                </c:pt>
                <c:pt idx="770">
                  <c:v>552.30999999999995</c:v>
                </c:pt>
                <c:pt idx="771">
                  <c:v>552.57000000000005</c:v>
                </c:pt>
                <c:pt idx="772">
                  <c:v>552.83000000000004</c:v>
                </c:pt>
                <c:pt idx="773">
                  <c:v>553.09</c:v>
                </c:pt>
                <c:pt idx="774">
                  <c:v>553.35</c:v>
                </c:pt>
                <c:pt idx="775">
                  <c:v>553.61</c:v>
                </c:pt>
                <c:pt idx="776">
                  <c:v>553.87</c:v>
                </c:pt>
                <c:pt idx="777">
                  <c:v>554.13</c:v>
                </c:pt>
                <c:pt idx="778">
                  <c:v>554.39</c:v>
                </c:pt>
                <c:pt idx="779">
                  <c:v>554.65</c:v>
                </c:pt>
                <c:pt idx="780">
                  <c:v>554.91</c:v>
                </c:pt>
                <c:pt idx="781">
                  <c:v>555.16999999999996</c:v>
                </c:pt>
                <c:pt idx="782">
                  <c:v>555.42999999999995</c:v>
                </c:pt>
                <c:pt idx="783">
                  <c:v>555.69000000000005</c:v>
                </c:pt>
                <c:pt idx="784">
                  <c:v>555.95000000000005</c:v>
                </c:pt>
                <c:pt idx="785">
                  <c:v>556.21</c:v>
                </c:pt>
                <c:pt idx="786">
                  <c:v>556.47</c:v>
                </c:pt>
                <c:pt idx="787">
                  <c:v>556.73</c:v>
                </c:pt>
                <c:pt idx="788">
                  <c:v>556.99</c:v>
                </c:pt>
                <c:pt idx="789">
                  <c:v>557.24</c:v>
                </c:pt>
                <c:pt idx="790">
                  <c:v>557.5</c:v>
                </c:pt>
                <c:pt idx="791">
                  <c:v>557.76</c:v>
                </c:pt>
                <c:pt idx="792">
                  <c:v>558.02</c:v>
                </c:pt>
                <c:pt idx="793">
                  <c:v>558.28</c:v>
                </c:pt>
                <c:pt idx="794">
                  <c:v>558.54</c:v>
                </c:pt>
                <c:pt idx="795">
                  <c:v>558.79999999999995</c:v>
                </c:pt>
                <c:pt idx="796">
                  <c:v>559.05999999999995</c:v>
                </c:pt>
                <c:pt idx="797">
                  <c:v>559.32000000000005</c:v>
                </c:pt>
                <c:pt idx="798">
                  <c:v>559.58000000000004</c:v>
                </c:pt>
                <c:pt idx="799">
                  <c:v>559.84</c:v>
                </c:pt>
                <c:pt idx="800">
                  <c:v>560.1</c:v>
                </c:pt>
                <c:pt idx="801">
                  <c:v>560.36</c:v>
                </c:pt>
                <c:pt idx="802">
                  <c:v>560.62</c:v>
                </c:pt>
                <c:pt idx="803">
                  <c:v>560.88</c:v>
                </c:pt>
                <c:pt idx="804">
                  <c:v>561.13</c:v>
                </c:pt>
                <c:pt idx="805">
                  <c:v>561.39</c:v>
                </c:pt>
                <c:pt idx="806">
                  <c:v>561.65</c:v>
                </c:pt>
                <c:pt idx="807">
                  <c:v>561.91</c:v>
                </c:pt>
                <c:pt idx="808">
                  <c:v>562.16999999999996</c:v>
                </c:pt>
                <c:pt idx="809">
                  <c:v>562.42999999999995</c:v>
                </c:pt>
                <c:pt idx="810">
                  <c:v>562.69000000000005</c:v>
                </c:pt>
                <c:pt idx="811">
                  <c:v>562.95000000000005</c:v>
                </c:pt>
                <c:pt idx="812">
                  <c:v>563.21</c:v>
                </c:pt>
                <c:pt idx="813">
                  <c:v>563.47</c:v>
                </c:pt>
                <c:pt idx="814">
                  <c:v>563.73</c:v>
                </c:pt>
                <c:pt idx="815">
                  <c:v>563.99</c:v>
                </c:pt>
                <c:pt idx="816">
                  <c:v>564.25</c:v>
                </c:pt>
                <c:pt idx="817">
                  <c:v>564.5</c:v>
                </c:pt>
                <c:pt idx="818">
                  <c:v>564.76</c:v>
                </c:pt>
                <c:pt idx="819">
                  <c:v>565.02</c:v>
                </c:pt>
                <c:pt idx="820">
                  <c:v>565.28</c:v>
                </c:pt>
                <c:pt idx="821">
                  <c:v>565.54</c:v>
                </c:pt>
                <c:pt idx="822">
                  <c:v>565.79999999999995</c:v>
                </c:pt>
                <c:pt idx="823">
                  <c:v>566.05999999999995</c:v>
                </c:pt>
                <c:pt idx="824">
                  <c:v>566.32000000000005</c:v>
                </c:pt>
                <c:pt idx="825">
                  <c:v>566.58000000000004</c:v>
                </c:pt>
                <c:pt idx="826">
                  <c:v>566.84</c:v>
                </c:pt>
                <c:pt idx="827">
                  <c:v>567.1</c:v>
                </c:pt>
                <c:pt idx="828">
                  <c:v>567.36</c:v>
                </c:pt>
                <c:pt idx="829">
                  <c:v>567.61</c:v>
                </c:pt>
                <c:pt idx="830">
                  <c:v>567.87</c:v>
                </c:pt>
                <c:pt idx="831">
                  <c:v>568.13</c:v>
                </c:pt>
                <c:pt idx="832">
                  <c:v>568.39</c:v>
                </c:pt>
                <c:pt idx="833">
                  <c:v>568.65</c:v>
                </c:pt>
                <c:pt idx="834">
                  <c:v>568.91</c:v>
                </c:pt>
                <c:pt idx="835">
                  <c:v>569.16999999999996</c:v>
                </c:pt>
                <c:pt idx="836">
                  <c:v>569.42999999999995</c:v>
                </c:pt>
                <c:pt idx="837">
                  <c:v>569.69000000000005</c:v>
                </c:pt>
                <c:pt idx="838">
                  <c:v>569.95000000000005</c:v>
                </c:pt>
                <c:pt idx="839">
                  <c:v>570.20000000000005</c:v>
                </c:pt>
                <c:pt idx="840">
                  <c:v>570.46</c:v>
                </c:pt>
                <c:pt idx="841">
                  <c:v>570.72</c:v>
                </c:pt>
                <c:pt idx="842">
                  <c:v>570.98</c:v>
                </c:pt>
                <c:pt idx="843">
                  <c:v>571.24</c:v>
                </c:pt>
                <c:pt idx="844">
                  <c:v>571.5</c:v>
                </c:pt>
                <c:pt idx="845">
                  <c:v>571.76</c:v>
                </c:pt>
                <c:pt idx="846">
                  <c:v>572.02</c:v>
                </c:pt>
                <c:pt idx="847">
                  <c:v>572.28</c:v>
                </c:pt>
                <c:pt idx="848">
                  <c:v>572.53</c:v>
                </c:pt>
                <c:pt idx="849">
                  <c:v>572.79</c:v>
                </c:pt>
                <c:pt idx="850">
                  <c:v>573.04999999999995</c:v>
                </c:pt>
                <c:pt idx="851">
                  <c:v>573.30999999999995</c:v>
                </c:pt>
                <c:pt idx="852">
                  <c:v>573.57000000000005</c:v>
                </c:pt>
                <c:pt idx="853">
                  <c:v>573.83000000000004</c:v>
                </c:pt>
                <c:pt idx="854">
                  <c:v>574.09</c:v>
                </c:pt>
                <c:pt idx="855">
                  <c:v>574.35</c:v>
                </c:pt>
                <c:pt idx="856">
                  <c:v>574.61</c:v>
                </c:pt>
                <c:pt idx="857">
                  <c:v>574.86</c:v>
                </c:pt>
                <c:pt idx="858">
                  <c:v>575.12</c:v>
                </c:pt>
                <c:pt idx="859">
                  <c:v>575.38</c:v>
                </c:pt>
                <c:pt idx="860">
                  <c:v>575.64</c:v>
                </c:pt>
                <c:pt idx="861">
                  <c:v>575.9</c:v>
                </c:pt>
                <c:pt idx="862">
                  <c:v>576.16</c:v>
                </c:pt>
                <c:pt idx="863">
                  <c:v>576.41999999999996</c:v>
                </c:pt>
                <c:pt idx="864">
                  <c:v>576.67999999999995</c:v>
                </c:pt>
                <c:pt idx="865">
                  <c:v>576.94000000000005</c:v>
                </c:pt>
                <c:pt idx="866">
                  <c:v>577.19000000000005</c:v>
                </c:pt>
                <c:pt idx="867">
                  <c:v>577.45000000000005</c:v>
                </c:pt>
                <c:pt idx="868">
                  <c:v>577.71</c:v>
                </c:pt>
                <c:pt idx="869">
                  <c:v>577.97</c:v>
                </c:pt>
                <c:pt idx="870">
                  <c:v>578.23</c:v>
                </c:pt>
                <c:pt idx="871">
                  <c:v>578.49</c:v>
                </c:pt>
                <c:pt idx="872">
                  <c:v>578.75</c:v>
                </c:pt>
                <c:pt idx="873">
                  <c:v>579</c:v>
                </c:pt>
                <c:pt idx="874">
                  <c:v>579.26</c:v>
                </c:pt>
                <c:pt idx="875">
                  <c:v>579.52</c:v>
                </c:pt>
                <c:pt idx="876">
                  <c:v>579.78</c:v>
                </c:pt>
                <c:pt idx="877">
                  <c:v>580.04</c:v>
                </c:pt>
                <c:pt idx="878">
                  <c:v>580.29999999999995</c:v>
                </c:pt>
                <c:pt idx="879">
                  <c:v>580.55999999999995</c:v>
                </c:pt>
                <c:pt idx="880">
                  <c:v>580.82000000000005</c:v>
                </c:pt>
                <c:pt idx="881">
                  <c:v>581.07000000000005</c:v>
                </c:pt>
                <c:pt idx="882">
                  <c:v>581.33000000000004</c:v>
                </c:pt>
                <c:pt idx="883">
                  <c:v>581.59</c:v>
                </c:pt>
                <c:pt idx="884">
                  <c:v>581.85</c:v>
                </c:pt>
                <c:pt idx="885">
                  <c:v>582.11</c:v>
                </c:pt>
                <c:pt idx="886">
                  <c:v>582.37</c:v>
                </c:pt>
                <c:pt idx="887">
                  <c:v>582.63</c:v>
                </c:pt>
                <c:pt idx="888">
                  <c:v>582.88</c:v>
                </c:pt>
                <c:pt idx="889">
                  <c:v>583.14</c:v>
                </c:pt>
                <c:pt idx="890">
                  <c:v>583.4</c:v>
                </c:pt>
                <c:pt idx="891">
                  <c:v>583.66</c:v>
                </c:pt>
                <c:pt idx="892">
                  <c:v>583.91999999999996</c:v>
                </c:pt>
                <c:pt idx="893">
                  <c:v>584.17999999999995</c:v>
                </c:pt>
                <c:pt idx="894">
                  <c:v>584.44000000000005</c:v>
                </c:pt>
                <c:pt idx="895">
                  <c:v>584.69000000000005</c:v>
                </c:pt>
                <c:pt idx="896">
                  <c:v>584.95000000000005</c:v>
                </c:pt>
                <c:pt idx="897">
                  <c:v>585.21</c:v>
                </c:pt>
                <c:pt idx="898">
                  <c:v>585.47</c:v>
                </c:pt>
                <c:pt idx="899">
                  <c:v>585.73</c:v>
                </c:pt>
                <c:pt idx="900">
                  <c:v>585.99</c:v>
                </c:pt>
                <c:pt idx="901">
                  <c:v>586.25</c:v>
                </c:pt>
                <c:pt idx="902">
                  <c:v>586.5</c:v>
                </c:pt>
                <c:pt idx="903">
                  <c:v>586.76</c:v>
                </c:pt>
                <c:pt idx="904">
                  <c:v>587.02</c:v>
                </c:pt>
                <c:pt idx="905">
                  <c:v>587.28</c:v>
                </c:pt>
                <c:pt idx="906">
                  <c:v>587.54</c:v>
                </c:pt>
                <c:pt idx="907">
                  <c:v>587.79999999999995</c:v>
                </c:pt>
                <c:pt idx="908">
                  <c:v>588.04999999999995</c:v>
                </c:pt>
                <c:pt idx="909">
                  <c:v>588.30999999999995</c:v>
                </c:pt>
                <c:pt idx="910">
                  <c:v>588.57000000000005</c:v>
                </c:pt>
                <c:pt idx="911">
                  <c:v>588.83000000000004</c:v>
                </c:pt>
                <c:pt idx="912">
                  <c:v>589.09</c:v>
                </c:pt>
                <c:pt idx="913">
                  <c:v>589.35</c:v>
                </c:pt>
                <c:pt idx="914">
                  <c:v>589.6</c:v>
                </c:pt>
                <c:pt idx="915">
                  <c:v>589.86</c:v>
                </c:pt>
                <c:pt idx="916">
                  <c:v>590.12</c:v>
                </c:pt>
                <c:pt idx="917">
                  <c:v>590.38</c:v>
                </c:pt>
                <c:pt idx="918">
                  <c:v>590.64</c:v>
                </c:pt>
                <c:pt idx="919">
                  <c:v>590.9</c:v>
                </c:pt>
                <c:pt idx="920">
                  <c:v>591.15</c:v>
                </c:pt>
                <c:pt idx="921">
                  <c:v>591.41</c:v>
                </c:pt>
                <c:pt idx="922">
                  <c:v>591.66999999999996</c:v>
                </c:pt>
                <c:pt idx="923">
                  <c:v>591.92999999999995</c:v>
                </c:pt>
                <c:pt idx="924">
                  <c:v>592.19000000000005</c:v>
                </c:pt>
                <c:pt idx="925">
                  <c:v>592.45000000000005</c:v>
                </c:pt>
                <c:pt idx="926">
                  <c:v>592.70000000000005</c:v>
                </c:pt>
                <c:pt idx="927">
                  <c:v>592.96</c:v>
                </c:pt>
                <c:pt idx="928">
                  <c:v>593.22</c:v>
                </c:pt>
                <c:pt idx="929">
                  <c:v>593.48</c:v>
                </c:pt>
                <c:pt idx="930">
                  <c:v>593.74</c:v>
                </c:pt>
                <c:pt idx="931">
                  <c:v>594</c:v>
                </c:pt>
                <c:pt idx="932">
                  <c:v>594.25</c:v>
                </c:pt>
                <c:pt idx="933">
                  <c:v>594.51</c:v>
                </c:pt>
                <c:pt idx="934">
                  <c:v>594.77</c:v>
                </c:pt>
                <c:pt idx="935">
                  <c:v>595.03</c:v>
                </c:pt>
                <c:pt idx="936">
                  <c:v>595.29</c:v>
                </c:pt>
                <c:pt idx="937">
                  <c:v>595.54</c:v>
                </c:pt>
                <c:pt idx="938">
                  <c:v>595.79999999999995</c:v>
                </c:pt>
                <c:pt idx="939">
                  <c:v>596.05999999999995</c:v>
                </c:pt>
                <c:pt idx="940">
                  <c:v>596.32000000000005</c:v>
                </c:pt>
                <c:pt idx="941">
                  <c:v>596.58000000000004</c:v>
                </c:pt>
                <c:pt idx="942">
                  <c:v>596.83000000000004</c:v>
                </c:pt>
                <c:pt idx="943">
                  <c:v>597.09</c:v>
                </c:pt>
                <c:pt idx="944">
                  <c:v>597.35</c:v>
                </c:pt>
                <c:pt idx="945">
                  <c:v>597.61</c:v>
                </c:pt>
                <c:pt idx="946">
                  <c:v>597.87</c:v>
                </c:pt>
                <c:pt idx="947">
                  <c:v>598.13</c:v>
                </c:pt>
                <c:pt idx="948">
                  <c:v>598.38</c:v>
                </c:pt>
                <c:pt idx="949">
                  <c:v>598.64</c:v>
                </c:pt>
                <c:pt idx="950">
                  <c:v>598.9</c:v>
                </c:pt>
                <c:pt idx="951">
                  <c:v>599.16</c:v>
                </c:pt>
                <c:pt idx="952">
                  <c:v>599.41999999999996</c:v>
                </c:pt>
                <c:pt idx="953">
                  <c:v>599.66999999999996</c:v>
                </c:pt>
                <c:pt idx="954">
                  <c:v>599.92999999999995</c:v>
                </c:pt>
                <c:pt idx="955">
                  <c:v>600.19000000000005</c:v>
                </c:pt>
                <c:pt idx="956">
                  <c:v>600.45000000000005</c:v>
                </c:pt>
                <c:pt idx="957">
                  <c:v>600.71</c:v>
                </c:pt>
                <c:pt idx="958">
                  <c:v>600.96</c:v>
                </c:pt>
                <c:pt idx="959">
                  <c:v>601.22</c:v>
                </c:pt>
                <c:pt idx="960">
                  <c:v>601.48</c:v>
                </c:pt>
                <c:pt idx="961">
                  <c:v>601.74</c:v>
                </c:pt>
                <c:pt idx="962">
                  <c:v>602</c:v>
                </c:pt>
                <c:pt idx="963">
                  <c:v>602.25</c:v>
                </c:pt>
                <c:pt idx="964">
                  <c:v>602.51</c:v>
                </c:pt>
                <c:pt idx="965">
                  <c:v>602.77</c:v>
                </c:pt>
                <c:pt idx="966">
                  <c:v>603.03</c:v>
                </c:pt>
                <c:pt idx="967">
                  <c:v>603.28</c:v>
                </c:pt>
                <c:pt idx="968">
                  <c:v>603.54</c:v>
                </c:pt>
                <c:pt idx="969">
                  <c:v>603.79999999999995</c:v>
                </c:pt>
                <c:pt idx="970">
                  <c:v>604.05999999999995</c:v>
                </c:pt>
                <c:pt idx="971">
                  <c:v>604.32000000000005</c:v>
                </c:pt>
                <c:pt idx="972">
                  <c:v>604.57000000000005</c:v>
                </c:pt>
                <c:pt idx="973">
                  <c:v>604.83000000000004</c:v>
                </c:pt>
                <c:pt idx="974">
                  <c:v>605.09</c:v>
                </c:pt>
                <c:pt idx="975">
                  <c:v>605.35</c:v>
                </c:pt>
                <c:pt idx="976">
                  <c:v>605.61</c:v>
                </c:pt>
                <c:pt idx="977">
                  <c:v>605.86</c:v>
                </c:pt>
                <c:pt idx="978">
                  <c:v>606.12</c:v>
                </c:pt>
                <c:pt idx="979">
                  <c:v>606.38</c:v>
                </c:pt>
                <c:pt idx="980">
                  <c:v>606.64</c:v>
                </c:pt>
                <c:pt idx="981">
                  <c:v>606.89</c:v>
                </c:pt>
                <c:pt idx="982">
                  <c:v>607.15</c:v>
                </c:pt>
                <c:pt idx="983">
                  <c:v>607.41</c:v>
                </c:pt>
                <c:pt idx="984">
                  <c:v>607.66999999999996</c:v>
                </c:pt>
                <c:pt idx="985">
                  <c:v>607.92999999999995</c:v>
                </c:pt>
                <c:pt idx="986">
                  <c:v>608.17999999999995</c:v>
                </c:pt>
                <c:pt idx="987">
                  <c:v>608.44000000000005</c:v>
                </c:pt>
                <c:pt idx="988">
                  <c:v>608.70000000000005</c:v>
                </c:pt>
                <c:pt idx="989">
                  <c:v>608.96</c:v>
                </c:pt>
                <c:pt idx="990">
                  <c:v>609.21</c:v>
                </c:pt>
                <c:pt idx="991">
                  <c:v>609.47</c:v>
                </c:pt>
                <c:pt idx="992">
                  <c:v>609.73</c:v>
                </c:pt>
                <c:pt idx="993">
                  <c:v>609.99</c:v>
                </c:pt>
                <c:pt idx="994">
                  <c:v>610.24</c:v>
                </c:pt>
                <c:pt idx="995">
                  <c:v>610.5</c:v>
                </c:pt>
                <c:pt idx="996">
                  <c:v>610.76</c:v>
                </c:pt>
                <c:pt idx="997">
                  <c:v>611.02</c:v>
                </c:pt>
                <c:pt idx="998">
                  <c:v>611.28</c:v>
                </c:pt>
                <c:pt idx="999">
                  <c:v>611.53</c:v>
                </c:pt>
                <c:pt idx="1000">
                  <c:v>611.79</c:v>
                </c:pt>
                <c:pt idx="1001">
                  <c:v>612.04999999999995</c:v>
                </c:pt>
                <c:pt idx="1002">
                  <c:v>612.30999999999995</c:v>
                </c:pt>
                <c:pt idx="1003">
                  <c:v>612.55999999999995</c:v>
                </c:pt>
                <c:pt idx="1004">
                  <c:v>612.82000000000005</c:v>
                </c:pt>
                <c:pt idx="1005">
                  <c:v>613.08000000000004</c:v>
                </c:pt>
                <c:pt idx="1006">
                  <c:v>613.34</c:v>
                </c:pt>
                <c:pt idx="1007">
                  <c:v>613.59</c:v>
                </c:pt>
                <c:pt idx="1008">
                  <c:v>613.85</c:v>
                </c:pt>
                <c:pt idx="1009">
                  <c:v>614.11</c:v>
                </c:pt>
                <c:pt idx="1010">
                  <c:v>614.37</c:v>
                </c:pt>
                <c:pt idx="1011">
                  <c:v>614.62</c:v>
                </c:pt>
                <c:pt idx="1012">
                  <c:v>614.88</c:v>
                </c:pt>
                <c:pt idx="1013">
                  <c:v>615.14</c:v>
                </c:pt>
                <c:pt idx="1014">
                  <c:v>615.4</c:v>
                </c:pt>
                <c:pt idx="1015">
                  <c:v>615.65</c:v>
                </c:pt>
                <c:pt idx="1016">
                  <c:v>615.91</c:v>
                </c:pt>
                <c:pt idx="1017">
                  <c:v>616.16999999999996</c:v>
                </c:pt>
                <c:pt idx="1018">
                  <c:v>616.42999999999995</c:v>
                </c:pt>
                <c:pt idx="1019">
                  <c:v>616.67999999999995</c:v>
                </c:pt>
                <c:pt idx="1020">
                  <c:v>616.94000000000005</c:v>
                </c:pt>
                <c:pt idx="1021">
                  <c:v>617.20000000000005</c:v>
                </c:pt>
                <c:pt idx="1022">
                  <c:v>617.46</c:v>
                </c:pt>
                <c:pt idx="1023">
                  <c:v>617.71</c:v>
                </c:pt>
                <c:pt idx="1024">
                  <c:v>617.97</c:v>
                </c:pt>
                <c:pt idx="1025">
                  <c:v>618.23</c:v>
                </c:pt>
                <c:pt idx="1026">
                  <c:v>618.49</c:v>
                </c:pt>
                <c:pt idx="1027">
                  <c:v>618.74</c:v>
                </c:pt>
                <c:pt idx="1028">
                  <c:v>619</c:v>
                </c:pt>
                <c:pt idx="1029">
                  <c:v>619.26</c:v>
                </c:pt>
                <c:pt idx="1030">
                  <c:v>619.52</c:v>
                </c:pt>
                <c:pt idx="1031">
                  <c:v>619.77</c:v>
                </c:pt>
                <c:pt idx="1032">
                  <c:v>620.03</c:v>
                </c:pt>
                <c:pt idx="1033">
                  <c:v>620.29</c:v>
                </c:pt>
                <c:pt idx="1034">
                  <c:v>620.54</c:v>
                </c:pt>
                <c:pt idx="1035">
                  <c:v>620.79999999999995</c:v>
                </c:pt>
                <c:pt idx="1036">
                  <c:v>621.05999999999995</c:v>
                </c:pt>
                <c:pt idx="1037">
                  <c:v>621.32000000000005</c:v>
                </c:pt>
                <c:pt idx="1038">
                  <c:v>621.57000000000005</c:v>
                </c:pt>
                <c:pt idx="1039">
                  <c:v>621.83000000000004</c:v>
                </c:pt>
                <c:pt idx="1040">
                  <c:v>622.09</c:v>
                </c:pt>
                <c:pt idx="1041">
                  <c:v>622.35</c:v>
                </c:pt>
                <c:pt idx="1042">
                  <c:v>622.6</c:v>
                </c:pt>
                <c:pt idx="1043">
                  <c:v>622.86</c:v>
                </c:pt>
                <c:pt idx="1044">
                  <c:v>623.12</c:v>
                </c:pt>
                <c:pt idx="1045">
                  <c:v>623.37</c:v>
                </c:pt>
                <c:pt idx="1046">
                  <c:v>623.63</c:v>
                </c:pt>
                <c:pt idx="1047">
                  <c:v>623.89</c:v>
                </c:pt>
                <c:pt idx="1048">
                  <c:v>624.15</c:v>
                </c:pt>
                <c:pt idx="1049">
                  <c:v>624.4</c:v>
                </c:pt>
                <c:pt idx="1050">
                  <c:v>624.66</c:v>
                </c:pt>
                <c:pt idx="1051">
                  <c:v>624.91999999999996</c:v>
                </c:pt>
                <c:pt idx="1052">
                  <c:v>625.17999999999995</c:v>
                </c:pt>
                <c:pt idx="1053">
                  <c:v>625.42999999999995</c:v>
                </c:pt>
                <c:pt idx="1054">
                  <c:v>625.69000000000005</c:v>
                </c:pt>
                <c:pt idx="1055">
                  <c:v>625.95000000000005</c:v>
                </c:pt>
                <c:pt idx="1056">
                  <c:v>626.20000000000005</c:v>
                </c:pt>
                <c:pt idx="1057">
                  <c:v>626.46</c:v>
                </c:pt>
                <c:pt idx="1058">
                  <c:v>626.72</c:v>
                </c:pt>
                <c:pt idx="1059">
                  <c:v>626.98</c:v>
                </c:pt>
                <c:pt idx="1060">
                  <c:v>627.23</c:v>
                </c:pt>
                <c:pt idx="1061">
                  <c:v>627.49</c:v>
                </c:pt>
                <c:pt idx="1062">
                  <c:v>627.75</c:v>
                </c:pt>
                <c:pt idx="1063">
                  <c:v>628</c:v>
                </c:pt>
                <c:pt idx="1064">
                  <c:v>628.26</c:v>
                </c:pt>
                <c:pt idx="1065">
                  <c:v>628.52</c:v>
                </c:pt>
                <c:pt idx="1066">
                  <c:v>628.77</c:v>
                </c:pt>
                <c:pt idx="1067">
                  <c:v>629.03</c:v>
                </c:pt>
                <c:pt idx="1068">
                  <c:v>629.29</c:v>
                </c:pt>
                <c:pt idx="1069">
                  <c:v>629.54999999999995</c:v>
                </c:pt>
                <c:pt idx="1070">
                  <c:v>629.79999999999995</c:v>
                </c:pt>
                <c:pt idx="1071">
                  <c:v>630.05999999999995</c:v>
                </c:pt>
                <c:pt idx="1072">
                  <c:v>630.32000000000005</c:v>
                </c:pt>
                <c:pt idx="1073">
                  <c:v>630.57000000000005</c:v>
                </c:pt>
                <c:pt idx="1074">
                  <c:v>630.83000000000004</c:v>
                </c:pt>
                <c:pt idx="1075">
                  <c:v>631.09</c:v>
                </c:pt>
                <c:pt idx="1076">
                  <c:v>631.34</c:v>
                </c:pt>
                <c:pt idx="1077">
                  <c:v>631.6</c:v>
                </c:pt>
                <c:pt idx="1078">
                  <c:v>631.86</c:v>
                </c:pt>
                <c:pt idx="1079">
                  <c:v>632.12</c:v>
                </c:pt>
                <c:pt idx="1080">
                  <c:v>632.37</c:v>
                </c:pt>
                <c:pt idx="1081">
                  <c:v>632.63</c:v>
                </c:pt>
                <c:pt idx="1082">
                  <c:v>632.89</c:v>
                </c:pt>
                <c:pt idx="1083">
                  <c:v>633.14</c:v>
                </c:pt>
                <c:pt idx="1084">
                  <c:v>633.4</c:v>
                </c:pt>
                <c:pt idx="1085">
                  <c:v>633.66</c:v>
                </c:pt>
                <c:pt idx="1086">
                  <c:v>633.91</c:v>
                </c:pt>
                <c:pt idx="1087">
                  <c:v>634.16999999999996</c:v>
                </c:pt>
                <c:pt idx="1088">
                  <c:v>634.42999999999995</c:v>
                </c:pt>
                <c:pt idx="1089">
                  <c:v>634.67999999999995</c:v>
                </c:pt>
                <c:pt idx="1090">
                  <c:v>634.94000000000005</c:v>
                </c:pt>
                <c:pt idx="1091">
                  <c:v>635.20000000000005</c:v>
                </c:pt>
                <c:pt idx="1092">
                  <c:v>635.46</c:v>
                </c:pt>
                <c:pt idx="1093">
                  <c:v>635.71</c:v>
                </c:pt>
                <c:pt idx="1094">
                  <c:v>635.97</c:v>
                </c:pt>
                <c:pt idx="1095">
                  <c:v>636.23</c:v>
                </c:pt>
                <c:pt idx="1096">
                  <c:v>636.48</c:v>
                </c:pt>
                <c:pt idx="1097">
                  <c:v>636.74</c:v>
                </c:pt>
                <c:pt idx="1098">
                  <c:v>637</c:v>
                </c:pt>
                <c:pt idx="1099">
                  <c:v>637.25</c:v>
                </c:pt>
                <c:pt idx="1100">
                  <c:v>637.51</c:v>
                </c:pt>
                <c:pt idx="1101">
                  <c:v>637.77</c:v>
                </c:pt>
                <c:pt idx="1102">
                  <c:v>638.02</c:v>
                </c:pt>
                <c:pt idx="1103">
                  <c:v>638.28</c:v>
                </c:pt>
                <c:pt idx="1104">
                  <c:v>638.54</c:v>
                </c:pt>
                <c:pt idx="1105">
                  <c:v>638.79</c:v>
                </c:pt>
                <c:pt idx="1106">
                  <c:v>639.04999999999995</c:v>
                </c:pt>
                <c:pt idx="1107">
                  <c:v>639.30999999999995</c:v>
                </c:pt>
                <c:pt idx="1108">
                  <c:v>639.55999999999995</c:v>
                </c:pt>
                <c:pt idx="1109">
                  <c:v>639.82000000000005</c:v>
                </c:pt>
                <c:pt idx="1110">
                  <c:v>640.08000000000004</c:v>
                </c:pt>
                <c:pt idx="1111">
                  <c:v>640.33000000000004</c:v>
                </c:pt>
                <c:pt idx="1112">
                  <c:v>640.59</c:v>
                </c:pt>
                <c:pt idx="1113">
                  <c:v>640.85</c:v>
                </c:pt>
                <c:pt idx="1114">
                  <c:v>641.1</c:v>
                </c:pt>
                <c:pt idx="1115">
                  <c:v>641.36</c:v>
                </c:pt>
                <c:pt idx="1116">
                  <c:v>641.62</c:v>
                </c:pt>
                <c:pt idx="1117">
                  <c:v>641.87</c:v>
                </c:pt>
                <c:pt idx="1118">
                  <c:v>642.13</c:v>
                </c:pt>
                <c:pt idx="1119">
                  <c:v>642.39</c:v>
                </c:pt>
                <c:pt idx="1120">
                  <c:v>642.64</c:v>
                </c:pt>
                <c:pt idx="1121">
                  <c:v>642.9</c:v>
                </c:pt>
                <c:pt idx="1122">
                  <c:v>643.16</c:v>
                </c:pt>
                <c:pt idx="1123">
                  <c:v>643.41</c:v>
                </c:pt>
                <c:pt idx="1124">
                  <c:v>643.66999999999996</c:v>
                </c:pt>
                <c:pt idx="1125">
                  <c:v>643.92999999999995</c:v>
                </c:pt>
                <c:pt idx="1126">
                  <c:v>644.17999999999995</c:v>
                </c:pt>
                <c:pt idx="1127">
                  <c:v>644.44000000000005</c:v>
                </c:pt>
                <c:pt idx="1128">
                  <c:v>644.70000000000005</c:v>
                </c:pt>
                <c:pt idx="1129">
                  <c:v>644.95000000000005</c:v>
                </c:pt>
                <c:pt idx="1130">
                  <c:v>645.21</c:v>
                </c:pt>
                <c:pt idx="1131">
                  <c:v>645.46</c:v>
                </c:pt>
                <c:pt idx="1132">
                  <c:v>645.72</c:v>
                </c:pt>
                <c:pt idx="1133">
                  <c:v>645.98</c:v>
                </c:pt>
                <c:pt idx="1134">
                  <c:v>646.23</c:v>
                </c:pt>
                <c:pt idx="1135">
                  <c:v>646.49</c:v>
                </c:pt>
                <c:pt idx="1136">
                  <c:v>646.75</c:v>
                </c:pt>
                <c:pt idx="1137">
                  <c:v>647</c:v>
                </c:pt>
                <c:pt idx="1138">
                  <c:v>647.26</c:v>
                </c:pt>
                <c:pt idx="1139">
                  <c:v>647.52</c:v>
                </c:pt>
                <c:pt idx="1140">
                  <c:v>647.77</c:v>
                </c:pt>
                <c:pt idx="1141">
                  <c:v>648.03</c:v>
                </c:pt>
                <c:pt idx="1142">
                  <c:v>648.29</c:v>
                </c:pt>
                <c:pt idx="1143">
                  <c:v>648.54</c:v>
                </c:pt>
                <c:pt idx="1144">
                  <c:v>648.79999999999995</c:v>
                </c:pt>
                <c:pt idx="1145">
                  <c:v>649.04999999999995</c:v>
                </c:pt>
                <c:pt idx="1146">
                  <c:v>649.30999999999995</c:v>
                </c:pt>
                <c:pt idx="1147">
                  <c:v>649.57000000000005</c:v>
                </c:pt>
                <c:pt idx="1148">
                  <c:v>649.82000000000005</c:v>
                </c:pt>
                <c:pt idx="1149">
                  <c:v>650.08000000000004</c:v>
                </c:pt>
                <c:pt idx="1150">
                  <c:v>650.34</c:v>
                </c:pt>
                <c:pt idx="1151">
                  <c:v>650.59</c:v>
                </c:pt>
                <c:pt idx="1152">
                  <c:v>650.85</c:v>
                </c:pt>
                <c:pt idx="1153">
                  <c:v>651.11</c:v>
                </c:pt>
                <c:pt idx="1154">
                  <c:v>651.36</c:v>
                </c:pt>
                <c:pt idx="1155">
                  <c:v>651.62</c:v>
                </c:pt>
                <c:pt idx="1156">
                  <c:v>651.87</c:v>
                </c:pt>
                <c:pt idx="1157">
                  <c:v>652.13</c:v>
                </c:pt>
                <c:pt idx="1158">
                  <c:v>652.39</c:v>
                </c:pt>
                <c:pt idx="1159">
                  <c:v>652.64</c:v>
                </c:pt>
                <c:pt idx="1160">
                  <c:v>652.9</c:v>
                </c:pt>
                <c:pt idx="1161">
                  <c:v>653.16</c:v>
                </c:pt>
                <c:pt idx="1162">
                  <c:v>653.41</c:v>
                </c:pt>
                <c:pt idx="1163">
                  <c:v>653.66999999999996</c:v>
                </c:pt>
                <c:pt idx="1164">
                  <c:v>653.91999999999996</c:v>
                </c:pt>
                <c:pt idx="1165">
                  <c:v>654.17999999999995</c:v>
                </c:pt>
                <c:pt idx="1166">
                  <c:v>654.44000000000005</c:v>
                </c:pt>
                <c:pt idx="1167">
                  <c:v>654.69000000000005</c:v>
                </c:pt>
                <c:pt idx="1168">
                  <c:v>654.95000000000005</c:v>
                </c:pt>
                <c:pt idx="1169">
                  <c:v>655.21</c:v>
                </c:pt>
                <c:pt idx="1170">
                  <c:v>655.46</c:v>
                </c:pt>
                <c:pt idx="1171">
                  <c:v>655.72</c:v>
                </c:pt>
                <c:pt idx="1172">
                  <c:v>655.97</c:v>
                </c:pt>
                <c:pt idx="1173">
                  <c:v>656.23</c:v>
                </c:pt>
                <c:pt idx="1174">
                  <c:v>656.49</c:v>
                </c:pt>
                <c:pt idx="1175">
                  <c:v>656.74</c:v>
                </c:pt>
                <c:pt idx="1176">
                  <c:v>657</c:v>
                </c:pt>
                <c:pt idx="1177">
                  <c:v>657.25</c:v>
                </c:pt>
                <c:pt idx="1178">
                  <c:v>657.51</c:v>
                </c:pt>
                <c:pt idx="1179">
                  <c:v>657.77</c:v>
                </c:pt>
                <c:pt idx="1180">
                  <c:v>658.02</c:v>
                </c:pt>
                <c:pt idx="1181">
                  <c:v>658.28</c:v>
                </c:pt>
                <c:pt idx="1182">
                  <c:v>658.53</c:v>
                </c:pt>
                <c:pt idx="1183">
                  <c:v>658.79</c:v>
                </c:pt>
                <c:pt idx="1184">
                  <c:v>659.05</c:v>
                </c:pt>
                <c:pt idx="1185">
                  <c:v>659.3</c:v>
                </c:pt>
                <c:pt idx="1186">
                  <c:v>659.56</c:v>
                </c:pt>
                <c:pt idx="1187">
                  <c:v>659.81</c:v>
                </c:pt>
                <c:pt idx="1188">
                  <c:v>660.07</c:v>
                </c:pt>
                <c:pt idx="1189">
                  <c:v>660.33</c:v>
                </c:pt>
                <c:pt idx="1190">
                  <c:v>660.58</c:v>
                </c:pt>
                <c:pt idx="1191">
                  <c:v>660.84</c:v>
                </c:pt>
                <c:pt idx="1192">
                  <c:v>661.09</c:v>
                </c:pt>
                <c:pt idx="1193">
                  <c:v>661.35</c:v>
                </c:pt>
                <c:pt idx="1194">
                  <c:v>661.61</c:v>
                </c:pt>
                <c:pt idx="1195">
                  <c:v>661.86</c:v>
                </c:pt>
                <c:pt idx="1196">
                  <c:v>662.12</c:v>
                </c:pt>
                <c:pt idx="1197">
                  <c:v>662.37</c:v>
                </c:pt>
                <c:pt idx="1198">
                  <c:v>662.63</c:v>
                </c:pt>
                <c:pt idx="1199">
                  <c:v>662.89</c:v>
                </c:pt>
                <c:pt idx="1200">
                  <c:v>663.14</c:v>
                </c:pt>
                <c:pt idx="1201">
                  <c:v>663.4</c:v>
                </c:pt>
                <c:pt idx="1202">
                  <c:v>663.65</c:v>
                </c:pt>
                <c:pt idx="1203">
                  <c:v>663.91</c:v>
                </c:pt>
                <c:pt idx="1204">
                  <c:v>664.17</c:v>
                </c:pt>
                <c:pt idx="1205">
                  <c:v>664.42</c:v>
                </c:pt>
                <c:pt idx="1206">
                  <c:v>664.68</c:v>
                </c:pt>
                <c:pt idx="1207">
                  <c:v>664.93</c:v>
                </c:pt>
                <c:pt idx="1208">
                  <c:v>665.19</c:v>
                </c:pt>
                <c:pt idx="1209">
                  <c:v>665.44</c:v>
                </c:pt>
                <c:pt idx="1210">
                  <c:v>665.7</c:v>
                </c:pt>
                <c:pt idx="1211">
                  <c:v>665.96</c:v>
                </c:pt>
                <c:pt idx="1212">
                  <c:v>666.21</c:v>
                </c:pt>
                <c:pt idx="1213">
                  <c:v>666.47</c:v>
                </c:pt>
                <c:pt idx="1214">
                  <c:v>666.72</c:v>
                </c:pt>
                <c:pt idx="1215">
                  <c:v>666.98</c:v>
                </c:pt>
                <c:pt idx="1216">
                  <c:v>667.23</c:v>
                </c:pt>
                <c:pt idx="1217">
                  <c:v>667.49</c:v>
                </c:pt>
                <c:pt idx="1218">
                  <c:v>667.75</c:v>
                </c:pt>
                <c:pt idx="1219">
                  <c:v>668</c:v>
                </c:pt>
                <c:pt idx="1220">
                  <c:v>668.26</c:v>
                </c:pt>
                <c:pt idx="1221">
                  <c:v>668.51</c:v>
                </c:pt>
                <c:pt idx="1222">
                  <c:v>668.77</c:v>
                </c:pt>
                <c:pt idx="1223">
                  <c:v>669.02</c:v>
                </c:pt>
                <c:pt idx="1224">
                  <c:v>669.28</c:v>
                </c:pt>
                <c:pt idx="1225">
                  <c:v>669.54</c:v>
                </c:pt>
                <c:pt idx="1226">
                  <c:v>669.79</c:v>
                </c:pt>
                <c:pt idx="1227">
                  <c:v>670.05</c:v>
                </c:pt>
                <c:pt idx="1228">
                  <c:v>670.3</c:v>
                </c:pt>
                <c:pt idx="1229">
                  <c:v>670.56</c:v>
                </c:pt>
                <c:pt idx="1230">
                  <c:v>670.81</c:v>
                </c:pt>
                <c:pt idx="1231">
                  <c:v>671.07</c:v>
                </c:pt>
                <c:pt idx="1232">
                  <c:v>671.33</c:v>
                </c:pt>
                <c:pt idx="1233">
                  <c:v>671.58</c:v>
                </c:pt>
                <c:pt idx="1234">
                  <c:v>671.84</c:v>
                </c:pt>
                <c:pt idx="1235">
                  <c:v>672.09</c:v>
                </c:pt>
                <c:pt idx="1236">
                  <c:v>672.35</c:v>
                </c:pt>
                <c:pt idx="1237">
                  <c:v>672.6</c:v>
                </c:pt>
                <c:pt idx="1238">
                  <c:v>672.86</c:v>
                </c:pt>
                <c:pt idx="1239">
                  <c:v>673.11</c:v>
                </c:pt>
                <c:pt idx="1240">
                  <c:v>673.37</c:v>
                </c:pt>
                <c:pt idx="1241">
                  <c:v>673.63</c:v>
                </c:pt>
                <c:pt idx="1242">
                  <c:v>673.88</c:v>
                </c:pt>
                <c:pt idx="1243">
                  <c:v>674.14</c:v>
                </c:pt>
                <c:pt idx="1244">
                  <c:v>674.39</c:v>
                </c:pt>
                <c:pt idx="1245">
                  <c:v>674.65</c:v>
                </c:pt>
                <c:pt idx="1246">
                  <c:v>674.9</c:v>
                </c:pt>
                <c:pt idx="1247">
                  <c:v>675.16</c:v>
                </c:pt>
                <c:pt idx="1248">
                  <c:v>675.41</c:v>
                </c:pt>
                <c:pt idx="1249">
                  <c:v>675.67</c:v>
                </c:pt>
                <c:pt idx="1250">
                  <c:v>675.93</c:v>
                </c:pt>
                <c:pt idx="1251">
                  <c:v>676.18</c:v>
                </c:pt>
                <c:pt idx="1252">
                  <c:v>676.44</c:v>
                </c:pt>
                <c:pt idx="1253">
                  <c:v>676.69</c:v>
                </c:pt>
                <c:pt idx="1254">
                  <c:v>676.95</c:v>
                </c:pt>
                <c:pt idx="1255">
                  <c:v>677.2</c:v>
                </c:pt>
                <c:pt idx="1256">
                  <c:v>677.46</c:v>
                </c:pt>
                <c:pt idx="1257">
                  <c:v>677.71</c:v>
                </c:pt>
                <c:pt idx="1258">
                  <c:v>677.97</c:v>
                </c:pt>
                <c:pt idx="1259">
                  <c:v>678.22</c:v>
                </c:pt>
                <c:pt idx="1260">
                  <c:v>678.48</c:v>
                </c:pt>
                <c:pt idx="1261">
                  <c:v>678.73</c:v>
                </c:pt>
                <c:pt idx="1262">
                  <c:v>678.99</c:v>
                </c:pt>
                <c:pt idx="1263">
                  <c:v>679.25</c:v>
                </c:pt>
                <c:pt idx="1264">
                  <c:v>679.5</c:v>
                </c:pt>
                <c:pt idx="1265">
                  <c:v>679.76</c:v>
                </c:pt>
                <c:pt idx="1266">
                  <c:v>680.01</c:v>
                </c:pt>
                <c:pt idx="1267">
                  <c:v>680.27</c:v>
                </c:pt>
                <c:pt idx="1268">
                  <c:v>680.52</c:v>
                </c:pt>
                <c:pt idx="1269">
                  <c:v>680.78</c:v>
                </c:pt>
                <c:pt idx="1270">
                  <c:v>681.03</c:v>
                </c:pt>
                <c:pt idx="1271">
                  <c:v>681.29</c:v>
                </c:pt>
                <c:pt idx="1272">
                  <c:v>681.54</c:v>
                </c:pt>
                <c:pt idx="1273">
                  <c:v>681.8</c:v>
                </c:pt>
                <c:pt idx="1274">
                  <c:v>682.05</c:v>
                </c:pt>
                <c:pt idx="1275">
                  <c:v>682.31</c:v>
                </c:pt>
                <c:pt idx="1276">
                  <c:v>682.56</c:v>
                </c:pt>
                <c:pt idx="1277">
                  <c:v>682.82</c:v>
                </c:pt>
                <c:pt idx="1278">
                  <c:v>683.07</c:v>
                </c:pt>
                <c:pt idx="1279">
                  <c:v>683.33</c:v>
                </c:pt>
                <c:pt idx="1280">
                  <c:v>683.58</c:v>
                </c:pt>
                <c:pt idx="1281">
                  <c:v>683.84</c:v>
                </c:pt>
                <c:pt idx="1282">
                  <c:v>684.1</c:v>
                </c:pt>
                <c:pt idx="1283">
                  <c:v>684.35</c:v>
                </c:pt>
                <c:pt idx="1284">
                  <c:v>684.61</c:v>
                </c:pt>
                <c:pt idx="1285">
                  <c:v>684.86</c:v>
                </c:pt>
                <c:pt idx="1286">
                  <c:v>685.12</c:v>
                </c:pt>
                <c:pt idx="1287">
                  <c:v>685.37</c:v>
                </c:pt>
                <c:pt idx="1288">
                  <c:v>685.63</c:v>
                </c:pt>
                <c:pt idx="1289">
                  <c:v>685.88</c:v>
                </c:pt>
                <c:pt idx="1290">
                  <c:v>686.14</c:v>
                </c:pt>
                <c:pt idx="1291">
                  <c:v>686.39</c:v>
                </c:pt>
                <c:pt idx="1292">
                  <c:v>686.65</c:v>
                </c:pt>
                <c:pt idx="1293">
                  <c:v>686.9</c:v>
                </c:pt>
                <c:pt idx="1294">
                  <c:v>687.16</c:v>
                </c:pt>
                <c:pt idx="1295">
                  <c:v>687.41</c:v>
                </c:pt>
                <c:pt idx="1296">
                  <c:v>687.67</c:v>
                </c:pt>
                <c:pt idx="1297">
                  <c:v>687.92</c:v>
                </c:pt>
                <c:pt idx="1298">
                  <c:v>688.18</c:v>
                </c:pt>
                <c:pt idx="1299">
                  <c:v>688.43</c:v>
                </c:pt>
                <c:pt idx="1300">
                  <c:v>688.69</c:v>
                </c:pt>
                <c:pt idx="1301">
                  <c:v>688.94</c:v>
                </c:pt>
                <c:pt idx="1302">
                  <c:v>689.2</c:v>
                </c:pt>
                <c:pt idx="1303">
                  <c:v>689.45</c:v>
                </c:pt>
                <c:pt idx="1304">
                  <c:v>689.71</c:v>
                </c:pt>
                <c:pt idx="1305">
                  <c:v>689.96</c:v>
                </c:pt>
                <c:pt idx="1306">
                  <c:v>690.22</c:v>
                </c:pt>
                <c:pt idx="1307">
                  <c:v>690.47</c:v>
                </c:pt>
                <c:pt idx="1308">
                  <c:v>690.73</c:v>
                </c:pt>
                <c:pt idx="1309">
                  <c:v>690.98</c:v>
                </c:pt>
                <c:pt idx="1310">
                  <c:v>691.24</c:v>
                </c:pt>
                <c:pt idx="1311">
                  <c:v>691.49</c:v>
                </c:pt>
                <c:pt idx="1312">
                  <c:v>691.75</c:v>
                </c:pt>
                <c:pt idx="1313">
                  <c:v>692</c:v>
                </c:pt>
                <c:pt idx="1314">
                  <c:v>692.26</c:v>
                </c:pt>
                <c:pt idx="1315">
                  <c:v>692.51</c:v>
                </c:pt>
                <c:pt idx="1316">
                  <c:v>692.77</c:v>
                </c:pt>
                <c:pt idx="1317">
                  <c:v>693.02</c:v>
                </c:pt>
                <c:pt idx="1318">
                  <c:v>693.28</c:v>
                </c:pt>
                <c:pt idx="1319">
                  <c:v>693.53</c:v>
                </c:pt>
                <c:pt idx="1320">
                  <c:v>693.79</c:v>
                </c:pt>
                <c:pt idx="1321">
                  <c:v>694.04</c:v>
                </c:pt>
                <c:pt idx="1322">
                  <c:v>694.3</c:v>
                </c:pt>
                <c:pt idx="1323">
                  <c:v>694.55</c:v>
                </c:pt>
                <c:pt idx="1324">
                  <c:v>694.8</c:v>
                </c:pt>
                <c:pt idx="1325">
                  <c:v>695.06</c:v>
                </c:pt>
                <c:pt idx="1326">
                  <c:v>695.31</c:v>
                </c:pt>
                <c:pt idx="1327">
                  <c:v>695.57</c:v>
                </c:pt>
                <c:pt idx="1328">
                  <c:v>695.82</c:v>
                </c:pt>
                <c:pt idx="1329">
                  <c:v>696.08</c:v>
                </c:pt>
                <c:pt idx="1330">
                  <c:v>696.33</c:v>
                </c:pt>
                <c:pt idx="1331">
                  <c:v>696.59</c:v>
                </c:pt>
                <c:pt idx="1332">
                  <c:v>696.84</c:v>
                </c:pt>
                <c:pt idx="1333">
                  <c:v>697.1</c:v>
                </c:pt>
                <c:pt idx="1334">
                  <c:v>697.35</c:v>
                </c:pt>
                <c:pt idx="1335">
                  <c:v>697.61</c:v>
                </c:pt>
                <c:pt idx="1336">
                  <c:v>697.86</c:v>
                </c:pt>
                <c:pt idx="1337">
                  <c:v>698.12</c:v>
                </c:pt>
                <c:pt idx="1338">
                  <c:v>698.37</c:v>
                </c:pt>
                <c:pt idx="1339">
                  <c:v>698.63</c:v>
                </c:pt>
                <c:pt idx="1340">
                  <c:v>698.88</c:v>
                </c:pt>
                <c:pt idx="1341">
                  <c:v>699.13</c:v>
                </c:pt>
                <c:pt idx="1342">
                  <c:v>699.39</c:v>
                </c:pt>
                <c:pt idx="1343">
                  <c:v>699.64</c:v>
                </c:pt>
                <c:pt idx="1344">
                  <c:v>699.9</c:v>
                </c:pt>
                <c:pt idx="1345">
                  <c:v>700.15</c:v>
                </c:pt>
                <c:pt idx="1346">
                  <c:v>700.41</c:v>
                </c:pt>
                <c:pt idx="1347">
                  <c:v>700.66</c:v>
                </c:pt>
                <c:pt idx="1348">
                  <c:v>700.92</c:v>
                </c:pt>
                <c:pt idx="1349">
                  <c:v>701.17</c:v>
                </c:pt>
                <c:pt idx="1350">
                  <c:v>701.43</c:v>
                </c:pt>
                <c:pt idx="1351">
                  <c:v>701.68</c:v>
                </c:pt>
                <c:pt idx="1352">
                  <c:v>701.94</c:v>
                </c:pt>
                <c:pt idx="1353">
                  <c:v>702.19</c:v>
                </c:pt>
                <c:pt idx="1354">
                  <c:v>702.44</c:v>
                </c:pt>
                <c:pt idx="1355">
                  <c:v>702.7</c:v>
                </c:pt>
                <c:pt idx="1356">
                  <c:v>702.95</c:v>
                </c:pt>
                <c:pt idx="1357">
                  <c:v>703.21</c:v>
                </c:pt>
                <c:pt idx="1358">
                  <c:v>703.46</c:v>
                </c:pt>
                <c:pt idx="1359">
                  <c:v>703.72</c:v>
                </c:pt>
                <c:pt idx="1360">
                  <c:v>703.97</c:v>
                </c:pt>
                <c:pt idx="1361">
                  <c:v>704.23</c:v>
                </c:pt>
                <c:pt idx="1362">
                  <c:v>704.48</c:v>
                </c:pt>
                <c:pt idx="1363">
                  <c:v>704.74</c:v>
                </c:pt>
                <c:pt idx="1364">
                  <c:v>704.99</c:v>
                </c:pt>
                <c:pt idx="1365">
                  <c:v>705.24</c:v>
                </c:pt>
                <c:pt idx="1366">
                  <c:v>705.5</c:v>
                </c:pt>
                <c:pt idx="1367">
                  <c:v>705.75</c:v>
                </c:pt>
                <c:pt idx="1368">
                  <c:v>706.01</c:v>
                </c:pt>
                <c:pt idx="1369">
                  <c:v>706.26</c:v>
                </c:pt>
                <c:pt idx="1370">
                  <c:v>706.52</c:v>
                </c:pt>
                <c:pt idx="1371">
                  <c:v>706.77</c:v>
                </c:pt>
                <c:pt idx="1372">
                  <c:v>707.02</c:v>
                </c:pt>
                <c:pt idx="1373">
                  <c:v>707.28</c:v>
                </c:pt>
                <c:pt idx="1374">
                  <c:v>707.53</c:v>
                </c:pt>
                <c:pt idx="1375">
                  <c:v>707.79</c:v>
                </c:pt>
                <c:pt idx="1376">
                  <c:v>708.04</c:v>
                </c:pt>
                <c:pt idx="1377">
                  <c:v>708.3</c:v>
                </c:pt>
                <c:pt idx="1378">
                  <c:v>708.55</c:v>
                </c:pt>
                <c:pt idx="1379">
                  <c:v>708.81</c:v>
                </c:pt>
                <c:pt idx="1380">
                  <c:v>709.06</c:v>
                </c:pt>
                <c:pt idx="1381">
                  <c:v>709.31</c:v>
                </c:pt>
                <c:pt idx="1382">
                  <c:v>709.57</c:v>
                </c:pt>
                <c:pt idx="1383">
                  <c:v>709.82</c:v>
                </c:pt>
                <c:pt idx="1384">
                  <c:v>710.08</c:v>
                </c:pt>
                <c:pt idx="1385">
                  <c:v>710.33</c:v>
                </c:pt>
                <c:pt idx="1386">
                  <c:v>710.59</c:v>
                </c:pt>
                <c:pt idx="1387">
                  <c:v>710.84</c:v>
                </c:pt>
                <c:pt idx="1388">
                  <c:v>711.09</c:v>
                </c:pt>
                <c:pt idx="1389">
                  <c:v>711.35</c:v>
                </c:pt>
                <c:pt idx="1390">
                  <c:v>711.6</c:v>
                </c:pt>
                <c:pt idx="1391">
                  <c:v>711.86</c:v>
                </c:pt>
                <c:pt idx="1392">
                  <c:v>712.11</c:v>
                </c:pt>
                <c:pt idx="1393">
                  <c:v>712.36</c:v>
                </c:pt>
                <c:pt idx="1394">
                  <c:v>712.62</c:v>
                </c:pt>
                <c:pt idx="1395">
                  <c:v>712.87</c:v>
                </c:pt>
                <c:pt idx="1396">
                  <c:v>713.13</c:v>
                </c:pt>
                <c:pt idx="1397">
                  <c:v>713.38</c:v>
                </c:pt>
                <c:pt idx="1398">
                  <c:v>713.64</c:v>
                </c:pt>
                <c:pt idx="1399">
                  <c:v>713.89</c:v>
                </c:pt>
                <c:pt idx="1400">
                  <c:v>714.14</c:v>
                </c:pt>
                <c:pt idx="1401">
                  <c:v>714.4</c:v>
                </c:pt>
                <c:pt idx="1402">
                  <c:v>714.65</c:v>
                </c:pt>
                <c:pt idx="1403">
                  <c:v>714.91</c:v>
                </c:pt>
                <c:pt idx="1404">
                  <c:v>715.16</c:v>
                </c:pt>
                <c:pt idx="1405">
                  <c:v>715.41</c:v>
                </c:pt>
                <c:pt idx="1406">
                  <c:v>715.67</c:v>
                </c:pt>
                <c:pt idx="1407">
                  <c:v>715.92</c:v>
                </c:pt>
                <c:pt idx="1408">
                  <c:v>716.18</c:v>
                </c:pt>
                <c:pt idx="1409">
                  <c:v>716.43</c:v>
                </c:pt>
                <c:pt idx="1410">
                  <c:v>716.68</c:v>
                </c:pt>
                <c:pt idx="1411">
                  <c:v>716.94</c:v>
                </c:pt>
                <c:pt idx="1412">
                  <c:v>717.19</c:v>
                </c:pt>
                <c:pt idx="1413">
                  <c:v>717.45</c:v>
                </c:pt>
                <c:pt idx="1414">
                  <c:v>717.7</c:v>
                </c:pt>
                <c:pt idx="1415">
                  <c:v>717.95</c:v>
                </c:pt>
                <c:pt idx="1416">
                  <c:v>718.21</c:v>
                </c:pt>
                <c:pt idx="1417">
                  <c:v>718.46</c:v>
                </c:pt>
                <c:pt idx="1418">
                  <c:v>718.72</c:v>
                </c:pt>
                <c:pt idx="1419">
                  <c:v>718.97</c:v>
                </c:pt>
                <c:pt idx="1420">
                  <c:v>719.22</c:v>
                </c:pt>
                <c:pt idx="1421">
                  <c:v>719.48</c:v>
                </c:pt>
                <c:pt idx="1422">
                  <c:v>719.73</c:v>
                </c:pt>
                <c:pt idx="1423">
                  <c:v>719.99</c:v>
                </c:pt>
                <c:pt idx="1424">
                  <c:v>720.24</c:v>
                </c:pt>
                <c:pt idx="1425">
                  <c:v>720.49</c:v>
                </c:pt>
                <c:pt idx="1426">
                  <c:v>720.75</c:v>
                </c:pt>
                <c:pt idx="1427">
                  <c:v>721</c:v>
                </c:pt>
                <c:pt idx="1428">
                  <c:v>721.26</c:v>
                </c:pt>
                <c:pt idx="1429">
                  <c:v>721.51</c:v>
                </c:pt>
                <c:pt idx="1430">
                  <c:v>721.76</c:v>
                </c:pt>
                <c:pt idx="1431">
                  <c:v>722.02</c:v>
                </c:pt>
                <c:pt idx="1432">
                  <c:v>722.27</c:v>
                </c:pt>
                <c:pt idx="1433">
                  <c:v>722.53</c:v>
                </c:pt>
                <c:pt idx="1434">
                  <c:v>722.78</c:v>
                </c:pt>
                <c:pt idx="1435">
                  <c:v>723.03</c:v>
                </c:pt>
                <c:pt idx="1436">
                  <c:v>723.29</c:v>
                </c:pt>
                <c:pt idx="1437">
                  <c:v>723.54</c:v>
                </c:pt>
                <c:pt idx="1438">
                  <c:v>723.79</c:v>
                </c:pt>
                <c:pt idx="1439">
                  <c:v>724.05</c:v>
                </c:pt>
                <c:pt idx="1440">
                  <c:v>724.3</c:v>
                </c:pt>
                <c:pt idx="1441">
                  <c:v>724.56</c:v>
                </c:pt>
                <c:pt idx="1442">
                  <c:v>724.81</c:v>
                </c:pt>
                <c:pt idx="1443">
                  <c:v>725.06</c:v>
                </c:pt>
                <c:pt idx="1444">
                  <c:v>725.32</c:v>
                </c:pt>
                <c:pt idx="1445">
                  <c:v>725.57</c:v>
                </c:pt>
                <c:pt idx="1446">
                  <c:v>725.82</c:v>
                </c:pt>
                <c:pt idx="1447">
                  <c:v>726.08</c:v>
                </c:pt>
                <c:pt idx="1448">
                  <c:v>726.33</c:v>
                </c:pt>
                <c:pt idx="1449">
                  <c:v>726.59</c:v>
                </c:pt>
                <c:pt idx="1450">
                  <c:v>726.84</c:v>
                </c:pt>
                <c:pt idx="1451">
                  <c:v>727.09</c:v>
                </c:pt>
                <c:pt idx="1452">
                  <c:v>727.35</c:v>
                </c:pt>
                <c:pt idx="1453">
                  <c:v>727.6</c:v>
                </c:pt>
                <c:pt idx="1454">
                  <c:v>727.85</c:v>
                </c:pt>
                <c:pt idx="1455">
                  <c:v>728.11</c:v>
                </c:pt>
                <c:pt idx="1456">
                  <c:v>728.36</c:v>
                </c:pt>
                <c:pt idx="1457">
                  <c:v>728.61</c:v>
                </c:pt>
                <c:pt idx="1458">
                  <c:v>728.87</c:v>
                </c:pt>
                <c:pt idx="1459">
                  <c:v>729.12</c:v>
                </c:pt>
                <c:pt idx="1460">
                  <c:v>729.38</c:v>
                </c:pt>
                <c:pt idx="1461">
                  <c:v>729.63</c:v>
                </c:pt>
                <c:pt idx="1462">
                  <c:v>729.88</c:v>
                </c:pt>
                <c:pt idx="1463">
                  <c:v>730.14</c:v>
                </c:pt>
                <c:pt idx="1464">
                  <c:v>730.39</c:v>
                </c:pt>
                <c:pt idx="1465">
                  <c:v>730.64</c:v>
                </c:pt>
                <c:pt idx="1466">
                  <c:v>730.9</c:v>
                </c:pt>
                <c:pt idx="1467">
                  <c:v>731.15</c:v>
                </c:pt>
                <c:pt idx="1468">
                  <c:v>731.4</c:v>
                </c:pt>
                <c:pt idx="1469">
                  <c:v>731.66</c:v>
                </c:pt>
                <c:pt idx="1470">
                  <c:v>731.91</c:v>
                </c:pt>
                <c:pt idx="1471">
                  <c:v>732.16</c:v>
                </c:pt>
                <c:pt idx="1472">
                  <c:v>732.42</c:v>
                </c:pt>
                <c:pt idx="1473">
                  <c:v>732.67</c:v>
                </c:pt>
                <c:pt idx="1474">
                  <c:v>732.93</c:v>
                </c:pt>
                <c:pt idx="1475">
                  <c:v>733.18</c:v>
                </c:pt>
                <c:pt idx="1476">
                  <c:v>733.43</c:v>
                </c:pt>
                <c:pt idx="1477">
                  <c:v>733.69</c:v>
                </c:pt>
                <c:pt idx="1478">
                  <c:v>733.94</c:v>
                </c:pt>
                <c:pt idx="1479">
                  <c:v>734.19</c:v>
                </c:pt>
                <c:pt idx="1480">
                  <c:v>734.45</c:v>
                </c:pt>
                <c:pt idx="1481">
                  <c:v>734.7</c:v>
                </c:pt>
                <c:pt idx="1482">
                  <c:v>734.95</c:v>
                </c:pt>
                <c:pt idx="1483">
                  <c:v>735.21</c:v>
                </c:pt>
                <c:pt idx="1484">
                  <c:v>735.46</c:v>
                </c:pt>
                <c:pt idx="1485">
                  <c:v>735.71</c:v>
                </c:pt>
                <c:pt idx="1486">
                  <c:v>735.97</c:v>
                </c:pt>
                <c:pt idx="1487">
                  <c:v>736.22</c:v>
                </c:pt>
                <c:pt idx="1488">
                  <c:v>736.47</c:v>
                </c:pt>
                <c:pt idx="1489">
                  <c:v>736.73</c:v>
                </c:pt>
                <c:pt idx="1490">
                  <c:v>736.98</c:v>
                </c:pt>
                <c:pt idx="1491">
                  <c:v>737.23</c:v>
                </c:pt>
                <c:pt idx="1492">
                  <c:v>737.49</c:v>
                </c:pt>
                <c:pt idx="1493">
                  <c:v>737.74</c:v>
                </c:pt>
                <c:pt idx="1494">
                  <c:v>737.99</c:v>
                </c:pt>
                <c:pt idx="1495">
                  <c:v>738.25</c:v>
                </c:pt>
                <c:pt idx="1496">
                  <c:v>738.5</c:v>
                </c:pt>
                <c:pt idx="1497">
                  <c:v>738.75</c:v>
                </c:pt>
                <c:pt idx="1498">
                  <c:v>739.01</c:v>
                </c:pt>
                <c:pt idx="1499">
                  <c:v>739.26</c:v>
                </c:pt>
                <c:pt idx="1500">
                  <c:v>739.51</c:v>
                </c:pt>
                <c:pt idx="1501">
                  <c:v>739.77</c:v>
                </c:pt>
                <c:pt idx="1502">
                  <c:v>740.02</c:v>
                </c:pt>
                <c:pt idx="1503">
                  <c:v>740.27</c:v>
                </c:pt>
                <c:pt idx="1504">
                  <c:v>740.53</c:v>
                </c:pt>
                <c:pt idx="1505">
                  <c:v>740.78</c:v>
                </c:pt>
                <c:pt idx="1506">
                  <c:v>741.03</c:v>
                </c:pt>
                <c:pt idx="1507">
                  <c:v>741.28</c:v>
                </c:pt>
                <c:pt idx="1508">
                  <c:v>741.54</c:v>
                </c:pt>
                <c:pt idx="1509">
                  <c:v>741.79</c:v>
                </c:pt>
                <c:pt idx="1510">
                  <c:v>742.04</c:v>
                </c:pt>
                <c:pt idx="1511">
                  <c:v>742.3</c:v>
                </c:pt>
                <c:pt idx="1512">
                  <c:v>742.55</c:v>
                </c:pt>
                <c:pt idx="1513">
                  <c:v>742.8</c:v>
                </c:pt>
                <c:pt idx="1514">
                  <c:v>743.06</c:v>
                </c:pt>
                <c:pt idx="1515">
                  <c:v>743.31</c:v>
                </c:pt>
                <c:pt idx="1516">
                  <c:v>743.56</c:v>
                </c:pt>
                <c:pt idx="1517">
                  <c:v>743.82</c:v>
                </c:pt>
                <c:pt idx="1518">
                  <c:v>744.07</c:v>
                </c:pt>
                <c:pt idx="1519">
                  <c:v>744.32</c:v>
                </c:pt>
                <c:pt idx="1520">
                  <c:v>744.58</c:v>
                </c:pt>
                <c:pt idx="1521">
                  <c:v>744.83</c:v>
                </c:pt>
                <c:pt idx="1522">
                  <c:v>745.08</c:v>
                </c:pt>
                <c:pt idx="1523">
                  <c:v>745.33</c:v>
                </c:pt>
                <c:pt idx="1524">
                  <c:v>745.59</c:v>
                </c:pt>
                <c:pt idx="1525">
                  <c:v>745.84</c:v>
                </c:pt>
                <c:pt idx="1526">
                  <c:v>746.09</c:v>
                </c:pt>
                <c:pt idx="1527">
                  <c:v>746.35</c:v>
                </c:pt>
                <c:pt idx="1528">
                  <c:v>746.6</c:v>
                </c:pt>
                <c:pt idx="1529">
                  <c:v>746.85</c:v>
                </c:pt>
                <c:pt idx="1530">
                  <c:v>747.11</c:v>
                </c:pt>
                <c:pt idx="1531">
                  <c:v>747.36</c:v>
                </c:pt>
                <c:pt idx="1532">
                  <c:v>747.61</c:v>
                </c:pt>
                <c:pt idx="1533">
                  <c:v>747.86</c:v>
                </c:pt>
                <c:pt idx="1534">
                  <c:v>748.12</c:v>
                </c:pt>
                <c:pt idx="1535">
                  <c:v>748.37</c:v>
                </c:pt>
                <c:pt idx="1536">
                  <c:v>748.62</c:v>
                </c:pt>
                <c:pt idx="1537">
                  <c:v>748.88</c:v>
                </c:pt>
                <c:pt idx="1538">
                  <c:v>749.13</c:v>
                </c:pt>
                <c:pt idx="1539">
                  <c:v>749.38</c:v>
                </c:pt>
                <c:pt idx="1540">
                  <c:v>749.63</c:v>
                </c:pt>
                <c:pt idx="1541">
                  <c:v>749.89</c:v>
                </c:pt>
                <c:pt idx="1542">
                  <c:v>750.14</c:v>
                </c:pt>
                <c:pt idx="1543">
                  <c:v>750.39</c:v>
                </c:pt>
                <c:pt idx="1544">
                  <c:v>750.65</c:v>
                </c:pt>
                <c:pt idx="1545">
                  <c:v>750.9</c:v>
                </c:pt>
                <c:pt idx="1546">
                  <c:v>751.15</c:v>
                </c:pt>
                <c:pt idx="1547">
                  <c:v>751.4</c:v>
                </c:pt>
                <c:pt idx="1548">
                  <c:v>751.66</c:v>
                </c:pt>
                <c:pt idx="1549">
                  <c:v>751.91</c:v>
                </c:pt>
                <c:pt idx="1550">
                  <c:v>752.16</c:v>
                </c:pt>
                <c:pt idx="1551">
                  <c:v>752.42</c:v>
                </c:pt>
                <c:pt idx="1552">
                  <c:v>752.67</c:v>
                </c:pt>
                <c:pt idx="1553">
                  <c:v>752.92</c:v>
                </c:pt>
                <c:pt idx="1554">
                  <c:v>753.17</c:v>
                </c:pt>
                <c:pt idx="1555">
                  <c:v>753.43</c:v>
                </c:pt>
                <c:pt idx="1556">
                  <c:v>753.68</c:v>
                </c:pt>
                <c:pt idx="1557">
                  <c:v>753.93</c:v>
                </c:pt>
                <c:pt idx="1558">
                  <c:v>754.19</c:v>
                </c:pt>
                <c:pt idx="1559">
                  <c:v>754.44</c:v>
                </c:pt>
                <c:pt idx="1560">
                  <c:v>754.69</c:v>
                </c:pt>
                <c:pt idx="1561">
                  <c:v>754.94</c:v>
                </c:pt>
                <c:pt idx="1562">
                  <c:v>755.2</c:v>
                </c:pt>
                <c:pt idx="1563">
                  <c:v>755.45</c:v>
                </c:pt>
                <c:pt idx="1564">
                  <c:v>755.7</c:v>
                </c:pt>
                <c:pt idx="1565">
                  <c:v>755.95</c:v>
                </c:pt>
                <c:pt idx="1566">
                  <c:v>756.21</c:v>
                </c:pt>
                <c:pt idx="1567">
                  <c:v>756.46</c:v>
                </c:pt>
                <c:pt idx="1568">
                  <c:v>756.71</c:v>
                </c:pt>
                <c:pt idx="1569">
                  <c:v>756.96</c:v>
                </c:pt>
                <c:pt idx="1570">
                  <c:v>757.22</c:v>
                </c:pt>
                <c:pt idx="1571">
                  <c:v>757.47</c:v>
                </c:pt>
                <c:pt idx="1572">
                  <c:v>757.72</c:v>
                </c:pt>
                <c:pt idx="1573">
                  <c:v>757.97</c:v>
                </c:pt>
                <c:pt idx="1574">
                  <c:v>758.23</c:v>
                </c:pt>
                <c:pt idx="1575">
                  <c:v>758.48</c:v>
                </c:pt>
                <c:pt idx="1576">
                  <c:v>758.73</c:v>
                </c:pt>
                <c:pt idx="1577">
                  <c:v>758.99</c:v>
                </c:pt>
                <c:pt idx="1578">
                  <c:v>759.24</c:v>
                </c:pt>
                <c:pt idx="1579">
                  <c:v>759.49</c:v>
                </c:pt>
                <c:pt idx="1580">
                  <c:v>759.74</c:v>
                </c:pt>
                <c:pt idx="1581">
                  <c:v>760</c:v>
                </c:pt>
                <c:pt idx="1582">
                  <c:v>760.25</c:v>
                </c:pt>
                <c:pt idx="1583">
                  <c:v>760.5</c:v>
                </c:pt>
                <c:pt idx="1584">
                  <c:v>760.75</c:v>
                </c:pt>
                <c:pt idx="1585">
                  <c:v>761.01</c:v>
                </c:pt>
                <c:pt idx="1586">
                  <c:v>761.26</c:v>
                </c:pt>
                <c:pt idx="1587">
                  <c:v>761.51</c:v>
                </c:pt>
                <c:pt idx="1588">
                  <c:v>761.76</c:v>
                </c:pt>
                <c:pt idx="1589">
                  <c:v>762.02</c:v>
                </c:pt>
                <c:pt idx="1590">
                  <c:v>762.27</c:v>
                </c:pt>
                <c:pt idx="1591">
                  <c:v>762.52</c:v>
                </c:pt>
                <c:pt idx="1592">
                  <c:v>762.77</c:v>
                </c:pt>
                <c:pt idx="1593">
                  <c:v>763.02</c:v>
                </c:pt>
                <c:pt idx="1594">
                  <c:v>763.28</c:v>
                </c:pt>
                <c:pt idx="1595">
                  <c:v>763.53</c:v>
                </c:pt>
                <c:pt idx="1596">
                  <c:v>763.78</c:v>
                </c:pt>
                <c:pt idx="1597">
                  <c:v>764.03</c:v>
                </c:pt>
                <c:pt idx="1598">
                  <c:v>764.29</c:v>
                </c:pt>
                <c:pt idx="1599">
                  <c:v>764.54</c:v>
                </c:pt>
                <c:pt idx="1600">
                  <c:v>764.79</c:v>
                </c:pt>
                <c:pt idx="1601">
                  <c:v>765.04</c:v>
                </c:pt>
                <c:pt idx="1602">
                  <c:v>765.3</c:v>
                </c:pt>
                <c:pt idx="1603">
                  <c:v>765.55</c:v>
                </c:pt>
                <c:pt idx="1604">
                  <c:v>765.8</c:v>
                </c:pt>
                <c:pt idx="1605">
                  <c:v>766.05</c:v>
                </c:pt>
                <c:pt idx="1606">
                  <c:v>766.31</c:v>
                </c:pt>
                <c:pt idx="1607">
                  <c:v>766.56</c:v>
                </c:pt>
                <c:pt idx="1608">
                  <c:v>766.81</c:v>
                </c:pt>
                <c:pt idx="1609">
                  <c:v>767.06</c:v>
                </c:pt>
                <c:pt idx="1610">
                  <c:v>767.31</c:v>
                </c:pt>
                <c:pt idx="1611">
                  <c:v>767.57</c:v>
                </c:pt>
                <c:pt idx="1612">
                  <c:v>767.82</c:v>
                </c:pt>
                <c:pt idx="1613">
                  <c:v>768.07</c:v>
                </c:pt>
                <c:pt idx="1614">
                  <c:v>768.32</c:v>
                </c:pt>
                <c:pt idx="1615">
                  <c:v>768.58</c:v>
                </c:pt>
                <c:pt idx="1616">
                  <c:v>768.83</c:v>
                </c:pt>
                <c:pt idx="1617">
                  <c:v>769.08</c:v>
                </c:pt>
                <c:pt idx="1618">
                  <c:v>769.33</c:v>
                </c:pt>
                <c:pt idx="1619">
                  <c:v>769.58</c:v>
                </c:pt>
                <c:pt idx="1620">
                  <c:v>769.84</c:v>
                </c:pt>
                <c:pt idx="1621">
                  <c:v>770.09</c:v>
                </c:pt>
                <c:pt idx="1622">
                  <c:v>770.34</c:v>
                </c:pt>
                <c:pt idx="1623">
                  <c:v>770.59</c:v>
                </c:pt>
                <c:pt idx="1624">
                  <c:v>770.84</c:v>
                </c:pt>
                <c:pt idx="1625">
                  <c:v>771.1</c:v>
                </c:pt>
                <c:pt idx="1626">
                  <c:v>771.35</c:v>
                </c:pt>
                <c:pt idx="1627">
                  <c:v>771.6</c:v>
                </c:pt>
                <c:pt idx="1628">
                  <c:v>771.85</c:v>
                </c:pt>
                <c:pt idx="1629">
                  <c:v>772.11</c:v>
                </c:pt>
                <c:pt idx="1630">
                  <c:v>772.36</c:v>
                </c:pt>
                <c:pt idx="1631">
                  <c:v>772.61</c:v>
                </c:pt>
                <c:pt idx="1632">
                  <c:v>772.86</c:v>
                </c:pt>
                <c:pt idx="1633">
                  <c:v>773.11</c:v>
                </c:pt>
                <c:pt idx="1634">
                  <c:v>773.37</c:v>
                </c:pt>
                <c:pt idx="1635">
                  <c:v>773.62</c:v>
                </c:pt>
                <c:pt idx="1636">
                  <c:v>773.87</c:v>
                </c:pt>
                <c:pt idx="1637">
                  <c:v>774.12</c:v>
                </c:pt>
                <c:pt idx="1638">
                  <c:v>774.37</c:v>
                </c:pt>
                <c:pt idx="1639">
                  <c:v>774.63</c:v>
                </c:pt>
                <c:pt idx="1640">
                  <c:v>774.88</c:v>
                </c:pt>
                <c:pt idx="1641">
                  <c:v>775.13</c:v>
                </c:pt>
                <c:pt idx="1642">
                  <c:v>775.38</c:v>
                </c:pt>
                <c:pt idx="1643">
                  <c:v>775.63</c:v>
                </c:pt>
                <c:pt idx="1644">
                  <c:v>775.89</c:v>
                </c:pt>
                <c:pt idx="1645">
                  <c:v>776.14</c:v>
                </c:pt>
                <c:pt idx="1646">
                  <c:v>776.39</c:v>
                </c:pt>
                <c:pt idx="1647">
                  <c:v>776.64</c:v>
                </c:pt>
                <c:pt idx="1648">
                  <c:v>776.89</c:v>
                </c:pt>
                <c:pt idx="1649">
                  <c:v>777.14</c:v>
                </c:pt>
                <c:pt idx="1650">
                  <c:v>777.4</c:v>
                </c:pt>
                <c:pt idx="1651">
                  <c:v>777.65</c:v>
                </c:pt>
                <c:pt idx="1652">
                  <c:v>777.9</c:v>
                </c:pt>
                <c:pt idx="1653">
                  <c:v>778.15</c:v>
                </c:pt>
                <c:pt idx="1654">
                  <c:v>778.4</c:v>
                </c:pt>
                <c:pt idx="1655">
                  <c:v>778.66</c:v>
                </c:pt>
                <c:pt idx="1656">
                  <c:v>778.91</c:v>
                </c:pt>
                <c:pt idx="1657">
                  <c:v>779.16</c:v>
                </c:pt>
                <c:pt idx="1658">
                  <c:v>779.41</c:v>
                </c:pt>
                <c:pt idx="1659">
                  <c:v>779.66</c:v>
                </c:pt>
                <c:pt idx="1660">
                  <c:v>779.92</c:v>
                </c:pt>
                <c:pt idx="1661">
                  <c:v>780.17</c:v>
                </c:pt>
                <c:pt idx="1662">
                  <c:v>780.42</c:v>
                </c:pt>
                <c:pt idx="1663">
                  <c:v>780.67</c:v>
                </c:pt>
                <c:pt idx="1664">
                  <c:v>780.92</c:v>
                </c:pt>
                <c:pt idx="1665">
                  <c:v>781.17</c:v>
                </c:pt>
                <c:pt idx="1666">
                  <c:v>781.43</c:v>
                </c:pt>
                <c:pt idx="1667">
                  <c:v>781.68</c:v>
                </c:pt>
                <c:pt idx="1668">
                  <c:v>781.93</c:v>
                </c:pt>
                <c:pt idx="1669">
                  <c:v>782.18</c:v>
                </c:pt>
                <c:pt idx="1670">
                  <c:v>782.43</c:v>
                </c:pt>
                <c:pt idx="1671">
                  <c:v>782.68</c:v>
                </c:pt>
                <c:pt idx="1672">
                  <c:v>782.94</c:v>
                </c:pt>
                <c:pt idx="1673">
                  <c:v>783.19</c:v>
                </c:pt>
                <c:pt idx="1674">
                  <c:v>783.44</c:v>
                </c:pt>
                <c:pt idx="1675">
                  <c:v>783.69</c:v>
                </c:pt>
                <c:pt idx="1676">
                  <c:v>783.94</c:v>
                </c:pt>
                <c:pt idx="1677">
                  <c:v>784.19</c:v>
                </c:pt>
                <c:pt idx="1678">
                  <c:v>784.45</c:v>
                </c:pt>
                <c:pt idx="1679">
                  <c:v>784.7</c:v>
                </c:pt>
                <c:pt idx="1680">
                  <c:v>784.95</c:v>
                </c:pt>
                <c:pt idx="1681">
                  <c:v>785.2</c:v>
                </c:pt>
                <c:pt idx="1682">
                  <c:v>785.45</c:v>
                </c:pt>
                <c:pt idx="1683">
                  <c:v>785.7</c:v>
                </c:pt>
                <c:pt idx="1684">
                  <c:v>785.96</c:v>
                </c:pt>
                <c:pt idx="1685">
                  <c:v>786.21</c:v>
                </c:pt>
                <c:pt idx="1686">
                  <c:v>786.46</c:v>
                </c:pt>
                <c:pt idx="1687">
                  <c:v>786.71</c:v>
                </c:pt>
                <c:pt idx="1688">
                  <c:v>786.96</c:v>
                </c:pt>
                <c:pt idx="1689">
                  <c:v>787.21</c:v>
                </c:pt>
                <c:pt idx="1690">
                  <c:v>787.47</c:v>
                </c:pt>
                <c:pt idx="1691">
                  <c:v>787.72</c:v>
                </c:pt>
                <c:pt idx="1692">
                  <c:v>787.97</c:v>
                </c:pt>
                <c:pt idx="1693">
                  <c:v>788.22</c:v>
                </c:pt>
                <c:pt idx="1694">
                  <c:v>788.47</c:v>
                </c:pt>
                <c:pt idx="1695">
                  <c:v>788.72</c:v>
                </c:pt>
                <c:pt idx="1696">
                  <c:v>788.97</c:v>
                </c:pt>
                <c:pt idx="1697">
                  <c:v>789.23</c:v>
                </c:pt>
                <c:pt idx="1698">
                  <c:v>789.48</c:v>
                </c:pt>
                <c:pt idx="1699">
                  <c:v>789.73</c:v>
                </c:pt>
                <c:pt idx="1700">
                  <c:v>789.98</c:v>
                </c:pt>
                <c:pt idx="1701">
                  <c:v>790.23</c:v>
                </c:pt>
                <c:pt idx="1702">
                  <c:v>790.48</c:v>
                </c:pt>
                <c:pt idx="1703">
                  <c:v>790.73</c:v>
                </c:pt>
                <c:pt idx="1704">
                  <c:v>790.99</c:v>
                </c:pt>
                <c:pt idx="1705">
                  <c:v>791.24</c:v>
                </c:pt>
                <c:pt idx="1706">
                  <c:v>791.49</c:v>
                </c:pt>
                <c:pt idx="1707">
                  <c:v>791.74</c:v>
                </c:pt>
                <c:pt idx="1708">
                  <c:v>791.99</c:v>
                </c:pt>
                <c:pt idx="1709">
                  <c:v>792.24</c:v>
                </c:pt>
                <c:pt idx="1710">
                  <c:v>792.49</c:v>
                </c:pt>
                <c:pt idx="1711">
                  <c:v>792.74</c:v>
                </c:pt>
                <c:pt idx="1712">
                  <c:v>793</c:v>
                </c:pt>
                <c:pt idx="1713">
                  <c:v>793.25</c:v>
                </c:pt>
                <c:pt idx="1714">
                  <c:v>793.5</c:v>
                </c:pt>
                <c:pt idx="1715">
                  <c:v>793.75</c:v>
                </c:pt>
                <c:pt idx="1716">
                  <c:v>794</c:v>
                </c:pt>
                <c:pt idx="1717">
                  <c:v>794.25</c:v>
                </c:pt>
                <c:pt idx="1718">
                  <c:v>794.5</c:v>
                </c:pt>
                <c:pt idx="1719">
                  <c:v>794.76</c:v>
                </c:pt>
                <c:pt idx="1720">
                  <c:v>795.01</c:v>
                </c:pt>
                <c:pt idx="1721">
                  <c:v>795.26</c:v>
                </c:pt>
                <c:pt idx="1722">
                  <c:v>795.51</c:v>
                </c:pt>
                <c:pt idx="1723">
                  <c:v>795.76</c:v>
                </c:pt>
                <c:pt idx="1724">
                  <c:v>796.01</c:v>
                </c:pt>
                <c:pt idx="1725">
                  <c:v>796.26</c:v>
                </c:pt>
                <c:pt idx="1726">
                  <c:v>796.51</c:v>
                </c:pt>
                <c:pt idx="1727">
                  <c:v>796.77</c:v>
                </c:pt>
                <c:pt idx="1728">
                  <c:v>797.02</c:v>
                </c:pt>
                <c:pt idx="1729">
                  <c:v>797.27</c:v>
                </c:pt>
                <c:pt idx="1730">
                  <c:v>797.52</c:v>
                </c:pt>
                <c:pt idx="1731">
                  <c:v>797.77</c:v>
                </c:pt>
                <c:pt idx="1732">
                  <c:v>798.02</c:v>
                </c:pt>
                <c:pt idx="1733">
                  <c:v>798.27</c:v>
                </c:pt>
                <c:pt idx="1734">
                  <c:v>798.52</c:v>
                </c:pt>
                <c:pt idx="1735">
                  <c:v>798.77</c:v>
                </c:pt>
                <c:pt idx="1736">
                  <c:v>799.03</c:v>
                </c:pt>
                <c:pt idx="1737">
                  <c:v>799.28</c:v>
                </c:pt>
                <c:pt idx="1738">
                  <c:v>799.53</c:v>
                </c:pt>
                <c:pt idx="1739">
                  <c:v>799.78</c:v>
                </c:pt>
                <c:pt idx="1740">
                  <c:v>800.03</c:v>
                </c:pt>
                <c:pt idx="1741">
                  <c:v>800.28</c:v>
                </c:pt>
                <c:pt idx="1742">
                  <c:v>800.53</c:v>
                </c:pt>
                <c:pt idx="1743">
                  <c:v>800.78</c:v>
                </c:pt>
                <c:pt idx="1744">
                  <c:v>801.03</c:v>
                </c:pt>
                <c:pt idx="1745">
                  <c:v>801.28</c:v>
                </c:pt>
                <c:pt idx="1746">
                  <c:v>801.54</c:v>
                </c:pt>
                <c:pt idx="1747">
                  <c:v>801.79</c:v>
                </c:pt>
                <c:pt idx="1748">
                  <c:v>802.04</c:v>
                </c:pt>
                <c:pt idx="1749">
                  <c:v>802.29</c:v>
                </c:pt>
                <c:pt idx="1750">
                  <c:v>802.54</c:v>
                </c:pt>
                <c:pt idx="1751">
                  <c:v>802.79</c:v>
                </c:pt>
                <c:pt idx="1752">
                  <c:v>803.04</c:v>
                </c:pt>
                <c:pt idx="1753">
                  <c:v>803.29</c:v>
                </c:pt>
                <c:pt idx="1754">
                  <c:v>803.54</c:v>
                </c:pt>
                <c:pt idx="1755">
                  <c:v>803.79</c:v>
                </c:pt>
                <c:pt idx="1756">
                  <c:v>804.05</c:v>
                </c:pt>
                <c:pt idx="1757">
                  <c:v>804.3</c:v>
                </c:pt>
                <c:pt idx="1758">
                  <c:v>804.55</c:v>
                </c:pt>
                <c:pt idx="1759">
                  <c:v>804.8</c:v>
                </c:pt>
                <c:pt idx="1760">
                  <c:v>805.05</c:v>
                </c:pt>
                <c:pt idx="1761">
                  <c:v>805.3</c:v>
                </c:pt>
                <c:pt idx="1762">
                  <c:v>805.55</c:v>
                </c:pt>
                <c:pt idx="1763">
                  <c:v>805.8</c:v>
                </c:pt>
                <c:pt idx="1764">
                  <c:v>806.05</c:v>
                </c:pt>
                <c:pt idx="1765">
                  <c:v>806.3</c:v>
                </c:pt>
                <c:pt idx="1766">
                  <c:v>806.55</c:v>
                </c:pt>
                <c:pt idx="1767">
                  <c:v>806.81</c:v>
                </c:pt>
                <c:pt idx="1768">
                  <c:v>807.06</c:v>
                </c:pt>
                <c:pt idx="1769">
                  <c:v>807.31</c:v>
                </c:pt>
                <c:pt idx="1770">
                  <c:v>807.56</c:v>
                </c:pt>
                <c:pt idx="1771">
                  <c:v>807.81</c:v>
                </c:pt>
                <c:pt idx="1772">
                  <c:v>808.06</c:v>
                </c:pt>
                <c:pt idx="1773">
                  <c:v>808.31</c:v>
                </c:pt>
                <c:pt idx="1774">
                  <c:v>808.56</c:v>
                </c:pt>
                <c:pt idx="1775">
                  <c:v>808.81</c:v>
                </c:pt>
                <c:pt idx="1776">
                  <c:v>809.06</c:v>
                </c:pt>
                <c:pt idx="1777">
                  <c:v>809.31</c:v>
                </c:pt>
                <c:pt idx="1778">
                  <c:v>809.56</c:v>
                </c:pt>
                <c:pt idx="1779">
                  <c:v>809.81</c:v>
                </c:pt>
                <c:pt idx="1780">
                  <c:v>810.06</c:v>
                </c:pt>
                <c:pt idx="1781">
                  <c:v>810.32</c:v>
                </c:pt>
                <c:pt idx="1782">
                  <c:v>810.57</c:v>
                </c:pt>
                <c:pt idx="1783">
                  <c:v>810.82</c:v>
                </c:pt>
                <c:pt idx="1784">
                  <c:v>811.07</c:v>
                </c:pt>
                <c:pt idx="1785">
                  <c:v>811.32</c:v>
                </c:pt>
                <c:pt idx="1786">
                  <c:v>811.57</c:v>
                </c:pt>
                <c:pt idx="1787">
                  <c:v>811.82</c:v>
                </c:pt>
                <c:pt idx="1788">
                  <c:v>812.07</c:v>
                </c:pt>
                <c:pt idx="1789">
                  <c:v>812.32</c:v>
                </c:pt>
                <c:pt idx="1790">
                  <c:v>812.57</c:v>
                </c:pt>
                <c:pt idx="1791">
                  <c:v>812.82</c:v>
                </c:pt>
                <c:pt idx="1792">
                  <c:v>813.07</c:v>
                </c:pt>
                <c:pt idx="1793">
                  <c:v>813.32</c:v>
                </c:pt>
                <c:pt idx="1794">
                  <c:v>813.57</c:v>
                </c:pt>
                <c:pt idx="1795">
                  <c:v>813.82</c:v>
                </c:pt>
                <c:pt idx="1796">
                  <c:v>814.07</c:v>
                </c:pt>
                <c:pt idx="1797">
                  <c:v>814.33</c:v>
                </c:pt>
                <c:pt idx="1798">
                  <c:v>814.58</c:v>
                </c:pt>
                <c:pt idx="1799">
                  <c:v>814.83</c:v>
                </c:pt>
                <c:pt idx="1800">
                  <c:v>815.08</c:v>
                </c:pt>
                <c:pt idx="1801">
                  <c:v>815.33</c:v>
                </c:pt>
                <c:pt idx="1802">
                  <c:v>815.58</c:v>
                </c:pt>
                <c:pt idx="1803">
                  <c:v>815.83</c:v>
                </c:pt>
                <c:pt idx="1804">
                  <c:v>816.08</c:v>
                </c:pt>
                <c:pt idx="1805">
                  <c:v>816.33</c:v>
                </c:pt>
                <c:pt idx="1806">
                  <c:v>816.58</c:v>
                </c:pt>
                <c:pt idx="1807">
                  <c:v>816.83</c:v>
                </c:pt>
                <c:pt idx="1808">
                  <c:v>817.08</c:v>
                </c:pt>
                <c:pt idx="1809">
                  <c:v>817.33</c:v>
                </c:pt>
                <c:pt idx="1810">
                  <c:v>817.58</c:v>
                </c:pt>
                <c:pt idx="1811">
                  <c:v>817.83</c:v>
                </c:pt>
                <c:pt idx="1812">
                  <c:v>818.08</c:v>
                </c:pt>
                <c:pt idx="1813">
                  <c:v>818.33</c:v>
                </c:pt>
                <c:pt idx="1814">
                  <c:v>818.58</c:v>
                </c:pt>
                <c:pt idx="1815">
                  <c:v>818.83</c:v>
                </c:pt>
                <c:pt idx="1816">
                  <c:v>819.08</c:v>
                </c:pt>
                <c:pt idx="1817">
                  <c:v>819.33</c:v>
                </c:pt>
                <c:pt idx="1818">
                  <c:v>819.58</c:v>
                </c:pt>
                <c:pt idx="1819">
                  <c:v>819.84</c:v>
                </c:pt>
                <c:pt idx="1820">
                  <c:v>820.09</c:v>
                </c:pt>
                <c:pt idx="1821">
                  <c:v>820.34</c:v>
                </c:pt>
                <c:pt idx="1822">
                  <c:v>820.59</c:v>
                </c:pt>
                <c:pt idx="1823">
                  <c:v>820.84</c:v>
                </c:pt>
                <c:pt idx="1824">
                  <c:v>821.09</c:v>
                </c:pt>
                <c:pt idx="1825">
                  <c:v>821.34</c:v>
                </c:pt>
                <c:pt idx="1826">
                  <c:v>821.59</c:v>
                </c:pt>
                <c:pt idx="1827">
                  <c:v>821.84</c:v>
                </c:pt>
                <c:pt idx="1828">
                  <c:v>822.09</c:v>
                </c:pt>
                <c:pt idx="1829">
                  <c:v>822.34</c:v>
                </c:pt>
                <c:pt idx="1830">
                  <c:v>822.59</c:v>
                </c:pt>
                <c:pt idx="1831">
                  <c:v>822.84</c:v>
                </c:pt>
                <c:pt idx="1832">
                  <c:v>823.09</c:v>
                </c:pt>
                <c:pt idx="1833">
                  <c:v>823.34</c:v>
                </c:pt>
                <c:pt idx="1834">
                  <c:v>823.59</c:v>
                </c:pt>
                <c:pt idx="1835">
                  <c:v>823.84</c:v>
                </c:pt>
                <c:pt idx="1836">
                  <c:v>824.09</c:v>
                </c:pt>
                <c:pt idx="1837">
                  <c:v>824.34</c:v>
                </c:pt>
                <c:pt idx="1838">
                  <c:v>824.59</c:v>
                </c:pt>
                <c:pt idx="1839">
                  <c:v>824.84</c:v>
                </c:pt>
                <c:pt idx="1840">
                  <c:v>825.09</c:v>
                </c:pt>
                <c:pt idx="1841">
                  <c:v>825.34</c:v>
                </c:pt>
                <c:pt idx="1842">
                  <c:v>825.59</c:v>
                </c:pt>
                <c:pt idx="1843">
                  <c:v>825.84</c:v>
                </c:pt>
                <c:pt idx="1844">
                  <c:v>826.09</c:v>
                </c:pt>
                <c:pt idx="1845">
                  <c:v>826.34</c:v>
                </c:pt>
                <c:pt idx="1846">
                  <c:v>826.59</c:v>
                </c:pt>
                <c:pt idx="1847">
                  <c:v>826.84</c:v>
                </c:pt>
                <c:pt idx="1848">
                  <c:v>827.09</c:v>
                </c:pt>
                <c:pt idx="1849">
                  <c:v>827.34</c:v>
                </c:pt>
                <c:pt idx="1850">
                  <c:v>827.59</c:v>
                </c:pt>
                <c:pt idx="1851">
                  <c:v>827.84</c:v>
                </c:pt>
                <c:pt idx="1852">
                  <c:v>828.09</c:v>
                </c:pt>
                <c:pt idx="1853">
                  <c:v>828.34</c:v>
                </c:pt>
                <c:pt idx="1854">
                  <c:v>828.59</c:v>
                </c:pt>
                <c:pt idx="1855">
                  <c:v>828.84</c:v>
                </c:pt>
                <c:pt idx="1856">
                  <c:v>829.09</c:v>
                </c:pt>
                <c:pt idx="1857">
                  <c:v>829.34</c:v>
                </c:pt>
                <c:pt idx="1858">
                  <c:v>829.59</c:v>
                </c:pt>
                <c:pt idx="1859">
                  <c:v>829.84</c:v>
                </c:pt>
                <c:pt idx="1860">
                  <c:v>830.09</c:v>
                </c:pt>
                <c:pt idx="1861">
                  <c:v>830.34</c:v>
                </c:pt>
                <c:pt idx="1862">
                  <c:v>830.59</c:v>
                </c:pt>
                <c:pt idx="1863">
                  <c:v>830.84</c:v>
                </c:pt>
                <c:pt idx="1864">
                  <c:v>831.09</c:v>
                </c:pt>
                <c:pt idx="1865">
                  <c:v>831.34</c:v>
                </c:pt>
                <c:pt idx="1866">
                  <c:v>831.59</c:v>
                </c:pt>
                <c:pt idx="1867">
                  <c:v>831.84</c:v>
                </c:pt>
                <c:pt idx="1868">
                  <c:v>832.09</c:v>
                </c:pt>
                <c:pt idx="1869">
                  <c:v>832.34</c:v>
                </c:pt>
                <c:pt idx="1870">
                  <c:v>832.59</c:v>
                </c:pt>
                <c:pt idx="1871">
                  <c:v>832.84</c:v>
                </c:pt>
                <c:pt idx="1872">
                  <c:v>833.09</c:v>
                </c:pt>
                <c:pt idx="1873">
                  <c:v>833.34</c:v>
                </c:pt>
                <c:pt idx="1874">
                  <c:v>833.59</c:v>
                </c:pt>
                <c:pt idx="1875">
                  <c:v>833.84</c:v>
                </c:pt>
                <c:pt idx="1876">
                  <c:v>834.09</c:v>
                </c:pt>
                <c:pt idx="1877">
                  <c:v>834.34</c:v>
                </c:pt>
                <c:pt idx="1878">
                  <c:v>834.59</c:v>
                </c:pt>
                <c:pt idx="1879">
                  <c:v>834.84</c:v>
                </c:pt>
                <c:pt idx="1880">
                  <c:v>835.09</c:v>
                </c:pt>
                <c:pt idx="1881">
                  <c:v>835.34</c:v>
                </c:pt>
                <c:pt idx="1882">
                  <c:v>835.59</c:v>
                </c:pt>
                <c:pt idx="1883">
                  <c:v>835.84</c:v>
                </c:pt>
                <c:pt idx="1884">
                  <c:v>836.09</c:v>
                </c:pt>
                <c:pt idx="1885">
                  <c:v>836.34</c:v>
                </c:pt>
                <c:pt idx="1886">
                  <c:v>836.59</c:v>
                </c:pt>
                <c:pt idx="1887">
                  <c:v>836.84</c:v>
                </c:pt>
                <c:pt idx="1888">
                  <c:v>837.09</c:v>
                </c:pt>
                <c:pt idx="1889">
                  <c:v>837.34</c:v>
                </c:pt>
                <c:pt idx="1890">
                  <c:v>837.59</c:v>
                </c:pt>
                <c:pt idx="1891">
                  <c:v>837.84</c:v>
                </c:pt>
                <c:pt idx="1892">
                  <c:v>838.09</c:v>
                </c:pt>
                <c:pt idx="1893">
                  <c:v>838.34</c:v>
                </c:pt>
                <c:pt idx="1894">
                  <c:v>838.58</c:v>
                </c:pt>
                <c:pt idx="1895">
                  <c:v>838.83</c:v>
                </c:pt>
                <c:pt idx="1896">
                  <c:v>839.08</c:v>
                </c:pt>
                <c:pt idx="1897">
                  <c:v>839.33</c:v>
                </c:pt>
                <c:pt idx="1898">
                  <c:v>839.58</c:v>
                </c:pt>
                <c:pt idx="1899">
                  <c:v>839.83</c:v>
                </c:pt>
                <c:pt idx="1900">
                  <c:v>840.08</c:v>
                </c:pt>
                <c:pt idx="1901">
                  <c:v>840.33</c:v>
                </c:pt>
                <c:pt idx="1902">
                  <c:v>840.58</c:v>
                </c:pt>
                <c:pt idx="1903">
                  <c:v>840.83</c:v>
                </c:pt>
                <c:pt idx="1904">
                  <c:v>841.08</c:v>
                </c:pt>
                <c:pt idx="1905">
                  <c:v>841.33</c:v>
                </c:pt>
                <c:pt idx="1906">
                  <c:v>841.58</c:v>
                </c:pt>
                <c:pt idx="1907">
                  <c:v>841.83</c:v>
                </c:pt>
                <c:pt idx="1908">
                  <c:v>842.08</c:v>
                </c:pt>
                <c:pt idx="1909">
                  <c:v>842.33</c:v>
                </c:pt>
                <c:pt idx="1910">
                  <c:v>842.58</c:v>
                </c:pt>
                <c:pt idx="1911">
                  <c:v>842.83</c:v>
                </c:pt>
                <c:pt idx="1912">
                  <c:v>843.08</c:v>
                </c:pt>
                <c:pt idx="1913">
                  <c:v>843.33</c:v>
                </c:pt>
                <c:pt idx="1914">
                  <c:v>843.58</c:v>
                </c:pt>
                <c:pt idx="1915">
                  <c:v>843.83</c:v>
                </c:pt>
                <c:pt idx="1916">
                  <c:v>844.07</c:v>
                </c:pt>
                <c:pt idx="1917">
                  <c:v>844.32</c:v>
                </c:pt>
                <c:pt idx="1918">
                  <c:v>844.57</c:v>
                </c:pt>
                <c:pt idx="1919">
                  <c:v>844.82</c:v>
                </c:pt>
                <c:pt idx="1920">
                  <c:v>845.07</c:v>
                </c:pt>
                <c:pt idx="1921">
                  <c:v>845.32</c:v>
                </c:pt>
                <c:pt idx="1922">
                  <c:v>845.57</c:v>
                </c:pt>
                <c:pt idx="1923">
                  <c:v>845.82</c:v>
                </c:pt>
                <c:pt idx="1924">
                  <c:v>846.07</c:v>
                </c:pt>
                <c:pt idx="1925">
                  <c:v>846.32</c:v>
                </c:pt>
                <c:pt idx="1926">
                  <c:v>846.57</c:v>
                </c:pt>
                <c:pt idx="1927">
                  <c:v>846.82</c:v>
                </c:pt>
                <c:pt idx="1928">
                  <c:v>847.07</c:v>
                </c:pt>
                <c:pt idx="1929">
                  <c:v>847.32</c:v>
                </c:pt>
                <c:pt idx="1930">
                  <c:v>847.57</c:v>
                </c:pt>
                <c:pt idx="1931">
                  <c:v>847.82</c:v>
                </c:pt>
                <c:pt idx="1932">
                  <c:v>848.06</c:v>
                </c:pt>
                <c:pt idx="1933">
                  <c:v>848.31</c:v>
                </c:pt>
                <c:pt idx="1934">
                  <c:v>848.56</c:v>
                </c:pt>
                <c:pt idx="1935">
                  <c:v>848.81</c:v>
                </c:pt>
                <c:pt idx="1936">
                  <c:v>849.06</c:v>
                </c:pt>
                <c:pt idx="1937">
                  <c:v>849.31</c:v>
                </c:pt>
                <c:pt idx="1938">
                  <c:v>849.56</c:v>
                </c:pt>
                <c:pt idx="1939">
                  <c:v>849.81</c:v>
                </c:pt>
                <c:pt idx="1940">
                  <c:v>850.06</c:v>
                </c:pt>
                <c:pt idx="1941">
                  <c:v>850.31</c:v>
                </c:pt>
                <c:pt idx="1942">
                  <c:v>850.56</c:v>
                </c:pt>
                <c:pt idx="1943">
                  <c:v>850.81</c:v>
                </c:pt>
                <c:pt idx="1944">
                  <c:v>851.06</c:v>
                </c:pt>
                <c:pt idx="1945">
                  <c:v>851.3</c:v>
                </c:pt>
                <c:pt idx="1946">
                  <c:v>851.55</c:v>
                </c:pt>
                <c:pt idx="1947">
                  <c:v>851.8</c:v>
                </c:pt>
                <c:pt idx="1948">
                  <c:v>852.05</c:v>
                </c:pt>
                <c:pt idx="1949">
                  <c:v>852.3</c:v>
                </c:pt>
                <c:pt idx="1950">
                  <c:v>852.55</c:v>
                </c:pt>
                <c:pt idx="1951">
                  <c:v>852.8</c:v>
                </c:pt>
                <c:pt idx="1952">
                  <c:v>853.05</c:v>
                </c:pt>
                <c:pt idx="1953">
                  <c:v>853.3</c:v>
                </c:pt>
                <c:pt idx="1954">
                  <c:v>853.55</c:v>
                </c:pt>
                <c:pt idx="1955">
                  <c:v>853.8</c:v>
                </c:pt>
                <c:pt idx="1956">
                  <c:v>854.04</c:v>
                </c:pt>
                <c:pt idx="1957">
                  <c:v>854.29</c:v>
                </c:pt>
                <c:pt idx="1958">
                  <c:v>854.54</c:v>
                </c:pt>
                <c:pt idx="1959">
                  <c:v>854.79</c:v>
                </c:pt>
                <c:pt idx="1960">
                  <c:v>855.04</c:v>
                </c:pt>
                <c:pt idx="1961">
                  <c:v>855.29</c:v>
                </c:pt>
                <c:pt idx="1962">
                  <c:v>855.54</c:v>
                </c:pt>
                <c:pt idx="1963">
                  <c:v>855.79</c:v>
                </c:pt>
                <c:pt idx="1964">
                  <c:v>856.04</c:v>
                </c:pt>
                <c:pt idx="1965">
                  <c:v>856.29</c:v>
                </c:pt>
                <c:pt idx="1966">
                  <c:v>856.54</c:v>
                </c:pt>
                <c:pt idx="1967">
                  <c:v>856.78</c:v>
                </c:pt>
                <c:pt idx="1968">
                  <c:v>857.03</c:v>
                </c:pt>
                <c:pt idx="1969">
                  <c:v>857.28</c:v>
                </c:pt>
                <c:pt idx="1970">
                  <c:v>857.53</c:v>
                </c:pt>
                <c:pt idx="1971">
                  <c:v>857.78</c:v>
                </c:pt>
                <c:pt idx="1972">
                  <c:v>858.03</c:v>
                </c:pt>
                <c:pt idx="1973">
                  <c:v>858.28</c:v>
                </c:pt>
                <c:pt idx="1974">
                  <c:v>858.53</c:v>
                </c:pt>
                <c:pt idx="1975">
                  <c:v>858.78</c:v>
                </c:pt>
                <c:pt idx="1976">
                  <c:v>859.02</c:v>
                </c:pt>
                <c:pt idx="1977">
                  <c:v>859.27</c:v>
                </c:pt>
                <c:pt idx="1978">
                  <c:v>859.52</c:v>
                </c:pt>
                <c:pt idx="1979">
                  <c:v>859.77</c:v>
                </c:pt>
                <c:pt idx="1980">
                  <c:v>860.02</c:v>
                </c:pt>
                <c:pt idx="1981">
                  <c:v>860.27</c:v>
                </c:pt>
                <c:pt idx="1982">
                  <c:v>860.52</c:v>
                </c:pt>
                <c:pt idx="1983">
                  <c:v>860.77</c:v>
                </c:pt>
                <c:pt idx="1984">
                  <c:v>861.02</c:v>
                </c:pt>
                <c:pt idx="1985">
                  <c:v>861.26</c:v>
                </c:pt>
                <c:pt idx="1986">
                  <c:v>861.51</c:v>
                </c:pt>
                <c:pt idx="1987">
                  <c:v>861.76</c:v>
                </c:pt>
                <c:pt idx="1988">
                  <c:v>862.01</c:v>
                </c:pt>
                <c:pt idx="1989">
                  <c:v>862.26</c:v>
                </c:pt>
                <c:pt idx="1990">
                  <c:v>862.51</c:v>
                </c:pt>
                <c:pt idx="1991">
                  <c:v>862.76</c:v>
                </c:pt>
                <c:pt idx="1992">
                  <c:v>863.01</c:v>
                </c:pt>
                <c:pt idx="1993">
                  <c:v>863.25</c:v>
                </c:pt>
                <c:pt idx="1994">
                  <c:v>863.5</c:v>
                </c:pt>
                <c:pt idx="1995">
                  <c:v>863.75</c:v>
                </c:pt>
                <c:pt idx="1996">
                  <c:v>864</c:v>
                </c:pt>
                <c:pt idx="1997">
                  <c:v>864.25</c:v>
                </c:pt>
                <c:pt idx="1998">
                  <c:v>864.5</c:v>
                </c:pt>
                <c:pt idx="1999">
                  <c:v>864.75</c:v>
                </c:pt>
                <c:pt idx="2000">
                  <c:v>865</c:v>
                </c:pt>
                <c:pt idx="2001">
                  <c:v>865.24</c:v>
                </c:pt>
                <c:pt idx="2002">
                  <c:v>865.49</c:v>
                </c:pt>
                <c:pt idx="2003">
                  <c:v>865.74</c:v>
                </c:pt>
                <c:pt idx="2004">
                  <c:v>865.99</c:v>
                </c:pt>
                <c:pt idx="2005">
                  <c:v>866.24</c:v>
                </c:pt>
                <c:pt idx="2006">
                  <c:v>866.49</c:v>
                </c:pt>
                <c:pt idx="2007">
                  <c:v>866.74</c:v>
                </c:pt>
                <c:pt idx="2008">
                  <c:v>866.98</c:v>
                </c:pt>
                <c:pt idx="2009">
                  <c:v>867.23</c:v>
                </c:pt>
                <c:pt idx="2010">
                  <c:v>867.48</c:v>
                </c:pt>
                <c:pt idx="2011">
                  <c:v>867.73</c:v>
                </c:pt>
                <c:pt idx="2012">
                  <c:v>867.98</c:v>
                </c:pt>
                <c:pt idx="2013">
                  <c:v>868.23</c:v>
                </c:pt>
                <c:pt idx="2014">
                  <c:v>868.48</c:v>
                </c:pt>
                <c:pt idx="2015">
                  <c:v>868.72</c:v>
                </c:pt>
                <c:pt idx="2016">
                  <c:v>868.97</c:v>
                </c:pt>
                <c:pt idx="2017">
                  <c:v>869.22</c:v>
                </c:pt>
                <c:pt idx="2018">
                  <c:v>869.47</c:v>
                </c:pt>
                <c:pt idx="2019">
                  <c:v>869.72</c:v>
                </c:pt>
                <c:pt idx="2020">
                  <c:v>869.97</c:v>
                </c:pt>
                <c:pt idx="2021">
                  <c:v>870.21</c:v>
                </c:pt>
                <c:pt idx="2022">
                  <c:v>870.46</c:v>
                </c:pt>
                <c:pt idx="2023">
                  <c:v>870.71</c:v>
                </c:pt>
                <c:pt idx="2024">
                  <c:v>870.96</c:v>
                </c:pt>
                <c:pt idx="2025">
                  <c:v>871.21</c:v>
                </c:pt>
                <c:pt idx="2026">
                  <c:v>871.46</c:v>
                </c:pt>
                <c:pt idx="2027">
                  <c:v>871.71</c:v>
                </c:pt>
                <c:pt idx="2028">
                  <c:v>871.95</c:v>
                </c:pt>
                <c:pt idx="2029">
                  <c:v>872.2</c:v>
                </c:pt>
                <c:pt idx="2030">
                  <c:v>872.45</c:v>
                </c:pt>
                <c:pt idx="2031">
                  <c:v>872.7</c:v>
                </c:pt>
                <c:pt idx="2032">
                  <c:v>872.95</c:v>
                </c:pt>
                <c:pt idx="2033">
                  <c:v>873.2</c:v>
                </c:pt>
                <c:pt idx="2034">
                  <c:v>873.44</c:v>
                </c:pt>
                <c:pt idx="2035">
                  <c:v>873.69</c:v>
                </c:pt>
                <c:pt idx="2036">
                  <c:v>873.94</c:v>
                </c:pt>
                <c:pt idx="2037">
                  <c:v>874.19</c:v>
                </c:pt>
                <c:pt idx="2038">
                  <c:v>874.44</c:v>
                </c:pt>
                <c:pt idx="2039">
                  <c:v>874.69</c:v>
                </c:pt>
                <c:pt idx="2040">
                  <c:v>874.93</c:v>
                </c:pt>
                <c:pt idx="2041">
                  <c:v>875.18</c:v>
                </c:pt>
                <c:pt idx="2042">
                  <c:v>875.43</c:v>
                </c:pt>
                <c:pt idx="2043">
                  <c:v>875.68</c:v>
                </c:pt>
                <c:pt idx="2044">
                  <c:v>875.93</c:v>
                </c:pt>
                <c:pt idx="2045">
                  <c:v>876.18</c:v>
                </c:pt>
                <c:pt idx="2046">
                  <c:v>876.42</c:v>
                </c:pt>
                <c:pt idx="2047">
                  <c:v>876.67</c:v>
                </c:pt>
                <c:pt idx="2048">
                  <c:v>876.92</c:v>
                </c:pt>
                <c:pt idx="2049">
                  <c:v>877.17</c:v>
                </c:pt>
                <c:pt idx="2050">
                  <c:v>877.42</c:v>
                </c:pt>
                <c:pt idx="2051">
                  <c:v>877.66</c:v>
                </c:pt>
                <c:pt idx="2052">
                  <c:v>877.91</c:v>
                </c:pt>
                <c:pt idx="2053">
                  <c:v>878.16</c:v>
                </c:pt>
                <c:pt idx="2054">
                  <c:v>878.41</c:v>
                </c:pt>
                <c:pt idx="2055">
                  <c:v>878.66</c:v>
                </c:pt>
                <c:pt idx="2056">
                  <c:v>878.91</c:v>
                </c:pt>
                <c:pt idx="2057">
                  <c:v>879.15</c:v>
                </c:pt>
                <c:pt idx="2058">
                  <c:v>879.4</c:v>
                </c:pt>
                <c:pt idx="2059">
                  <c:v>879.65</c:v>
                </c:pt>
                <c:pt idx="2060">
                  <c:v>879.9</c:v>
                </c:pt>
                <c:pt idx="2061">
                  <c:v>880.15</c:v>
                </c:pt>
                <c:pt idx="2062">
                  <c:v>880.39</c:v>
                </c:pt>
                <c:pt idx="2063">
                  <c:v>880.64</c:v>
                </c:pt>
                <c:pt idx="2064">
                  <c:v>880.89</c:v>
                </c:pt>
                <c:pt idx="2065">
                  <c:v>881.14</c:v>
                </c:pt>
                <c:pt idx="2066">
                  <c:v>881.39</c:v>
                </c:pt>
                <c:pt idx="2067">
                  <c:v>881.63</c:v>
                </c:pt>
                <c:pt idx="2068">
                  <c:v>881.88</c:v>
                </c:pt>
                <c:pt idx="2069">
                  <c:v>882.13</c:v>
                </c:pt>
                <c:pt idx="2070">
                  <c:v>882.38</c:v>
                </c:pt>
                <c:pt idx="2071">
                  <c:v>882.63</c:v>
                </c:pt>
                <c:pt idx="2072">
                  <c:v>882.87</c:v>
                </c:pt>
                <c:pt idx="2073">
                  <c:v>883.12</c:v>
                </c:pt>
                <c:pt idx="2074">
                  <c:v>883.37</c:v>
                </c:pt>
                <c:pt idx="2075">
                  <c:v>883.62</c:v>
                </c:pt>
                <c:pt idx="2076">
                  <c:v>883.87</c:v>
                </c:pt>
                <c:pt idx="2077">
                  <c:v>884.11</c:v>
                </c:pt>
                <c:pt idx="2078">
                  <c:v>884.36</c:v>
                </c:pt>
                <c:pt idx="2079">
                  <c:v>884.61</c:v>
                </c:pt>
                <c:pt idx="2080">
                  <c:v>884.86</c:v>
                </c:pt>
                <c:pt idx="2081">
                  <c:v>885.11</c:v>
                </c:pt>
                <c:pt idx="2082">
                  <c:v>885.35</c:v>
                </c:pt>
                <c:pt idx="2083">
                  <c:v>885.6</c:v>
                </c:pt>
                <c:pt idx="2084">
                  <c:v>885.85</c:v>
                </c:pt>
                <c:pt idx="2085">
                  <c:v>886.1</c:v>
                </c:pt>
                <c:pt idx="2086">
                  <c:v>886.35</c:v>
                </c:pt>
                <c:pt idx="2087">
                  <c:v>886.59</c:v>
                </c:pt>
                <c:pt idx="2088">
                  <c:v>886.84</c:v>
                </c:pt>
                <c:pt idx="2089">
                  <c:v>887.09</c:v>
                </c:pt>
                <c:pt idx="2090">
                  <c:v>887.34</c:v>
                </c:pt>
                <c:pt idx="2091">
                  <c:v>887.58</c:v>
                </c:pt>
                <c:pt idx="2092">
                  <c:v>887.83</c:v>
                </c:pt>
                <c:pt idx="2093">
                  <c:v>888.08</c:v>
                </c:pt>
                <c:pt idx="2094">
                  <c:v>888.33</c:v>
                </c:pt>
                <c:pt idx="2095">
                  <c:v>888.58</c:v>
                </c:pt>
                <c:pt idx="2096">
                  <c:v>888.82</c:v>
                </c:pt>
                <c:pt idx="2097">
                  <c:v>889.07</c:v>
                </c:pt>
                <c:pt idx="2098">
                  <c:v>889.32</c:v>
                </c:pt>
                <c:pt idx="2099">
                  <c:v>889.57</c:v>
                </c:pt>
                <c:pt idx="2100">
                  <c:v>889.81</c:v>
                </c:pt>
                <c:pt idx="2101">
                  <c:v>890.06</c:v>
                </c:pt>
                <c:pt idx="2102">
                  <c:v>890.31</c:v>
                </c:pt>
                <c:pt idx="2103">
                  <c:v>890.56</c:v>
                </c:pt>
                <c:pt idx="2104">
                  <c:v>890.8</c:v>
                </c:pt>
                <c:pt idx="2105">
                  <c:v>891.05</c:v>
                </c:pt>
                <c:pt idx="2106">
                  <c:v>891.3</c:v>
                </c:pt>
                <c:pt idx="2107">
                  <c:v>891.55</c:v>
                </c:pt>
                <c:pt idx="2108">
                  <c:v>891.8</c:v>
                </c:pt>
                <c:pt idx="2109">
                  <c:v>892.04</c:v>
                </c:pt>
                <c:pt idx="2110">
                  <c:v>892.29</c:v>
                </c:pt>
                <c:pt idx="2111">
                  <c:v>892.54</c:v>
                </c:pt>
                <c:pt idx="2112">
                  <c:v>892.79</c:v>
                </c:pt>
                <c:pt idx="2113">
                  <c:v>893.03</c:v>
                </c:pt>
                <c:pt idx="2114">
                  <c:v>893.28</c:v>
                </c:pt>
                <c:pt idx="2115">
                  <c:v>893.53</c:v>
                </c:pt>
                <c:pt idx="2116">
                  <c:v>893.78</c:v>
                </c:pt>
                <c:pt idx="2117">
                  <c:v>894.02</c:v>
                </c:pt>
                <c:pt idx="2118">
                  <c:v>894.27</c:v>
                </c:pt>
                <c:pt idx="2119">
                  <c:v>894.52</c:v>
                </c:pt>
                <c:pt idx="2120">
                  <c:v>894.77</c:v>
                </c:pt>
                <c:pt idx="2121">
                  <c:v>895.01</c:v>
                </c:pt>
                <c:pt idx="2122">
                  <c:v>895.26</c:v>
                </c:pt>
                <c:pt idx="2123">
                  <c:v>895.51</c:v>
                </c:pt>
                <c:pt idx="2124">
                  <c:v>895.76</c:v>
                </c:pt>
                <c:pt idx="2125">
                  <c:v>896</c:v>
                </c:pt>
                <c:pt idx="2126">
                  <c:v>896.25</c:v>
                </c:pt>
                <c:pt idx="2127">
                  <c:v>896.5</c:v>
                </c:pt>
                <c:pt idx="2128">
                  <c:v>896.75</c:v>
                </c:pt>
                <c:pt idx="2129">
                  <c:v>896.99</c:v>
                </c:pt>
                <c:pt idx="2130">
                  <c:v>897.24</c:v>
                </c:pt>
                <c:pt idx="2131">
                  <c:v>897.49</c:v>
                </c:pt>
                <c:pt idx="2132">
                  <c:v>897.74</c:v>
                </c:pt>
                <c:pt idx="2133">
                  <c:v>897.98</c:v>
                </c:pt>
                <c:pt idx="2134">
                  <c:v>898.23</c:v>
                </c:pt>
                <c:pt idx="2135">
                  <c:v>898.48</c:v>
                </c:pt>
                <c:pt idx="2136">
                  <c:v>898.73</c:v>
                </c:pt>
                <c:pt idx="2137">
                  <c:v>898.97</c:v>
                </c:pt>
                <c:pt idx="2138">
                  <c:v>899.22</c:v>
                </c:pt>
                <c:pt idx="2139">
                  <c:v>899.47</c:v>
                </c:pt>
                <c:pt idx="2140">
                  <c:v>899.72</c:v>
                </c:pt>
                <c:pt idx="2141">
                  <c:v>899.96</c:v>
                </c:pt>
                <c:pt idx="2142">
                  <c:v>900.21</c:v>
                </c:pt>
                <c:pt idx="2143">
                  <c:v>900.46</c:v>
                </c:pt>
                <c:pt idx="2144">
                  <c:v>900.7</c:v>
                </c:pt>
                <c:pt idx="2145">
                  <c:v>900.95</c:v>
                </c:pt>
                <c:pt idx="2146">
                  <c:v>901.2</c:v>
                </c:pt>
                <c:pt idx="2147">
                  <c:v>901.45</c:v>
                </c:pt>
                <c:pt idx="2148">
                  <c:v>901.69</c:v>
                </c:pt>
                <c:pt idx="2149">
                  <c:v>901.94</c:v>
                </c:pt>
                <c:pt idx="2150">
                  <c:v>902.19</c:v>
                </c:pt>
                <c:pt idx="2151">
                  <c:v>902.44</c:v>
                </c:pt>
                <c:pt idx="2152">
                  <c:v>902.68</c:v>
                </c:pt>
                <c:pt idx="2153">
                  <c:v>902.93</c:v>
                </c:pt>
                <c:pt idx="2154">
                  <c:v>903.18</c:v>
                </c:pt>
                <c:pt idx="2155">
                  <c:v>903.42</c:v>
                </c:pt>
                <c:pt idx="2156">
                  <c:v>903.67</c:v>
                </c:pt>
                <c:pt idx="2157">
                  <c:v>903.92</c:v>
                </c:pt>
                <c:pt idx="2158">
                  <c:v>904.17</c:v>
                </c:pt>
                <c:pt idx="2159">
                  <c:v>904.41</c:v>
                </c:pt>
                <c:pt idx="2160">
                  <c:v>904.66</c:v>
                </c:pt>
                <c:pt idx="2161">
                  <c:v>904.91</c:v>
                </c:pt>
                <c:pt idx="2162">
                  <c:v>905.15</c:v>
                </c:pt>
                <c:pt idx="2163">
                  <c:v>905.4</c:v>
                </c:pt>
                <c:pt idx="2164">
                  <c:v>905.65</c:v>
                </c:pt>
                <c:pt idx="2165">
                  <c:v>905.9</c:v>
                </c:pt>
                <c:pt idx="2166">
                  <c:v>906.14</c:v>
                </c:pt>
                <c:pt idx="2167">
                  <c:v>906.39</c:v>
                </c:pt>
                <c:pt idx="2168">
                  <c:v>906.64</c:v>
                </c:pt>
                <c:pt idx="2169">
                  <c:v>906.88</c:v>
                </c:pt>
                <c:pt idx="2170">
                  <c:v>907.13</c:v>
                </c:pt>
                <c:pt idx="2171">
                  <c:v>907.38</c:v>
                </c:pt>
                <c:pt idx="2172">
                  <c:v>907.63</c:v>
                </c:pt>
                <c:pt idx="2173">
                  <c:v>907.87</c:v>
                </c:pt>
                <c:pt idx="2174">
                  <c:v>908.12</c:v>
                </c:pt>
                <c:pt idx="2175">
                  <c:v>908.37</c:v>
                </c:pt>
                <c:pt idx="2176">
                  <c:v>908.61</c:v>
                </c:pt>
                <c:pt idx="2177">
                  <c:v>908.86</c:v>
                </c:pt>
                <c:pt idx="2178">
                  <c:v>909.11</c:v>
                </c:pt>
                <c:pt idx="2179">
                  <c:v>909.35</c:v>
                </c:pt>
                <c:pt idx="2180">
                  <c:v>909.6</c:v>
                </c:pt>
                <c:pt idx="2181">
                  <c:v>909.85</c:v>
                </c:pt>
                <c:pt idx="2182">
                  <c:v>910.1</c:v>
                </c:pt>
                <c:pt idx="2183">
                  <c:v>910.34</c:v>
                </c:pt>
                <c:pt idx="2184">
                  <c:v>910.59</c:v>
                </c:pt>
                <c:pt idx="2185">
                  <c:v>910.84</c:v>
                </c:pt>
                <c:pt idx="2186">
                  <c:v>911.08</c:v>
                </c:pt>
                <c:pt idx="2187">
                  <c:v>911.33</c:v>
                </c:pt>
                <c:pt idx="2188">
                  <c:v>911.58</c:v>
                </c:pt>
                <c:pt idx="2189">
                  <c:v>911.82</c:v>
                </c:pt>
                <c:pt idx="2190">
                  <c:v>912.07</c:v>
                </c:pt>
                <c:pt idx="2191">
                  <c:v>912.32</c:v>
                </c:pt>
                <c:pt idx="2192">
                  <c:v>912.56</c:v>
                </c:pt>
                <c:pt idx="2193">
                  <c:v>912.81</c:v>
                </c:pt>
                <c:pt idx="2194">
                  <c:v>913.06</c:v>
                </c:pt>
                <c:pt idx="2195">
                  <c:v>913.3</c:v>
                </c:pt>
                <c:pt idx="2196">
                  <c:v>913.55</c:v>
                </c:pt>
                <c:pt idx="2197">
                  <c:v>913.8</c:v>
                </c:pt>
                <c:pt idx="2198">
                  <c:v>914.05</c:v>
                </c:pt>
                <c:pt idx="2199">
                  <c:v>914.29</c:v>
                </c:pt>
                <c:pt idx="2200">
                  <c:v>914.54</c:v>
                </c:pt>
                <c:pt idx="2201">
                  <c:v>914.79</c:v>
                </c:pt>
                <c:pt idx="2202">
                  <c:v>915.03</c:v>
                </c:pt>
                <c:pt idx="2203">
                  <c:v>915.28</c:v>
                </c:pt>
                <c:pt idx="2204">
                  <c:v>915.53</c:v>
                </c:pt>
                <c:pt idx="2205">
                  <c:v>915.77</c:v>
                </c:pt>
                <c:pt idx="2206">
                  <c:v>916.02</c:v>
                </c:pt>
                <c:pt idx="2207">
                  <c:v>916.27</c:v>
                </c:pt>
                <c:pt idx="2208">
                  <c:v>916.51</c:v>
                </c:pt>
                <c:pt idx="2209">
                  <c:v>916.76</c:v>
                </c:pt>
                <c:pt idx="2210">
                  <c:v>917.01</c:v>
                </c:pt>
                <c:pt idx="2211">
                  <c:v>917.25</c:v>
                </c:pt>
                <c:pt idx="2212">
                  <c:v>917.5</c:v>
                </c:pt>
                <c:pt idx="2213">
                  <c:v>917.75</c:v>
                </c:pt>
                <c:pt idx="2214">
                  <c:v>917.99</c:v>
                </c:pt>
                <c:pt idx="2215">
                  <c:v>918.24</c:v>
                </c:pt>
                <c:pt idx="2216">
                  <c:v>918.49</c:v>
                </c:pt>
                <c:pt idx="2217">
                  <c:v>918.73</c:v>
                </c:pt>
                <c:pt idx="2218">
                  <c:v>918.98</c:v>
                </c:pt>
                <c:pt idx="2219">
                  <c:v>919.23</c:v>
                </c:pt>
                <c:pt idx="2220">
                  <c:v>919.47</c:v>
                </c:pt>
                <c:pt idx="2221">
                  <c:v>919.72</c:v>
                </c:pt>
                <c:pt idx="2222">
                  <c:v>919.97</c:v>
                </c:pt>
                <c:pt idx="2223">
                  <c:v>920.21</c:v>
                </c:pt>
                <c:pt idx="2224">
                  <c:v>920.46</c:v>
                </c:pt>
                <c:pt idx="2225">
                  <c:v>920.7</c:v>
                </c:pt>
                <c:pt idx="2226">
                  <c:v>920.95</c:v>
                </c:pt>
                <c:pt idx="2227">
                  <c:v>921.2</c:v>
                </c:pt>
                <c:pt idx="2228">
                  <c:v>921.44</c:v>
                </c:pt>
                <c:pt idx="2229">
                  <c:v>921.69</c:v>
                </c:pt>
                <c:pt idx="2230">
                  <c:v>921.94</c:v>
                </c:pt>
                <c:pt idx="2231">
                  <c:v>922.18</c:v>
                </c:pt>
                <c:pt idx="2232">
                  <c:v>922.43</c:v>
                </c:pt>
                <c:pt idx="2233">
                  <c:v>922.68</c:v>
                </c:pt>
                <c:pt idx="2234">
                  <c:v>922.92</c:v>
                </c:pt>
                <c:pt idx="2235">
                  <c:v>923.17</c:v>
                </c:pt>
                <c:pt idx="2236">
                  <c:v>923.42</c:v>
                </c:pt>
                <c:pt idx="2237">
                  <c:v>923.66</c:v>
                </c:pt>
                <c:pt idx="2238">
                  <c:v>923.91</c:v>
                </c:pt>
                <c:pt idx="2239">
                  <c:v>924.16</c:v>
                </c:pt>
                <c:pt idx="2240">
                  <c:v>924.4</c:v>
                </c:pt>
                <c:pt idx="2241">
                  <c:v>924.65</c:v>
                </c:pt>
                <c:pt idx="2242">
                  <c:v>924.89</c:v>
                </c:pt>
                <c:pt idx="2243">
                  <c:v>925.14</c:v>
                </c:pt>
                <c:pt idx="2244">
                  <c:v>925.39</c:v>
                </c:pt>
                <c:pt idx="2245">
                  <c:v>925.63</c:v>
                </c:pt>
                <c:pt idx="2246">
                  <c:v>925.88</c:v>
                </c:pt>
                <c:pt idx="2247">
                  <c:v>926.13</c:v>
                </c:pt>
                <c:pt idx="2248">
                  <c:v>926.37</c:v>
                </c:pt>
                <c:pt idx="2249">
                  <c:v>926.62</c:v>
                </c:pt>
                <c:pt idx="2250">
                  <c:v>926.87</c:v>
                </c:pt>
                <c:pt idx="2251">
                  <c:v>927.11</c:v>
                </c:pt>
                <c:pt idx="2252">
                  <c:v>927.36</c:v>
                </c:pt>
                <c:pt idx="2253">
                  <c:v>927.6</c:v>
                </c:pt>
                <c:pt idx="2254">
                  <c:v>927.85</c:v>
                </c:pt>
                <c:pt idx="2255">
                  <c:v>928.1</c:v>
                </c:pt>
                <c:pt idx="2256">
                  <c:v>928.34</c:v>
                </c:pt>
                <c:pt idx="2257">
                  <c:v>928.59</c:v>
                </c:pt>
                <c:pt idx="2258">
                  <c:v>928.84</c:v>
                </c:pt>
                <c:pt idx="2259">
                  <c:v>929.08</c:v>
                </c:pt>
                <c:pt idx="2260">
                  <c:v>929.33</c:v>
                </c:pt>
                <c:pt idx="2261">
                  <c:v>929.57</c:v>
                </c:pt>
                <c:pt idx="2262">
                  <c:v>929.82</c:v>
                </c:pt>
                <c:pt idx="2263">
                  <c:v>930.07</c:v>
                </c:pt>
                <c:pt idx="2264">
                  <c:v>930.31</c:v>
                </c:pt>
                <c:pt idx="2265">
                  <c:v>930.56</c:v>
                </c:pt>
                <c:pt idx="2266">
                  <c:v>930.8</c:v>
                </c:pt>
                <c:pt idx="2267">
                  <c:v>931.05</c:v>
                </c:pt>
                <c:pt idx="2268">
                  <c:v>931.3</c:v>
                </c:pt>
                <c:pt idx="2269">
                  <c:v>931.54</c:v>
                </c:pt>
                <c:pt idx="2270">
                  <c:v>931.79</c:v>
                </c:pt>
                <c:pt idx="2271">
                  <c:v>932.04</c:v>
                </c:pt>
                <c:pt idx="2272">
                  <c:v>932.28</c:v>
                </c:pt>
                <c:pt idx="2273">
                  <c:v>932.53</c:v>
                </c:pt>
                <c:pt idx="2274">
                  <c:v>932.77</c:v>
                </c:pt>
                <c:pt idx="2275">
                  <c:v>933.02</c:v>
                </c:pt>
                <c:pt idx="2276">
                  <c:v>933.27</c:v>
                </c:pt>
                <c:pt idx="2277">
                  <c:v>933.51</c:v>
                </c:pt>
                <c:pt idx="2278">
                  <c:v>933.76</c:v>
                </c:pt>
                <c:pt idx="2279">
                  <c:v>934</c:v>
                </c:pt>
                <c:pt idx="2280">
                  <c:v>934.25</c:v>
                </c:pt>
                <c:pt idx="2281">
                  <c:v>934.5</c:v>
                </c:pt>
                <c:pt idx="2282">
                  <c:v>934.74</c:v>
                </c:pt>
                <c:pt idx="2283">
                  <c:v>934.99</c:v>
                </c:pt>
                <c:pt idx="2284">
                  <c:v>935.23</c:v>
                </c:pt>
                <c:pt idx="2285">
                  <c:v>935.48</c:v>
                </c:pt>
                <c:pt idx="2286">
                  <c:v>935.73</c:v>
                </c:pt>
                <c:pt idx="2287">
                  <c:v>935.97</c:v>
                </c:pt>
                <c:pt idx="2288">
                  <c:v>936.22</c:v>
                </c:pt>
                <c:pt idx="2289">
                  <c:v>936.46</c:v>
                </c:pt>
                <c:pt idx="2290">
                  <c:v>936.71</c:v>
                </c:pt>
                <c:pt idx="2291">
                  <c:v>936.96</c:v>
                </c:pt>
                <c:pt idx="2292">
                  <c:v>937.2</c:v>
                </c:pt>
                <c:pt idx="2293">
                  <c:v>937.45</c:v>
                </c:pt>
                <c:pt idx="2294">
                  <c:v>937.69</c:v>
                </c:pt>
                <c:pt idx="2295">
                  <c:v>937.94</c:v>
                </c:pt>
                <c:pt idx="2296">
                  <c:v>938.18</c:v>
                </c:pt>
                <c:pt idx="2297">
                  <c:v>938.43</c:v>
                </c:pt>
                <c:pt idx="2298">
                  <c:v>938.68</c:v>
                </c:pt>
                <c:pt idx="2299">
                  <c:v>938.92</c:v>
                </c:pt>
                <c:pt idx="2300">
                  <c:v>939.17</c:v>
                </c:pt>
                <c:pt idx="2301">
                  <c:v>939.41</c:v>
                </c:pt>
                <c:pt idx="2302">
                  <c:v>939.66</c:v>
                </c:pt>
                <c:pt idx="2303">
                  <c:v>939.91</c:v>
                </c:pt>
                <c:pt idx="2304">
                  <c:v>940.15</c:v>
                </c:pt>
                <c:pt idx="2305">
                  <c:v>940.4</c:v>
                </c:pt>
                <c:pt idx="2306">
                  <c:v>940.64</c:v>
                </c:pt>
                <c:pt idx="2307">
                  <c:v>940.89</c:v>
                </c:pt>
                <c:pt idx="2308">
                  <c:v>941.13</c:v>
                </c:pt>
                <c:pt idx="2309">
                  <c:v>941.38</c:v>
                </c:pt>
                <c:pt idx="2310">
                  <c:v>941.63</c:v>
                </c:pt>
                <c:pt idx="2311">
                  <c:v>941.87</c:v>
                </c:pt>
                <c:pt idx="2312">
                  <c:v>942.12</c:v>
                </c:pt>
                <c:pt idx="2313">
                  <c:v>942.36</c:v>
                </c:pt>
                <c:pt idx="2314">
                  <c:v>942.61</c:v>
                </c:pt>
                <c:pt idx="2315">
                  <c:v>942.85</c:v>
                </c:pt>
                <c:pt idx="2316">
                  <c:v>943.1</c:v>
                </c:pt>
                <c:pt idx="2317">
                  <c:v>943.35</c:v>
                </c:pt>
                <c:pt idx="2318">
                  <c:v>943.59</c:v>
                </c:pt>
                <c:pt idx="2319">
                  <c:v>943.84</c:v>
                </c:pt>
                <c:pt idx="2320">
                  <c:v>944.08</c:v>
                </c:pt>
                <c:pt idx="2321">
                  <c:v>944.33</c:v>
                </c:pt>
                <c:pt idx="2322">
                  <c:v>944.57</c:v>
                </c:pt>
                <c:pt idx="2323">
                  <c:v>944.82</c:v>
                </c:pt>
                <c:pt idx="2324">
                  <c:v>945.06</c:v>
                </c:pt>
                <c:pt idx="2325">
                  <c:v>945.31</c:v>
                </c:pt>
                <c:pt idx="2326">
                  <c:v>945.56</c:v>
                </c:pt>
                <c:pt idx="2327">
                  <c:v>945.8</c:v>
                </c:pt>
                <c:pt idx="2328">
                  <c:v>946.05</c:v>
                </c:pt>
                <c:pt idx="2329">
                  <c:v>946.29</c:v>
                </c:pt>
                <c:pt idx="2330">
                  <c:v>946.54</c:v>
                </c:pt>
                <c:pt idx="2331">
                  <c:v>946.78</c:v>
                </c:pt>
                <c:pt idx="2332">
                  <c:v>947.03</c:v>
                </c:pt>
                <c:pt idx="2333">
                  <c:v>947.27</c:v>
                </c:pt>
                <c:pt idx="2334">
                  <c:v>947.52</c:v>
                </c:pt>
                <c:pt idx="2335">
                  <c:v>947.77</c:v>
                </c:pt>
                <c:pt idx="2336">
                  <c:v>948.01</c:v>
                </c:pt>
                <c:pt idx="2337">
                  <c:v>948.26</c:v>
                </c:pt>
                <c:pt idx="2338">
                  <c:v>948.5</c:v>
                </c:pt>
                <c:pt idx="2339">
                  <c:v>948.75</c:v>
                </c:pt>
                <c:pt idx="2340">
                  <c:v>948.99</c:v>
                </c:pt>
                <c:pt idx="2341">
                  <c:v>949.24</c:v>
                </c:pt>
                <c:pt idx="2342">
                  <c:v>949.48</c:v>
                </c:pt>
                <c:pt idx="2343">
                  <c:v>949.73</c:v>
                </c:pt>
                <c:pt idx="2344">
                  <c:v>949.97</c:v>
                </c:pt>
                <c:pt idx="2345">
                  <c:v>950.22</c:v>
                </c:pt>
                <c:pt idx="2346">
                  <c:v>950.47</c:v>
                </c:pt>
                <c:pt idx="2347">
                  <c:v>950.71</c:v>
                </c:pt>
                <c:pt idx="2348">
                  <c:v>950.96</c:v>
                </c:pt>
                <c:pt idx="2349">
                  <c:v>951.2</c:v>
                </c:pt>
                <c:pt idx="2350">
                  <c:v>951.45</c:v>
                </c:pt>
                <c:pt idx="2351">
                  <c:v>951.69</c:v>
                </c:pt>
                <c:pt idx="2352">
                  <c:v>951.94</c:v>
                </c:pt>
                <c:pt idx="2353">
                  <c:v>952.18</c:v>
                </c:pt>
                <c:pt idx="2354">
                  <c:v>952.43</c:v>
                </c:pt>
                <c:pt idx="2355">
                  <c:v>952.67</c:v>
                </c:pt>
                <c:pt idx="2356">
                  <c:v>952.92</c:v>
                </c:pt>
                <c:pt idx="2357">
                  <c:v>953.16</c:v>
                </c:pt>
                <c:pt idx="2358">
                  <c:v>953.41</c:v>
                </c:pt>
                <c:pt idx="2359">
                  <c:v>953.65</c:v>
                </c:pt>
                <c:pt idx="2360">
                  <c:v>953.9</c:v>
                </c:pt>
                <c:pt idx="2361">
                  <c:v>954.14</c:v>
                </c:pt>
                <c:pt idx="2362">
                  <c:v>954.39</c:v>
                </c:pt>
                <c:pt idx="2363">
                  <c:v>954.64</c:v>
                </c:pt>
                <c:pt idx="2364">
                  <c:v>954.88</c:v>
                </c:pt>
                <c:pt idx="2365">
                  <c:v>955.13</c:v>
                </c:pt>
                <c:pt idx="2366">
                  <c:v>955.37</c:v>
                </c:pt>
                <c:pt idx="2367">
                  <c:v>955.62</c:v>
                </c:pt>
                <c:pt idx="2368">
                  <c:v>955.86</c:v>
                </c:pt>
                <c:pt idx="2369">
                  <c:v>956.11</c:v>
                </c:pt>
                <c:pt idx="2370">
                  <c:v>956.35</c:v>
                </c:pt>
                <c:pt idx="2371">
                  <c:v>956.6</c:v>
                </c:pt>
                <c:pt idx="2372">
                  <c:v>956.84</c:v>
                </c:pt>
                <c:pt idx="2373">
                  <c:v>957.09</c:v>
                </c:pt>
                <c:pt idx="2374">
                  <c:v>957.33</c:v>
                </c:pt>
                <c:pt idx="2375">
                  <c:v>957.58</c:v>
                </c:pt>
                <c:pt idx="2376">
                  <c:v>957.82</c:v>
                </c:pt>
                <c:pt idx="2377">
                  <c:v>958.07</c:v>
                </c:pt>
                <c:pt idx="2378">
                  <c:v>958.31</c:v>
                </c:pt>
                <c:pt idx="2379">
                  <c:v>958.56</c:v>
                </c:pt>
                <c:pt idx="2380">
                  <c:v>958.8</c:v>
                </c:pt>
                <c:pt idx="2381">
                  <c:v>959.05</c:v>
                </c:pt>
                <c:pt idx="2382">
                  <c:v>959.29</c:v>
                </c:pt>
                <c:pt idx="2383">
                  <c:v>959.54</c:v>
                </c:pt>
                <c:pt idx="2384">
                  <c:v>959.78</c:v>
                </c:pt>
                <c:pt idx="2385">
                  <c:v>960.03</c:v>
                </c:pt>
                <c:pt idx="2386">
                  <c:v>960.27</c:v>
                </c:pt>
                <c:pt idx="2387">
                  <c:v>960.52</c:v>
                </c:pt>
                <c:pt idx="2388">
                  <c:v>960.76</c:v>
                </c:pt>
                <c:pt idx="2389">
                  <c:v>961.01</c:v>
                </c:pt>
                <c:pt idx="2390">
                  <c:v>961.25</c:v>
                </c:pt>
                <c:pt idx="2391">
                  <c:v>961.5</c:v>
                </c:pt>
                <c:pt idx="2392">
                  <c:v>961.74</c:v>
                </c:pt>
                <c:pt idx="2393">
                  <c:v>961.99</c:v>
                </c:pt>
                <c:pt idx="2394">
                  <c:v>962.23</c:v>
                </c:pt>
                <c:pt idx="2395">
                  <c:v>962.48</c:v>
                </c:pt>
                <c:pt idx="2396">
                  <c:v>962.72</c:v>
                </c:pt>
                <c:pt idx="2397">
                  <c:v>962.97</c:v>
                </c:pt>
                <c:pt idx="2398">
                  <c:v>963.21</c:v>
                </c:pt>
                <c:pt idx="2399">
                  <c:v>963.46</c:v>
                </c:pt>
                <c:pt idx="2400">
                  <c:v>963.7</c:v>
                </c:pt>
                <c:pt idx="2401">
                  <c:v>963.95</c:v>
                </c:pt>
                <c:pt idx="2402">
                  <c:v>964.19</c:v>
                </c:pt>
                <c:pt idx="2403">
                  <c:v>964.44</c:v>
                </c:pt>
                <c:pt idx="2404">
                  <c:v>964.68</c:v>
                </c:pt>
                <c:pt idx="2405">
                  <c:v>964.93</c:v>
                </c:pt>
                <c:pt idx="2406">
                  <c:v>965.17</c:v>
                </c:pt>
                <c:pt idx="2407">
                  <c:v>965.42</c:v>
                </c:pt>
                <c:pt idx="2408">
                  <c:v>965.66</c:v>
                </c:pt>
                <c:pt idx="2409">
                  <c:v>965.9</c:v>
                </c:pt>
                <c:pt idx="2410">
                  <c:v>966.15</c:v>
                </c:pt>
                <c:pt idx="2411">
                  <c:v>966.39</c:v>
                </c:pt>
                <c:pt idx="2412">
                  <c:v>966.64</c:v>
                </c:pt>
                <c:pt idx="2413">
                  <c:v>966.88</c:v>
                </c:pt>
                <c:pt idx="2414">
                  <c:v>967.13</c:v>
                </c:pt>
                <c:pt idx="2415">
                  <c:v>967.37</c:v>
                </c:pt>
                <c:pt idx="2416">
                  <c:v>967.62</c:v>
                </c:pt>
                <c:pt idx="2417">
                  <c:v>967.86</c:v>
                </c:pt>
                <c:pt idx="2418">
                  <c:v>968.11</c:v>
                </c:pt>
                <c:pt idx="2419">
                  <c:v>968.35</c:v>
                </c:pt>
                <c:pt idx="2420">
                  <c:v>968.6</c:v>
                </c:pt>
                <c:pt idx="2421">
                  <c:v>968.84</c:v>
                </c:pt>
                <c:pt idx="2422">
                  <c:v>969.09</c:v>
                </c:pt>
                <c:pt idx="2423">
                  <c:v>969.33</c:v>
                </c:pt>
                <c:pt idx="2424">
                  <c:v>969.58</c:v>
                </c:pt>
                <c:pt idx="2425">
                  <c:v>969.82</c:v>
                </c:pt>
                <c:pt idx="2426">
                  <c:v>970.06</c:v>
                </c:pt>
                <c:pt idx="2427">
                  <c:v>970.31</c:v>
                </c:pt>
                <c:pt idx="2428">
                  <c:v>970.55</c:v>
                </c:pt>
                <c:pt idx="2429">
                  <c:v>970.8</c:v>
                </c:pt>
                <c:pt idx="2430">
                  <c:v>971.04</c:v>
                </c:pt>
                <c:pt idx="2431">
                  <c:v>971.29</c:v>
                </c:pt>
                <c:pt idx="2432">
                  <c:v>971.53</c:v>
                </c:pt>
                <c:pt idx="2433">
                  <c:v>971.78</c:v>
                </c:pt>
                <c:pt idx="2434">
                  <c:v>972.02</c:v>
                </c:pt>
                <c:pt idx="2435">
                  <c:v>972.27</c:v>
                </c:pt>
                <c:pt idx="2436">
                  <c:v>972.51</c:v>
                </c:pt>
                <c:pt idx="2437">
                  <c:v>972.75</c:v>
                </c:pt>
                <c:pt idx="2438">
                  <c:v>973</c:v>
                </c:pt>
                <c:pt idx="2439">
                  <c:v>973.24</c:v>
                </c:pt>
                <c:pt idx="2440">
                  <c:v>973.49</c:v>
                </c:pt>
                <c:pt idx="2441">
                  <c:v>973.73</c:v>
                </c:pt>
                <c:pt idx="2442">
                  <c:v>973.98</c:v>
                </c:pt>
                <c:pt idx="2443">
                  <c:v>974.22</c:v>
                </c:pt>
                <c:pt idx="2444">
                  <c:v>974.47</c:v>
                </c:pt>
                <c:pt idx="2445">
                  <c:v>974.71</c:v>
                </c:pt>
                <c:pt idx="2446">
                  <c:v>974.95</c:v>
                </c:pt>
                <c:pt idx="2447">
                  <c:v>975.2</c:v>
                </c:pt>
                <c:pt idx="2448">
                  <c:v>975.44</c:v>
                </c:pt>
                <c:pt idx="2449">
                  <c:v>975.69</c:v>
                </c:pt>
                <c:pt idx="2450">
                  <c:v>975.93</c:v>
                </c:pt>
                <c:pt idx="2451">
                  <c:v>976.18</c:v>
                </c:pt>
                <c:pt idx="2452">
                  <c:v>976.42</c:v>
                </c:pt>
                <c:pt idx="2453">
                  <c:v>976.67</c:v>
                </c:pt>
                <c:pt idx="2454">
                  <c:v>976.91</c:v>
                </c:pt>
                <c:pt idx="2455">
                  <c:v>977.15</c:v>
                </c:pt>
                <c:pt idx="2456">
                  <c:v>977.4</c:v>
                </c:pt>
                <c:pt idx="2457">
                  <c:v>977.64</c:v>
                </c:pt>
                <c:pt idx="2458">
                  <c:v>977.89</c:v>
                </c:pt>
                <c:pt idx="2459">
                  <c:v>978.13</c:v>
                </c:pt>
                <c:pt idx="2460">
                  <c:v>978.38</c:v>
                </c:pt>
                <c:pt idx="2461">
                  <c:v>978.62</c:v>
                </c:pt>
                <c:pt idx="2462">
                  <c:v>978.86</c:v>
                </c:pt>
                <c:pt idx="2463">
                  <c:v>979.11</c:v>
                </c:pt>
                <c:pt idx="2464">
                  <c:v>979.35</c:v>
                </c:pt>
                <c:pt idx="2465">
                  <c:v>979.6</c:v>
                </c:pt>
                <c:pt idx="2466">
                  <c:v>979.84</c:v>
                </c:pt>
                <c:pt idx="2467">
                  <c:v>980.08</c:v>
                </c:pt>
                <c:pt idx="2468">
                  <c:v>980.33</c:v>
                </c:pt>
                <c:pt idx="2469">
                  <c:v>980.57</c:v>
                </c:pt>
                <c:pt idx="2470">
                  <c:v>980.82</c:v>
                </c:pt>
                <c:pt idx="2471">
                  <c:v>981.06</c:v>
                </c:pt>
                <c:pt idx="2472">
                  <c:v>981.31</c:v>
                </c:pt>
                <c:pt idx="2473">
                  <c:v>981.55</c:v>
                </c:pt>
                <c:pt idx="2474">
                  <c:v>981.79</c:v>
                </c:pt>
                <c:pt idx="2475">
                  <c:v>982.04</c:v>
                </c:pt>
                <c:pt idx="2476">
                  <c:v>982.28</c:v>
                </c:pt>
                <c:pt idx="2477">
                  <c:v>982.53</c:v>
                </c:pt>
                <c:pt idx="2478">
                  <c:v>982.77</c:v>
                </c:pt>
                <c:pt idx="2479">
                  <c:v>983.01</c:v>
                </c:pt>
                <c:pt idx="2480">
                  <c:v>983.26</c:v>
                </c:pt>
                <c:pt idx="2481">
                  <c:v>983.5</c:v>
                </c:pt>
                <c:pt idx="2482">
                  <c:v>983.75</c:v>
                </c:pt>
                <c:pt idx="2483">
                  <c:v>983.99</c:v>
                </c:pt>
                <c:pt idx="2484">
                  <c:v>984.23</c:v>
                </c:pt>
                <c:pt idx="2485">
                  <c:v>984.48</c:v>
                </c:pt>
                <c:pt idx="2486">
                  <c:v>984.72</c:v>
                </c:pt>
                <c:pt idx="2487">
                  <c:v>984.97</c:v>
                </c:pt>
                <c:pt idx="2488">
                  <c:v>985.21</c:v>
                </c:pt>
                <c:pt idx="2489">
                  <c:v>985.45</c:v>
                </c:pt>
                <c:pt idx="2490">
                  <c:v>985.7</c:v>
                </c:pt>
                <c:pt idx="2491">
                  <c:v>985.94</c:v>
                </c:pt>
                <c:pt idx="2492">
                  <c:v>986.19</c:v>
                </c:pt>
                <c:pt idx="2493">
                  <c:v>986.43</c:v>
                </c:pt>
                <c:pt idx="2494">
                  <c:v>986.67</c:v>
                </c:pt>
                <c:pt idx="2495">
                  <c:v>986.92</c:v>
                </c:pt>
                <c:pt idx="2496">
                  <c:v>987.16</c:v>
                </c:pt>
                <c:pt idx="2497">
                  <c:v>987.41</c:v>
                </c:pt>
                <c:pt idx="2498">
                  <c:v>987.65</c:v>
                </c:pt>
                <c:pt idx="2499">
                  <c:v>987.89</c:v>
                </c:pt>
                <c:pt idx="2500">
                  <c:v>988.14</c:v>
                </c:pt>
                <c:pt idx="2501">
                  <c:v>988.38</c:v>
                </c:pt>
                <c:pt idx="2502">
                  <c:v>988.63</c:v>
                </c:pt>
                <c:pt idx="2503">
                  <c:v>988.87</c:v>
                </c:pt>
                <c:pt idx="2504">
                  <c:v>989.11</c:v>
                </c:pt>
                <c:pt idx="2505">
                  <c:v>989.36</c:v>
                </c:pt>
                <c:pt idx="2506">
                  <c:v>989.6</c:v>
                </c:pt>
                <c:pt idx="2507">
                  <c:v>989.85</c:v>
                </c:pt>
                <c:pt idx="2508">
                  <c:v>990.09</c:v>
                </c:pt>
                <c:pt idx="2509">
                  <c:v>990.33</c:v>
                </c:pt>
                <c:pt idx="2510">
                  <c:v>990.58</c:v>
                </c:pt>
                <c:pt idx="2511">
                  <c:v>990.82</c:v>
                </c:pt>
                <c:pt idx="2512">
                  <c:v>991.06</c:v>
                </c:pt>
                <c:pt idx="2513">
                  <c:v>991.31</c:v>
                </c:pt>
                <c:pt idx="2514">
                  <c:v>991.55</c:v>
                </c:pt>
                <c:pt idx="2515">
                  <c:v>991.8</c:v>
                </c:pt>
                <c:pt idx="2516">
                  <c:v>992.04</c:v>
                </c:pt>
                <c:pt idx="2517">
                  <c:v>992.28</c:v>
                </c:pt>
                <c:pt idx="2518">
                  <c:v>992.53</c:v>
                </c:pt>
                <c:pt idx="2519">
                  <c:v>992.77</c:v>
                </c:pt>
                <c:pt idx="2520">
                  <c:v>993.01</c:v>
                </c:pt>
                <c:pt idx="2521">
                  <c:v>993.26</c:v>
                </c:pt>
                <c:pt idx="2522">
                  <c:v>993.5</c:v>
                </c:pt>
                <c:pt idx="2523">
                  <c:v>993.74</c:v>
                </c:pt>
                <c:pt idx="2524">
                  <c:v>993.99</c:v>
                </c:pt>
                <c:pt idx="2525">
                  <c:v>994.23</c:v>
                </c:pt>
                <c:pt idx="2526">
                  <c:v>994.48</c:v>
                </c:pt>
                <c:pt idx="2527">
                  <c:v>994.72</c:v>
                </c:pt>
                <c:pt idx="2528">
                  <c:v>994.96</c:v>
                </c:pt>
                <c:pt idx="2529">
                  <c:v>995.21</c:v>
                </c:pt>
                <c:pt idx="2530">
                  <c:v>995.45</c:v>
                </c:pt>
                <c:pt idx="2531">
                  <c:v>995.69</c:v>
                </c:pt>
                <c:pt idx="2532">
                  <c:v>995.94</c:v>
                </c:pt>
                <c:pt idx="2533">
                  <c:v>996.18</c:v>
                </c:pt>
                <c:pt idx="2534">
                  <c:v>996.42</c:v>
                </c:pt>
                <c:pt idx="2535">
                  <c:v>996.67</c:v>
                </c:pt>
                <c:pt idx="2536">
                  <c:v>996.91</c:v>
                </c:pt>
                <c:pt idx="2537">
                  <c:v>997.16</c:v>
                </c:pt>
                <c:pt idx="2538">
                  <c:v>997.4</c:v>
                </c:pt>
                <c:pt idx="2539">
                  <c:v>997.64</c:v>
                </c:pt>
                <c:pt idx="2540">
                  <c:v>997.89</c:v>
                </c:pt>
                <c:pt idx="2541">
                  <c:v>998.13</c:v>
                </c:pt>
                <c:pt idx="2542">
                  <c:v>998.37</c:v>
                </c:pt>
                <c:pt idx="2543">
                  <c:v>998.62</c:v>
                </c:pt>
                <c:pt idx="2544">
                  <c:v>998.86</c:v>
                </c:pt>
                <c:pt idx="2545">
                  <c:v>999.1</c:v>
                </c:pt>
                <c:pt idx="2546">
                  <c:v>999.35</c:v>
                </c:pt>
                <c:pt idx="2547">
                  <c:v>999.59</c:v>
                </c:pt>
                <c:pt idx="2548">
                  <c:v>999.83</c:v>
                </c:pt>
                <c:pt idx="2549">
                  <c:v>1000.08</c:v>
                </c:pt>
                <c:pt idx="2550">
                  <c:v>1000.32</c:v>
                </c:pt>
                <c:pt idx="2551">
                  <c:v>1000.56</c:v>
                </c:pt>
                <c:pt idx="2552">
                  <c:v>1000.81</c:v>
                </c:pt>
                <c:pt idx="2553">
                  <c:v>1001.05</c:v>
                </c:pt>
                <c:pt idx="2554">
                  <c:v>1001.29</c:v>
                </c:pt>
                <c:pt idx="2555">
                  <c:v>1001.54</c:v>
                </c:pt>
                <c:pt idx="2556">
                  <c:v>1001.78</c:v>
                </c:pt>
                <c:pt idx="2557">
                  <c:v>1002.02</c:v>
                </c:pt>
                <c:pt idx="2558">
                  <c:v>1002.27</c:v>
                </c:pt>
                <c:pt idx="2559">
                  <c:v>1002.51</c:v>
                </c:pt>
                <c:pt idx="2560">
                  <c:v>1002.75</c:v>
                </c:pt>
                <c:pt idx="2561">
                  <c:v>1003</c:v>
                </c:pt>
                <c:pt idx="2562">
                  <c:v>1003.24</c:v>
                </c:pt>
                <c:pt idx="2563">
                  <c:v>1003.48</c:v>
                </c:pt>
                <c:pt idx="2564">
                  <c:v>1003.73</c:v>
                </c:pt>
                <c:pt idx="2565">
                  <c:v>1003.97</c:v>
                </c:pt>
                <c:pt idx="2566">
                  <c:v>1004.21</c:v>
                </c:pt>
                <c:pt idx="2567">
                  <c:v>1004.46</c:v>
                </c:pt>
                <c:pt idx="2568">
                  <c:v>1004.7</c:v>
                </c:pt>
                <c:pt idx="2569">
                  <c:v>1004.94</c:v>
                </c:pt>
                <c:pt idx="2570">
                  <c:v>1005.19</c:v>
                </c:pt>
                <c:pt idx="2571">
                  <c:v>1005.43</c:v>
                </c:pt>
                <c:pt idx="2572">
                  <c:v>1005.67</c:v>
                </c:pt>
                <c:pt idx="2573">
                  <c:v>1005.92</c:v>
                </c:pt>
                <c:pt idx="2574">
                  <c:v>1006.16</c:v>
                </c:pt>
                <c:pt idx="2575">
                  <c:v>1006.4</c:v>
                </c:pt>
                <c:pt idx="2576">
                  <c:v>1006.64</c:v>
                </c:pt>
                <c:pt idx="2577">
                  <c:v>1006.89</c:v>
                </c:pt>
                <c:pt idx="2578">
                  <c:v>1007.13</c:v>
                </c:pt>
                <c:pt idx="2579">
                  <c:v>1007.37</c:v>
                </c:pt>
                <c:pt idx="2580">
                  <c:v>1007.62</c:v>
                </c:pt>
                <c:pt idx="2581">
                  <c:v>1007.86</c:v>
                </c:pt>
                <c:pt idx="2582">
                  <c:v>1008.1</c:v>
                </c:pt>
                <c:pt idx="2583">
                  <c:v>1008.35</c:v>
                </c:pt>
                <c:pt idx="2584">
                  <c:v>1008.59</c:v>
                </c:pt>
                <c:pt idx="2585">
                  <c:v>1008.83</c:v>
                </c:pt>
                <c:pt idx="2586">
                  <c:v>1009.08</c:v>
                </c:pt>
                <c:pt idx="2587">
                  <c:v>1009.32</c:v>
                </c:pt>
                <c:pt idx="2588">
                  <c:v>1009.56</c:v>
                </c:pt>
                <c:pt idx="2589">
                  <c:v>1009.8</c:v>
                </c:pt>
                <c:pt idx="2590">
                  <c:v>1010.05</c:v>
                </c:pt>
                <c:pt idx="2591">
                  <c:v>1010.29</c:v>
                </c:pt>
                <c:pt idx="2592">
                  <c:v>1010.53</c:v>
                </c:pt>
                <c:pt idx="2593">
                  <c:v>1010.78</c:v>
                </c:pt>
                <c:pt idx="2594">
                  <c:v>1011.02</c:v>
                </c:pt>
                <c:pt idx="2595">
                  <c:v>1011.26</c:v>
                </c:pt>
                <c:pt idx="2596">
                  <c:v>1011.51</c:v>
                </c:pt>
                <c:pt idx="2597">
                  <c:v>1011.75</c:v>
                </c:pt>
                <c:pt idx="2598">
                  <c:v>1011.99</c:v>
                </c:pt>
                <c:pt idx="2599">
                  <c:v>1012.23</c:v>
                </c:pt>
                <c:pt idx="2600">
                  <c:v>1012.48</c:v>
                </c:pt>
                <c:pt idx="2601">
                  <c:v>1012.72</c:v>
                </c:pt>
                <c:pt idx="2602">
                  <c:v>1012.96</c:v>
                </c:pt>
                <c:pt idx="2603">
                  <c:v>1013.21</c:v>
                </c:pt>
                <c:pt idx="2604">
                  <c:v>1013.45</c:v>
                </c:pt>
                <c:pt idx="2605">
                  <c:v>1013.69</c:v>
                </c:pt>
                <c:pt idx="2606">
                  <c:v>1013.93</c:v>
                </c:pt>
                <c:pt idx="2607">
                  <c:v>1014.18</c:v>
                </c:pt>
                <c:pt idx="2608">
                  <c:v>1014.42</c:v>
                </c:pt>
                <c:pt idx="2609">
                  <c:v>1014.66</c:v>
                </c:pt>
                <c:pt idx="2610">
                  <c:v>1014.91</c:v>
                </c:pt>
                <c:pt idx="2611">
                  <c:v>1015.15</c:v>
                </c:pt>
                <c:pt idx="2612">
                  <c:v>1015.39</c:v>
                </c:pt>
                <c:pt idx="2613">
                  <c:v>1015.63</c:v>
                </c:pt>
                <c:pt idx="2614">
                  <c:v>1015.88</c:v>
                </c:pt>
                <c:pt idx="2615">
                  <c:v>1016.12</c:v>
                </c:pt>
                <c:pt idx="2616">
                  <c:v>1016.36</c:v>
                </c:pt>
                <c:pt idx="2617">
                  <c:v>1016.61</c:v>
                </c:pt>
                <c:pt idx="2618">
                  <c:v>1016.85</c:v>
                </c:pt>
                <c:pt idx="2619">
                  <c:v>1017.09</c:v>
                </c:pt>
                <c:pt idx="2620">
                  <c:v>1017.33</c:v>
                </c:pt>
                <c:pt idx="2621">
                  <c:v>1017.58</c:v>
                </c:pt>
                <c:pt idx="2622">
                  <c:v>1017.82</c:v>
                </c:pt>
                <c:pt idx="2623">
                  <c:v>1018.06</c:v>
                </c:pt>
                <c:pt idx="2624">
                  <c:v>1018.3</c:v>
                </c:pt>
                <c:pt idx="2625">
                  <c:v>1018.55</c:v>
                </c:pt>
                <c:pt idx="2626">
                  <c:v>1018.79</c:v>
                </c:pt>
                <c:pt idx="2627">
                  <c:v>1019.03</c:v>
                </c:pt>
                <c:pt idx="2628">
                  <c:v>1019.27</c:v>
                </c:pt>
                <c:pt idx="2629">
                  <c:v>1019.52</c:v>
                </c:pt>
                <c:pt idx="2630">
                  <c:v>1019.76</c:v>
                </c:pt>
                <c:pt idx="2631">
                  <c:v>1020</c:v>
                </c:pt>
                <c:pt idx="2632">
                  <c:v>1020.25</c:v>
                </c:pt>
                <c:pt idx="2633">
                  <c:v>1020.49</c:v>
                </c:pt>
                <c:pt idx="2634">
                  <c:v>1020.73</c:v>
                </c:pt>
                <c:pt idx="2635">
                  <c:v>1020.97</c:v>
                </c:pt>
                <c:pt idx="2636">
                  <c:v>1021.22</c:v>
                </c:pt>
                <c:pt idx="2637">
                  <c:v>1021.46</c:v>
                </c:pt>
                <c:pt idx="2638">
                  <c:v>1021.7</c:v>
                </c:pt>
                <c:pt idx="2639">
                  <c:v>1021.94</c:v>
                </c:pt>
                <c:pt idx="2640">
                  <c:v>1022.19</c:v>
                </c:pt>
                <c:pt idx="2641">
                  <c:v>1022.43</c:v>
                </c:pt>
                <c:pt idx="2642">
                  <c:v>1022.67</c:v>
                </c:pt>
                <c:pt idx="2643">
                  <c:v>1022.91</c:v>
                </c:pt>
                <c:pt idx="2644">
                  <c:v>1023.16</c:v>
                </c:pt>
                <c:pt idx="2645">
                  <c:v>1023.4</c:v>
                </c:pt>
                <c:pt idx="2646">
                  <c:v>1023.64</c:v>
                </c:pt>
                <c:pt idx="2647">
                  <c:v>1023.88</c:v>
                </c:pt>
                <c:pt idx="2648">
                  <c:v>1024.1300000000001</c:v>
                </c:pt>
                <c:pt idx="2649">
                  <c:v>1024.3699999999999</c:v>
                </c:pt>
                <c:pt idx="2650">
                  <c:v>1024.6099999999999</c:v>
                </c:pt>
                <c:pt idx="2651">
                  <c:v>1024.8499999999999</c:v>
                </c:pt>
                <c:pt idx="2652">
                  <c:v>1025.0899999999999</c:v>
                </c:pt>
                <c:pt idx="2653">
                  <c:v>1025.3399999999999</c:v>
                </c:pt>
                <c:pt idx="2654">
                  <c:v>1025.58</c:v>
                </c:pt>
                <c:pt idx="2655">
                  <c:v>1025.82</c:v>
                </c:pt>
                <c:pt idx="2656">
                  <c:v>1026.06</c:v>
                </c:pt>
                <c:pt idx="2657">
                  <c:v>1026.31</c:v>
                </c:pt>
                <c:pt idx="2658">
                  <c:v>1026.55</c:v>
                </c:pt>
                <c:pt idx="2659">
                  <c:v>1026.79</c:v>
                </c:pt>
                <c:pt idx="2660">
                  <c:v>1027.03</c:v>
                </c:pt>
                <c:pt idx="2661">
                  <c:v>1027.28</c:v>
                </c:pt>
                <c:pt idx="2662">
                  <c:v>1027.52</c:v>
                </c:pt>
                <c:pt idx="2663">
                  <c:v>1027.76</c:v>
                </c:pt>
                <c:pt idx="2664">
                  <c:v>1028</c:v>
                </c:pt>
                <c:pt idx="2665">
                  <c:v>1028.25</c:v>
                </c:pt>
                <c:pt idx="2666">
                  <c:v>1028.49</c:v>
                </c:pt>
                <c:pt idx="2667">
                  <c:v>1028.73</c:v>
                </c:pt>
                <c:pt idx="2668">
                  <c:v>1028.97</c:v>
                </c:pt>
                <c:pt idx="2669">
                  <c:v>1029.21</c:v>
                </c:pt>
                <c:pt idx="2670">
                  <c:v>1029.46</c:v>
                </c:pt>
                <c:pt idx="2671">
                  <c:v>1029.7</c:v>
                </c:pt>
                <c:pt idx="2672">
                  <c:v>1029.94</c:v>
                </c:pt>
                <c:pt idx="2673">
                  <c:v>1030.18</c:v>
                </c:pt>
                <c:pt idx="2674">
                  <c:v>1030.42</c:v>
                </c:pt>
                <c:pt idx="2675">
                  <c:v>1030.67</c:v>
                </c:pt>
                <c:pt idx="2676">
                  <c:v>1030.9100000000001</c:v>
                </c:pt>
                <c:pt idx="2677">
                  <c:v>1031.1500000000001</c:v>
                </c:pt>
                <c:pt idx="2678">
                  <c:v>1031.3900000000001</c:v>
                </c:pt>
                <c:pt idx="2679">
                  <c:v>1031.6400000000001</c:v>
                </c:pt>
                <c:pt idx="2680">
                  <c:v>1031.8800000000001</c:v>
                </c:pt>
                <c:pt idx="2681">
                  <c:v>1032.1199999999999</c:v>
                </c:pt>
                <c:pt idx="2682">
                  <c:v>1032.3599999999999</c:v>
                </c:pt>
                <c:pt idx="2683">
                  <c:v>1032.5999999999999</c:v>
                </c:pt>
                <c:pt idx="2684">
                  <c:v>1032.8499999999999</c:v>
                </c:pt>
                <c:pt idx="2685">
                  <c:v>1033.0899999999999</c:v>
                </c:pt>
                <c:pt idx="2686">
                  <c:v>1033.33</c:v>
                </c:pt>
                <c:pt idx="2687">
                  <c:v>1033.57</c:v>
                </c:pt>
                <c:pt idx="2688">
                  <c:v>1033.81</c:v>
                </c:pt>
                <c:pt idx="2689">
                  <c:v>1034.06</c:v>
                </c:pt>
                <c:pt idx="2690">
                  <c:v>1034.3</c:v>
                </c:pt>
                <c:pt idx="2691">
                  <c:v>1034.54</c:v>
                </c:pt>
                <c:pt idx="2692">
                  <c:v>1034.78</c:v>
                </c:pt>
                <c:pt idx="2693">
                  <c:v>1035.02</c:v>
                </c:pt>
                <c:pt idx="2694">
                  <c:v>1035.27</c:v>
                </c:pt>
                <c:pt idx="2695">
                  <c:v>1035.51</c:v>
                </c:pt>
                <c:pt idx="2696">
                  <c:v>1035.75</c:v>
                </c:pt>
                <c:pt idx="2697">
                  <c:v>1035.99</c:v>
                </c:pt>
                <c:pt idx="2698">
                  <c:v>1036.23</c:v>
                </c:pt>
                <c:pt idx="2699">
                  <c:v>1036.48</c:v>
                </c:pt>
                <c:pt idx="2700">
                  <c:v>1036.72</c:v>
                </c:pt>
                <c:pt idx="2701">
                  <c:v>1036.96</c:v>
                </c:pt>
                <c:pt idx="2702">
                  <c:v>1037.2</c:v>
                </c:pt>
                <c:pt idx="2703">
                  <c:v>1037.44</c:v>
                </c:pt>
                <c:pt idx="2704">
                  <c:v>1037.69</c:v>
                </c:pt>
                <c:pt idx="2705">
                  <c:v>1037.93</c:v>
                </c:pt>
                <c:pt idx="2706">
                  <c:v>1038.17</c:v>
                </c:pt>
                <c:pt idx="2707">
                  <c:v>1038.4100000000001</c:v>
                </c:pt>
                <c:pt idx="2708">
                  <c:v>1038.6500000000001</c:v>
                </c:pt>
                <c:pt idx="2709">
                  <c:v>1038.8900000000001</c:v>
                </c:pt>
                <c:pt idx="2710">
                  <c:v>1039.1400000000001</c:v>
                </c:pt>
                <c:pt idx="2711">
                  <c:v>1039.3800000000001</c:v>
                </c:pt>
                <c:pt idx="2712">
                  <c:v>1039.6199999999999</c:v>
                </c:pt>
                <c:pt idx="2713">
                  <c:v>1039.8599999999999</c:v>
                </c:pt>
                <c:pt idx="2714">
                  <c:v>1040.0999999999999</c:v>
                </c:pt>
                <c:pt idx="2715">
                  <c:v>1040.3499999999999</c:v>
                </c:pt>
                <c:pt idx="2716">
                  <c:v>1040.5899999999999</c:v>
                </c:pt>
                <c:pt idx="2717">
                  <c:v>1040.83</c:v>
                </c:pt>
                <c:pt idx="2718">
                  <c:v>1041.07</c:v>
                </c:pt>
                <c:pt idx="2719">
                  <c:v>1041.31</c:v>
                </c:pt>
                <c:pt idx="2720">
                  <c:v>1041.55</c:v>
                </c:pt>
                <c:pt idx="2721">
                  <c:v>1041.8</c:v>
                </c:pt>
                <c:pt idx="2722">
                  <c:v>1042.04</c:v>
                </c:pt>
                <c:pt idx="2723">
                  <c:v>1042.28</c:v>
                </c:pt>
                <c:pt idx="2724">
                  <c:v>1042.52</c:v>
                </c:pt>
                <c:pt idx="2725">
                  <c:v>1042.76</c:v>
                </c:pt>
                <c:pt idx="2726">
                  <c:v>1043</c:v>
                </c:pt>
                <c:pt idx="2727">
                  <c:v>1043.25</c:v>
                </c:pt>
                <c:pt idx="2728">
                  <c:v>1043.49</c:v>
                </c:pt>
                <c:pt idx="2729">
                  <c:v>1043.73</c:v>
                </c:pt>
                <c:pt idx="2730">
                  <c:v>1043.97</c:v>
                </c:pt>
                <c:pt idx="2731">
                  <c:v>1044.21</c:v>
                </c:pt>
                <c:pt idx="2732">
                  <c:v>1044.45</c:v>
                </c:pt>
                <c:pt idx="2733">
                  <c:v>1044.7</c:v>
                </c:pt>
                <c:pt idx="2734">
                  <c:v>1044.94</c:v>
                </c:pt>
                <c:pt idx="2735">
                  <c:v>1045.18</c:v>
                </c:pt>
                <c:pt idx="2736">
                  <c:v>1045.42</c:v>
                </c:pt>
                <c:pt idx="2737">
                  <c:v>1045.6600000000001</c:v>
                </c:pt>
                <c:pt idx="2738">
                  <c:v>1045.9000000000001</c:v>
                </c:pt>
                <c:pt idx="2739">
                  <c:v>1046.1500000000001</c:v>
                </c:pt>
                <c:pt idx="2740">
                  <c:v>1046.3900000000001</c:v>
                </c:pt>
                <c:pt idx="2741">
                  <c:v>1046.6300000000001</c:v>
                </c:pt>
                <c:pt idx="2742">
                  <c:v>1046.8699999999999</c:v>
                </c:pt>
                <c:pt idx="2743">
                  <c:v>1047.1099999999999</c:v>
                </c:pt>
                <c:pt idx="2744">
                  <c:v>1047.3499999999999</c:v>
                </c:pt>
                <c:pt idx="2745">
                  <c:v>1047.5899999999999</c:v>
                </c:pt>
                <c:pt idx="2746">
                  <c:v>1047.8399999999999</c:v>
                </c:pt>
                <c:pt idx="2747">
                  <c:v>1048.08</c:v>
                </c:pt>
                <c:pt idx="2748">
                  <c:v>1048.32</c:v>
                </c:pt>
                <c:pt idx="2749">
                  <c:v>1048.56</c:v>
                </c:pt>
                <c:pt idx="2750">
                  <c:v>1048.8</c:v>
                </c:pt>
                <c:pt idx="2751">
                  <c:v>1049.04</c:v>
                </c:pt>
                <c:pt idx="2752">
                  <c:v>1049.28</c:v>
                </c:pt>
                <c:pt idx="2753">
                  <c:v>1049.53</c:v>
                </c:pt>
                <c:pt idx="2754">
                  <c:v>1049.77</c:v>
                </c:pt>
                <c:pt idx="2755">
                  <c:v>1050.01</c:v>
                </c:pt>
                <c:pt idx="2756">
                  <c:v>1050.25</c:v>
                </c:pt>
                <c:pt idx="2757">
                  <c:v>1050.49</c:v>
                </c:pt>
                <c:pt idx="2758">
                  <c:v>1050.73</c:v>
                </c:pt>
                <c:pt idx="2759">
                  <c:v>1050.97</c:v>
                </c:pt>
                <c:pt idx="2760">
                  <c:v>1051.21</c:v>
                </c:pt>
                <c:pt idx="2761">
                  <c:v>1051.46</c:v>
                </c:pt>
                <c:pt idx="2762">
                  <c:v>1051.7</c:v>
                </c:pt>
                <c:pt idx="2763">
                  <c:v>1051.94</c:v>
                </c:pt>
                <c:pt idx="2764">
                  <c:v>1052.18</c:v>
                </c:pt>
                <c:pt idx="2765">
                  <c:v>1052.42</c:v>
                </c:pt>
                <c:pt idx="2766">
                  <c:v>1052.6600000000001</c:v>
                </c:pt>
                <c:pt idx="2767">
                  <c:v>1052.9000000000001</c:v>
                </c:pt>
                <c:pt idx="2768">
                  <c:v>1053.1500000000001</c:v>
                </c:pt>
                <c:pt idx="2769">
                  <c:v>1053.3900000000001</c:v>
                </c:pt>
                <c:pt idx="2770">
                  <c:v>1053.6300000000001</c:v>
                </c:pt>
                <c:pt idx="2771">
                  <c:v>1053.8699999999999</c:v>
                </c:pt>
                <c:pt idx="2772">
                  <c:v>1054.1099999999999</c:v>
                </c:pt>
                <c:pt idx="2773">
                  <c:v>1054.3499999999999</c:v>
                </c:pt>
                <c:pt idx="2774">
                  <c:v>1054.5899999999999</c:v>
                </c:pt>
                <c:pt idx="2775">
                  <c:v>1054.83</c:v>
                </c:pt>
                <c:pt idx="2776">
                  <c:v>1055.07</c:v>
                </c:pt>
                <c:pt idx="2777">
                  <c:v>1055.32</c:v>
                </c:pt>
                <c:pt idx="2778">
                  <c:v>1055.56</c:v>
                </c:pt>
                <c:pt idx="2779">
                  <c:v>1055.8</c:v>
                </c:pt>
                <c:pt idx="2780">
                  <c:v>1056.04</c:v>
                </c:pt>
                <c:pt idx="2781">
                  <c:v>1056.28</c:v>
                </c:pt>
                <c:pt idx="2782">
                  <c:v>1056.52</c:v>
                </c:pt>
                <c:pt idx="2783">
                  <c:v>1056.76</c:v>
                </c:pt>
                <c:pt idx="2784">
                  <c:v>1057</c:v>
                </c:pt>
                <c:pt idx="2785">
                  <c:v>1057.24</c:v>
                </c:pt>
                <c:pt idx="2786">
                  <c:v>1057.49</c:v>
                </c:pt>
                <c:pt idx="2787">
                  <c:v>1057.73</c:v>
                </c:pt>
                <c:pt idx="2788">
                  <c:v>1057.97</c:v>
                </c:pt>
                <c:pt idx="2789">
                  <c:v>1058.21</c:v>
                </c:pt>
                <c:pt idx="2790">
                  <c:v>1058.45</c:v>
                </c:pt>
                <c:pt idx="2791">
                  <c:v>1058.69</c:v>
                </c:pt>
                <c:pt idx="2792">
                  <c:v>1058.93</c:v>
                </c:pt>
                <c:pt idx="2793">
                  <c:v>1059.17</c:v>
                </c:pt>
                <c:pt idx="2794">
                  <c:v>1059.4100000000001</c:v>
                </c:pt>
                <c:pt idx="2795">
                  <c:v>1059.6500000000001</c:v>
                </c:pt>
                <c:pt idx="2796">
                  <c:v>1059.9000000000001</c:v>
                </c:pt>
                <c:pt idx="2797">
                  <c:v>1060.1400000000001</c:v>
                </c:pt>
                <c:pt idx="2798">
                  <c:v>1060.3800000000001</c:v>
                </c:pt>
                <c:pt idx="2799">
                  <c:v>1060.6199999999999</c:v>
                </c:pt>
                <c:pt idx="2800">
                  <c:v>1060.8599999999999</c:v>
                </c:pt>
                <c:pt idx="2801">
                  <c:v>1061.0999999999999</c:v>
                </c:pt>
                <c:pt idx="2802">
                  <c:v>1061.3399999999999</c:v>
                </c:pt>
                <c:pt idx="2803">
                  <c:v>1061.58</c:v>
                </c:pt>
                <c:pt idx="2804">
                  <c:v>1061.82</c:v>
                </c:pt>
                <c:pt idx="2805">
                  <c:v>1062.06</c:v>
                </c:pt>
                <c:pt idx="2806">
                  <c:v>1062.3</c:v>
                </c:pt>
                <c:pt idx="2807">
                  <c:v>1062.55</c:v>
                </c:pt>
                <c:pt idx="2808">
                  <c:v>1062.79</c:v>
                </c:pt>
                <c:pt idx="2809">
                  <c:v>1063.03</c:v>
                </c:pt>
                <c:pt idx="2810">
                  <c:v>1063.27</c:v>
                </c:pt>
                <c:pt idx="2811">
                  <c:v>1063.51</c:v>
                </c:pt>
                <c:pt idx="2812">
                  <c:v>1063.75</c:v>
                </c:pt>
                <c:pt idx="2813">
                  <c:v>1063.99</c:v>
                </c:pt>
                <c:pt idx="2814">
                  <c:v>1064.23</c:v>
                </c:pt>
                <c:pt idx="2815">
                  <c:v>1064.47</c:v>
                </c:pt>
                <c:pt idx="2816">
                  <c:v>1064.71</c:v>
                </c:pt>
                <c:pt idx="2817">
                  <c:v>1064.95</c:v>
                </c:pt>
                <c:pt idx="2818">
                  <c:v>1065.19</c:v>
                </c:pt>
                <c:pt idx="2819">
                  <c:v>1065.44</c:v>
                </c:pt>
                <c:pt idx="2820">
                  <c:v>1065.68</c:v>
                </c:pt>
                <c:pt idx="2821">
                  <c:v>1065.92</c:v>
                </c:pt>
                <c:pt idx="2822">
                  <c:v>1066.1600000000001</c:v>
                </c:pt>
                <c:pt idx="2823">
                  <c:v>1066.4000000000001</c:v>
                </c:pt>
                <c:pt idx="2824">
                  <c:v>1066.6400000000001</c:v>
                </c:pt>
                <c:pt idx="2825">
                  <c:v>1066.8800000000001</c:v>
                </c:pt>
                <c:pt idx="2826">
                  <c:v>1067.1199999999999</c:v>
                </c:pt>
                <c:pt idx="2827">
                  <c:v>1067.3599999999999</c:v>
                </c:pt>
                <c:pt idx="2828">
                  <c:v>1067.5999999999999</c:v>
                </c:pt>
                <c:pt idx="2829">
                  <c:v>1067.8399999999999</c:v>
                </c:pt>
                <c:pt idx="2830">
                  <c:v>1068.08</c:v>
                </c:pt>
                <c:pt idx="2831">
                  <c:v>1068.32</c:v>
                </c:pt>
                <c:pt idx="2832">
                  <c:v>1068.56</c:v>
                </c:pt>
                <c:pt idx="2833">
                  <c:v>1068.8</c:v>
                </c:pt>
                <c:pt idx="2834">
                  <c:v>1069.04</c:v>
                </c:pt>
                <c:pt idx="2835">
                  <c:v>1069.29</c:v>
                </c:pt>
                <c:pt idx="2836">
                  <c:v>1069.53</c:v>
                </c:pt>
                <c:pt idx="2837">
                  <c:v>1069.77</c:v>
                </c:pt>
                <c:pt idx="2838">
                  <c:v>1070.01</c:v>
                </c:pt>
                <c:pt idx="2839">
                  <c:v>1070.25</c:v>
                </c:pt>
                <c:pt idx="2840">
                  <c:v>1070.49</c:v>
                </c:pt>
                <c:pt idx="2841">
                  <c:v>1070.73</c:v>
                </c:pt>
                <c:pt idx="2842">
                  <c:v>1070.97</c:v>
                </c:pt>
                <c:pt idx="2843">
                  <c:v>1071.21</c:v>
                </c:pt>
                <c:pt idx="2844">
                  <c:v>1071.45</c:v>
                </c:pt>
                <c:pt idx="2845">
                  <c:v>1071.69</c:v>
                </c:pt>
                <c:pt idx="2846">
                  <c:v>1071.93</c:v>
                </c:pt>
                <c:pt idx="2847">
                  <c:v>1072.17</c:v>
                </c:pt>
                <c:pt idx="2848">
                  <c:v>1072.4100000000001</c:v>
                </c:pt>
                <c:pt idx="2849">
                  <c:v>1072.6500000000001</c:v>
                </c:pt>
                <c:pt idx="2850">
                  <c:v>1072.8900000000001</c:v>
                </c:pt>
                <c:pt idx="2851">
                  <c:v>1073.1300000000001</c:v>
                </c:pt>
                <c:pt idx="2852">
                  <c:v>1073.3699999999999</c:v>
                </c:pt>
                <c:pt idx="2853">
                  <c:v>1073.6099999999999</c:v>
                </c:pt>
                <c:pt idx="2854">
                  <c:v>1073.8499999999999</c:v>
                </c:pt>
                <c:pt idx="2855">
                  <c:v>1074.0899999999999</c:v>
                </c:pt>
                <c:pt idx="2856">
                  <c:v>1074.3399999999999</c:v>
                </c:pt>
                <c:pt idx="2857">
                  <c:v>1074.58</c:v>
                </c:pt>
                <c:pt idx="2858">
                  <c:v>1074.82</c:v>
                </c:pt>
                <c:pt idx="2859">
                  <c:v>1075.06</c:v>
                </c:pt>
                <c:pt idx="2860">
                  <c:v>1075.3</c:v>
                </c:pt>
                <c:pt idx="2861">
                  <c:v>1075.54</c:v>
                </c:pt>
                <c:pt idx="2862">
                  <c:v>1075.78</c:v>
                </c:pt>
                <c:pt idx="2863">
                  <c:v>1076.02</c:v>
                </c:pt>
                <c:pt idx="2864">
                  <c:v>1076.26</c:v>
                </c:pt>
                <c:pt idx="2865">
                  <c:v>1076.5</c:v>
                </c:pt>
                <c:pt idx="2866">
                  <c:v>1076.74</c:v>
                </c:pt>
                <c:pt idx="2867">
                  <c:v>1076.98</c:v>
                </c:pt>
                <c:pt idx="2868">
                  <c:v>1077.22</c:v>
                </c:pt>
                <c:pt idx="2869">
                  <c:v>1077.46</c:v>
                </c:pt>
                <c:pt idx="2870">
                  <c:v>1077.7</c:v>
                </c:pt>
                <c:pt idx="2871">
                  <c:v>1077.94</c:v>
                </c:pt>
                <c:pt idx="2872">
                  <c:v>1078.18</c:v>
                </c:pt>
                <c:pt idx="2873">
                  <c:v>1078.42</c:v>
                </c:pt>
                <c:pt idx="2874">
                  <c:v>1078.6600000000001</c:v>
                </c:pt>
                <c:pt idx="2875">
                  <c:v>1078.9000000000001</c:v>
                </c:pt>
                <c:pt idx="2876">
                  <c:v>1079.1400000000001</c:v>
                </c:pt>
                <c:pt idx="2877">
                  <c:v>1079.3800000000001</c:v>
                </c:pt>
                <c:pt idx="2878">
                  <c:v>1079.6199999999999</c:v>
                </c:pt>
                <c:pt idx="2879">
                  <c:v>1079.8599999999999</c:v>
                </c:pt>
                <c:pt idx="2880">
                  <c:v>1080.0999999999999</c:v>
                </c:pt>
                <c:pt idx="2881">
                  <c:v>1080.3399999999999</c:v>
                </c:pt>
                <c:pt idx="2882">
                  <c:v>1080.58</c:v>
                </c:pt>
                <c:pt idx="2883">
                  <c:v>1080.82</c:v>
                </c:pt>
                <c:pt idx="2884">
                  <c:v>1081.06</c:v>
                </c:pt>
                <c:pt idx="2885">
                  <c:v>1081.3</c:v>
                </c:pt>
                <c:pt idx="2886">
                  <c:v>1081.54</c:v>
                </c:pt>
                <c:pt idx="2887">
                  <c:v>1081.78</c:v>
                </c:pt>
                <c:pt idx="2888">
                  <c:v>1082.02</c:v>
                </c:pt>
                <c:pt idx="2889">
                  <c:v>1082.26</c:v>
                </c:pt>
                <c:pt idx="2890">
                  <c:v>1082.5</c:v>
                </c:pt>
                <c:pt idx="2891">
                  <c:v>1082.74</c:v>
                </c:pt>
                <c:pt idx="2892">
                  <c:v>1082.98</c:v>
                </c:pt>
                <c:pt idx="2893">
                  <c:v>1083.22</c:v>
                </c:pt>
                <c:pt idx="2894">
                  <c:v>1083.46</c:v>
                </c:pt>
                <c:pt idx="2895">
                  <c:v>1083.7</c:v>
                </c:pt>
                <c:pt idx="2896">
                  <c:v>1083.94</c:v>
                </c:pt>
                <c:pt idx="2897">
                  <c:v>1084.18</c:v>
                </c:pt>
                <c:pt idx="2898">
                  <c:v>1084.42</c:v>
                </c:pt>
                <c:pt idx="2899">
                  <c:v>1084.6600000000001</c:v>
                </c:pt>
                <c:pt idx="2900">
                  <c:v>1084.9000000000001</c:v>
                </c:pt>
                <c:pt idx="2901">
                  <c:v>1085.1400000000001</c:v>
                </c:pt>
                <c:pt idx="2902">
                  <c:v>1085.3800000000001</c:v>
                </c:pt>
                <c:pt idx="2903">
                  <c:v>1085.6199999999999</c:v>
                </c:pt>
                <c:pt idx="2904">
                  <c:v>1085.8599999999999</c:v>
                </c:pt>
                <c:pt idx="2905">
                  <c:v>1086.0999999999999</c:v>
                </c:pt>
                <c:pt idx="2906">
                  <c:v>1086.3399999999999</c:v>
                </c:pt>
                <c:pt idx="2907">
                  <c:v>1086.58</c:v>
                </c:pt>
                <c:pt idx="2908">
                  <c:v>1086.82</c:v>
                </c:pt>
                <c:pt idx="2909">
                  <c:v>1087.06</c:v>
                </c:pt>
                <c:pt idx="2910">
                  <c:v>1087.3</c:v>
                </c:pt>
                <c:pt idx="2911">
                  <c:v>1087.54</c:v>
                </c:pt>
                <c:pt idx="2912">
                  <c:v>1087.78</c:v>
                </c:pt>
                <c:pt idx="2913">
                  <c:v>1088.02</c:v>
                </c:pt>
                <c:pt idx="2914">
                  <c:v>1088.26</c:v>
                </c:pt>
                <c:pt idx="2915">
                  <c:v>1088.5</c:v>
                </c:pt>
                <c:pt idx="2916">
                  <c:v>1088.74</c:v>
                </c:pt>
                <c:pt idx="2917">
                  <c:v>1088.98</c:v>
                </c:pt>
                <c:pt idx="2918">
                  <c:v>1089.22</c:v>
                </c:pt>
                <c:pt idx="2919">
                  <c:v>1089.46</c:v>
                </c:pt>
                <c:pt idx="2920">
                  <c:v>1089.7</c:v>
                </c:pt>
                <c:pt idx="2921">
                  <c:v>1089.94</c:v>
                </c:pt>
                <c:pt idx="2922">
                  <c:v>1090.18</c:v>
                </c:pt>
                <c:pt idx="2923">
                  <c:v>1090.42</c:v>
                </c:pt>
                <c:pt idx="2924">
                  <c:v>1090.6600000000001</c:v>
                </c:pt>
                <c:pt idx="2925">
                  <c:v>1090.9000000000001</c:v>
                </c:pt>
                <c:pt idx="2926">
                  <c:v>1091.1400000000001</c:v>
                </c:pt>
                <c:pt idx="2927">
                  <c:v>1091.3800000000001</c:v>
                </c:pt>
                <c:pt idx="2928">
                  <c:v>1091.6099999999999</c:v>
                </c:pt>
                <c:pt idx="2929">
                  <c:v>1091.8499999999999</c:v>
                </c:pt>
                <c:pt idx="2930">
                  <c:v>1092.0899999999999</c:v>
                </c:pt>
                <c:pt idx="2931">
                  <c:v>1092.33</c:v>
                </c:pt>
                <c:pt idx="2932">
                  <c:v>1092.57</c:v>
                </c:pt>
                <c:pt idx="2933">
                  <c:v>1092.81</c:v>
                </c:pt>
                <c:pt idx="2934">
                  <c:v>1093.05</c:v>
                </c:pt>
                <c:pt idx="2935">
                  <c:v>1093.29</c:v>
                </c:pt>
                <c:pt idx="2936">
                  <c:v>1093.53</c:v>
                </c:pt>
                <c:pt idx="2937">
                  <c:v>1093.77</c:v>
                </c:pt>
                <c:pt idx="2938">
                  <c:v>1094.01</c:v>
                </c:pt>
                <c:pt idx="2939">
                  <c:v>1094.25</c:v>
                </c:pt>
                <c:pt idx="2940">
                  <c:v>1094.49</c:v>
                </c:pt>
                <c:pt idx="2941">
                  <c:v>1094.73</c:v>
                </c:pt>
                <c:pt idx="2942">
                  <c:v>1094.97</c:v>
                </c:pt>
                <c:pt idx="2943">
                  <c:v>1095.21</c:v>
                </c:pt>
                <c:pt idx="2944">
                  <c:v>1095.45</c:v>
                </c:pt>
                <c:pt idx="2945">
                  <c:v>1095.69</c:v>
                </c:pt>
                <c:pt idx="2946">
                  <c:v>1095.93</c:v>
                </c:pt>
                <c:pt idx="2947">
                  <c:v>1096.17</c:v>
                </c:pt>
                <c:pt idx="2948">
                  <c:v>1096.4100000000001</c:v>
                </c:pt>
                <c:pt idx="2949">
                  <c:v>1096.6400000000001</c:v>
                </c:pt>
                <c:pt idx="2950">
                  <c:v>1096.8800000000001</c:v>
                </c:pt>
                <c:pt idx="2951">
                  <c:v>1097.1199999999999</c:v>
                </c:pt>
                <c:pt idx="2952">
                  <c:v>1097.3599999999999</c:v>
                </c:pt>
                <c:pt idx="2953">
                  <c:v>1097.5999999999999</c:v>
                </c:pt>
                <c:pt idx="2954">
                  <c:v>1097.8399999999999</c:v>
                </c:pt>
                <c:pt idx="2955">
                  <c:v>1098.08</c:v>
                </c:pt>
                <c:pt idx="2956">
                  <c:v>1098.32</c:v>
                </c:pt>
                <c:pt idx="2957">
                  <c:v>1098.56</c:v>
                </c:pt>
                <c:pt idx="2958">
                  <c:v>1098.8</c:v>
                </c:pt>
                <c:pt idx="2959">
                  <c:v>1099.04</c:v>
                </c:pt>
                <c:pt idx="2960">
                  <c:v>1099.28</c:v>
                </c:pt>
                <c:pt idx="2961">
                  <c:v>1099.52</c:v>
                </c:pt>
                <c:pt idx="2962">
                  <c:v>1099.76</c:v>
                </c:pt>
                <c:pt idx="2963">
                  <c:v>1100</c:v>
                </c:pt>
              </c:numCache>
            </c:numRef>
          </c:xVal>
          <c:yVal>
            <c:numRef>
              <c:f>Sheet1!$L$9:$L$2972</c:f>
              <c:numCache>
                <c:formatCode>General</c:formatCode>
                <c:ptCount val="2964"/>
                <c:pt idx="0">
                  <c:v>11.009278688524594</c:v>
                </c:pt>
                <c:pt idx="1">
                  <c:v>10.889950819672135</c:v>
                </c:pt>
                <c:pt idx="2">
                  <c:v>10.85531147540984</c:v>
                </c:pt>
                <c:pt idx="3">
                  <c:v>10.913901639344266</c:v>
                </c:pt>
                <c:pt idx="4">
                  <c:v>10.943737704918034</c:v>
                </c:pt>
                <c:pt idx="5">
                  <c:v>11.024786885245902</c:v>
                </c:pt>
                <c:pt idx="6">
                  <c:v>10.993491803278689</c:v>
                </c:pt>
                <c:pt idx="7">
                  <c:v>11.067622950819672</c:v>
                </c:pt>
                <c:pt idx="8">
                  <c:v>11.353918032786884</c:v>
                </c:pt>
                <c:pt idx="9">
                  <c:v>11.638590163934426</c:v>
                </c:pt>
                <c:pt idx="10">
                  <c:v>11.60173770491803</c:v>
                </c:pt>
                <c:pt idx="11">
                  <c:v>11.368360655737703</c:v>
                </c:pt>
                <c:pt idx="12">
                  <c:v>11.241327868852455</c:v>
                </c:pt>
                <c:pt idx="13">
                  <c:v>11.263131147540978</c:v>
                </c:pt>
                <c:pt idx="14">
                  <c:v>11.394540983606554</c:v>
                </c:pt>
                <c:pt idx="15">
                  <c:v>11.349196721311472</c:v>
                </c:pt>
                <c:pt idx="16">
                  <c:v>11.194327868852456</c:v>
                </c:pt>
                <c:pt idx="17">
                  <c:v>11.137557377049179</c:v>
                </c:pt>
                <c:pt idx="18">
                  <c:v>11.087081967213113</c:v>
                </c:pt>
                <c:pt idx="19">
                  <c:v>11.19667213114754</c:v>
                </c:pt>
                <c:pt idx="20">
                  <c:v>11.456590163934424</c:v>
                </c:pt>
                <c:pt idx="21">
                  <c:v>11.503655737704918</c:v>
                </c:pt>
                <c:pt idx="22">
                  <c:v>11.537213114754097</c:v>
                </c:pt>
                <c:pt idx="23">
                  <c:v>11.46183606557377</c:v>
                </c:pt>
                <c:pt idx="24">
                  <c:v>11.341934426229507</c:v>
                </c:pt>
                <c:pt idx="25">
                  <c:v>11.334524590163936</c:v>
                </c:pt>
                <c:pt idx="26">
                  <c:v>11.265540983606561</c:v>
                </c:pt>
                <c:pt idx="27">
                  <c:v>11.328081967213118</c:v>
                </c:pt>
                <c:pt idx="28">
                  <c:v>11.588918032786887</c:v>
                </c:pt>
                <c:pt idx="29">
                  <c:v>11.418786885245904</c:v>
                </c:pt>
                <c:pt idx="30">
                  <c:v>11.392229508196724</c:v>
                </c:pt>
                <c:pt idx="31">
                  <c:v>11.548262295081969</c:v>
                </c:pt>
                <c:pt idx="32">
                  <c:v>11.574344262295082</c:v>
                </c:pt>
                <c:pt idx="33">
                  <c:v>11.532770491803277</c:v>
                </c:pt>
                <c:pt idx="34">
                  <c:v>11.634475409836066</c:v>
                </c:pt>
                <c:pt idx="35">
                  <c:v>11.660655737704918</c:v>
                </c:pt>
                <c:pt idx="36">
                  <c:v>11.661360655737704</c:v>
                </c:pt>
                <c:pt idx="37">
                  <c:v>11.641377049180326</c:v>
                </c:pt>
                <c:pt idx="38">
                  <c:v>11.412967213114751</c:v>
                </c:pt>
                <c:pt idx="39">
                  <c:v>11.277524590163932</c:v>
                </c:pt>
                <c:pt idx="40">
                  <c:v>11.25655737704918</c:v>
                </c:pt>
                <c:pt idx="41">
                  <c:v>11.353032786885244</c:v>
                </c:pt>
                <c:pt idx="42">
                  <c:v>11.424049180327867</c:v>
                </c:pt>
                <c:pt idx="43">
                  <c:v>11.443704918032784</c:v>
                </c:pt>
                <c:pt idx="44">
                  <c:v>11.519606557377045</c:v>
                </c:pt>
                <c:pt idx="45">
                  <c:v>11.574918032786883</c:v>
                </c:pt>
                <c:pt idx="46">
                  <c:v>11.585655737704915</c:v>
                </c:pt>
                <c:pt idx="47">
                  <c:v>11.676114754098355</c:v>
                </c:pt>
                <c:pt idx="48">
                  <c:v>11.645524590163932</c:v>
                </c:pt>
                <c:pt idx="49">
                  <c:v>11.629442622950819</c:v>
                </c:pt>
                <c:pt idx="50">
                  <c:v>11.397508196721311</c:v>
                </c:pt>
                <c:pt idx="51">
                  <c:v>11.38172131147541</c:v>
                </c:pt>
                <c:pt idx="52">
                  <c:v>11.774967213114753</c:v>
                </c:pt>
                <c:pt idx="53">
                  <c:v>12.010081967213113</c:v>
                </c:pt>
                <c:pt idx="54">
                  <c:v>12.020950819672132</c:v>
                </c:pt>
                <c:pt idx="55">
                  <c:v>11.97722950819672</c:v>
                </c:pt>
                <c:pt idx="56">
                  <c:v>12.07411475409836</c:v>
                </c:pt>
                <c:pt idx="57">
                  <c:v>12.160409836065572</c:v>
                </c:pt>
                <c:pt idx="58">
                  <c:v>12.177426229508194</c:v>
                </c:pt>
                <c:pt idx="59">
                  <c:v>12.254999999999999</c:v>
                </c:pt>
                <c:pt idx="60">
                  <c:v>12.427147540983606</c:v>
                </c:pt>
                <c:pt idx="61">
                  <c:v>12.538524590163933</c:v>
                </c:pt>
                <c:pt idx="62">
                  <c:v>12.496950819672129</c:v>
                </c:pt>
                <c:pt idx="63">
                  <c:v>12.522163934426228</c:v>
                </c:pt>
                <c:pt idx="64">
                  <c:v>12.515262295081966</c:v>
                </c:pt>
                <c:pt idx="65">
                  <c:v>12.512295081967212</c:v>
                </c:pt>
                <c:pt idx="66">
                  <c:v>12.470770491803279</c:v>
                </c:pt>
                <c:pt idx="67">
                  <c:v>12.386278688524591</c:v>
                </c:pt>
                <c:pt idx="68">
                  <c:v>12.239967213114754</c:v>
                </c:pt>
                <c:pt idx="69">
                  <c:v>11.984803278688524</c:v>
                </c:pt>
                <c:pt idx="70">
                  <c:v>11.887590163934425</c:v>
                </c:pt>
                <c:pt idx="71">
                  <c:v>11.910639344262297</c:v>
                </c:pt>
                <c:pt idx="72">
                  <c:v>11.994573770491803</c:v>
                </c:pt>
                <c:pt idx="73">
                  <c:v>11.990475409836064</c:v>
                </c:pt>
                <c:pt idx="74">
                  <c:v>11.878213114754098</c:v>
                </c:pt>
                <c:pt idx="75">
                  <c:v>11.796655737704919</c:v>
                </c:pt>
                <c:pt idx="76">
                  <c:v>11.86527868852459</c:v>
                </c:pt>
                <c:pt idx="77">
                  <c:v>11.917163934426229</c:v>
                </c:pt>
                <c:pt idx="78">
                  <c:v>11.899475409836066</c:v>
                </c:pt>
                <c:pt idx="79">
                  <c:v>11.90877049180328</c:v>
                </c:pt>
                <c:pt idx="80">
                  <c:v>11.983114754098365</c:v>
                </c:pt>
                <c:pt idx="81">
                  <c:v>11.862590163934431</c:v>
                </c:pt>
                <c:pt idx="82">
                  <c:v>11.827393442622954</c:v>
                </c:pt>
                <c:pt idx="83">
                  <c:v>11.836229508196725</c:v>
                </c:pt>
                <c:pt idx="84">
                  <c:v>11.782311475409839</c:v>
                </c:pt>
                <c:pt idx="85">
                  <c:v>11.836770491803279</c:v>
                </c:pt>
                <c:pt idx="86">
                  <c:v>11.936590163934426</c:v>
                </c:pt>
                <c:pt idx="87">
                  <c:v>12.06016393442623</c:v>
                </c:pt>
                <c:pt idx="88">
                  <c:v>12.096344262295082</c:v>
                </c:pt>
                <c:pt idx="89">
                  <c:v>11.933639344262293</c:v>
                </c:pt>
                <c:pt idx="90">
                  <c:v>11.834688524590165</c:v>
                </c:pt>
                <c:pt idx="91">
                  <c:v>11.846196721311481</c:v>
                </c:pt>
                <c:pt idx="92">
                  <c:v>11.838426229508199</c:v>
                </c:pt>
                <c:pt idx="93">
                  <c:v>11.902032786885247</c:v>
                </c:pt>
                <c:pt idx="94">
                  <c:v>11.931147540983611</c:v>
                </c:pt>
                <c:pt idx="95">
                  <c:v>11.903229508196725</c:v>
                </c:pt>
                <c:pt idx="96">
                  <c:v>11.875114754098362</c:v>
                </c:pt>
                <c:pt idx="97">
                  <c:v>11.853967213114755</c:v>
                </c:pt>
                <c:pt idx="98">
                  <c:v>11.833868852459018</c:v>
                </c:pt>
                <c:pt idx="99">
                  <c:v>11.872081967213115</c:v>
                </c:pt>
                <c:pt idx="100">
                  <c:v>11.831213114754098</c:v>
                </c:pt>
                <c:pt idx="101">
                  <c:v>11.859770491803276</c:v>
                </c:pt>
                <c:pt idx="102">
                  <c:v>11.77632786885246</c:v>
                </c:pt>
                <c:pt idx="103">
                  <c:v>11.688295081967214</c:v>
                </c:pt>
                <c:pt idx="104">
                  <c:v>11.668442622950819</c:v>
                </c:pt>
                <c:pt idx="105">
                  <c:v>11.68332786885246</c:v>
                </c:pt>
                <c:pt idx="106">
                  <c:v>11.686655737704919</c:v>
                </c:pt>
                <c:pt idx="107">
                  <c:v>11.653311475409836</c:v>
                </c:pt>
                <c:pt idx="108">
                  <c:v>11.580950819672131</c:v>
                </c:pt>
                <c:pt idx="109">
                  <c:v>11.610278688524589</c:v>
                </c:pt>
                <c:pt idx="110">
                  <c:v>11.682360655737705</c:v>
                </c:pt>
                <c:pt idx="111">
                  <c:v>11.768885245901638</c:v>
                </c:pt>
                <c:pt idx="112">
                  <c:v>11.790704918032786</c:v>
                </c:pt>
                <c:pt idx="113">
                  <c:v>11.715032786885246</c:v>
                </c:pt>
                <c:pt idx="114">
                  <c:v>11.66822950819672</c:v>
                </c:pt>
                <c:pt idx="115">
                  <c:v>11.645229508196723</c:v>
                </c:pt>
                <c:pt idx="116">
                  <c:v>11.716655737704921</c:v>
                </c:pt>
                <c:pt idx="117">
                  <c:v>11.752918032786887</c:v>
                </c:pt>
                <c:pt idx="118">
                  <c:v>11.753049180327869</c:v>
                </c:pt>
                <c:pt idx="119">
                  <c:v>11.808590163934428</c:v>
                </c:pt>
                <c:pt idx="120">
                  <c:v>11.846754098360657</c:v>
                </c:pt>
                <c:pt idx="121">
                  <c:v>11.822934426229509</c:v>
                </c:pt>
                <c:pt idx="122">
                  <c:v>11.844295081967212</c:v>
                </c:pt>
                <c:pt idx="123">
                  <c:v>11.887459016393441</c:v>
                </c:pt>
                <c:pt idx="124">
                  <c:v>11.904655737704916</c:v>
                </c:pt>
                <c:pt idx="125">
                  <c:v>11.955540983606557</c:v>
                </c:pt>
                <c:pt idx="126">
                  <c:v>11.958622950819672</c:v>
                </c:pt>
                <c:pt idx="127">
                  <c:v>11.972688524590163</c:v>
                </c:pt>
                <c:pt idx="128">
                  <c:v>12.062852459016394</c:v>
                </c:pt>
                <c:pt idx="129">
                  <c:v>12.122196721311479</c:v>
                </c:pt>
                <c:pt idx="130">
                  <c:v>12.23275409836066</c:v>
                </c:pt>
                <c:pt idx="131">
                  <c:v>12.307000000000006</c:v>
                </c:pt>
                <c:pt idx="132">
                  <c:v>12.328245901639349</c:v>
                </c:pt>
                <c:pt idx="133">
                  <c:v>12.245540983606558</c:v>
                </c:pt>
                <c:pt idx="134">
                  <c:v>12.258836065573773</c:v>
                </c:pt>
                <c:pt idx="135">
                  <c:v>12.269934426229508</c:v>
                </c:pt>
                <c:pt idx="136">
                  <c:v>12.314508196721313</c:v>
                </c:pt>
                <c:pt idx="137">
                  <c:v>12.317213114754098</c:v>
                </c:pt>
                <c:pt idx="138">
                  <c:v>12.313590163934428</c:v>
                </c:pt>
                <c:pt idx="139">
                  <c:v>12.276803278688524</c:v>
                </c:pt>
                <c:pt idx="140">
                  <c:v>12.282918032786885</c:v>
                </c:pt>
                <c:pt idx="141">
                  <c:v>12.204327868852459</c:v>
                </c:pt>
                <c:pt idx="142">
                  <c:v>12.212180327868854</c:v>
                </c:pt>
                <c:pt idx="143">
                  <c:v>12.297065573770492</c:v>
                </c:pt>
                <c:pt idx="144">
                  <c:v>12.283639344262296</c:v>
                </c:pt>
                <c:pt idx="145">
                  <c:v>12.323688524590166</c:v>
                </c:pt>
                <c:pt idx="146">
                  <c:v>12.372803278688524</c:v>
                </c:pt>
                <c:pt idx="147">
                  <c:v>12.321163934426229</c:v>
                </c:pt>
                <c:pt idx="148">
                  <c:v>12.253180327868852</c:v>
                </c:pt>
                <c:pt idx="149">
                  <c:v>12.227344262295079</c:v>
                </c:pt>
                <c:pt idx="150">
                  <c:v>12.258688524590161</c:v>
                </c:pt>
                <c:pt idx="151">
                  <c:v>12.276491803278686</c:v>
                </c:pt>
                <c:pt idx="152">
                  <c:v>12.300524590163935</c:v>
                </c:pt>
                <c:pt idx="153">
                  <c:v>12.326000000000001</c:v>
                </c:pt>
                <c:pt idx="154">
                  <c:v>12.333508196721313</c:v>
                </c:pt>
                <c:pt idx="155">
                  <c:v>12.393426229508199</c:v>
                </c:pt>
                <c:pt idx="156">
                  <c:v>12.408573770491806</c:v>
                </c:pt>
                <c:pt idx="157">
                  <c:v>12.392622950819675</c:v>
                </c:pt>
                <c:pt idx="158">
                  <c:v>12.359934426229508</c:v>
                </c:pt>
                <c:pt idx="159">
                  <c:v>12.386196721311476</c:v>
                </c:pt>
                <c:pt idx="160">
                  <c:v>12.38577049180328</c:v>
                </c:pt>
                <c:pt idx="161">
                  <c:v>12.405803278688524</c:v>
                </c:pt>
                <c:pt idx="162">
                  <c:v>12.395278688524591</c:v>
                </c:pt>
                <c:pt idx="163">
                  <c:v>12.34167213114754</c:v>
                </c:pt>
                <c:pt idx="164">
                  <c:v>12.425459016393445</c:v>
                </c:pt>
                <c:pt idx="165">
                  <c:v>12.478868852459019</c:v>
                </c:pt>
                <c:pt idx="166">
                  <c:v>12.460409836065574</c:v>
                </c:pt>
                <c:pt idx="167">
                  <c:v>12.437803278688531</c:v>
                </c:pt>
                <c:pt idx="168">
                  <c:v>12.414245901639347</c:v>
                </c:pt>
                <c:pt idx="169">
                  <c:v>12.407770491803284</c:v>
                </c:pt>
                <c:pt idx="170">
                  <c:v>12.42736065573771</c:v>
                </c:pt>
                <c:pt idx="171">
                  <c:v>12.405032786885249</c:v>
                </c:pt>
                <c:pt idx="172">
                  <c:v>12.403573770491805</c:v>
                </c:pt>
                <c:pt idx="173">
                  <c:v>12.416000000000002</c:v>
                </c:pt>
                <c:pt idx="174">
                  <c:v>12.41540983606558</c:v>
                </c:pt>
                <c:pt idx="175">
                  <c:v>12.438360655737709</c:v>
                </c:pt>
                <c:pt idx="176">
                  <c:v>12.480442622950823</c:v>
                </c:pt>
                <c:pt idx="177">
                  <c:v>12.508180327868857</c:v>
                </c:pt>
                <c:pt idx="178">
                  <c:v>12.51531147540984</c:v>
                </c:pt>
                <c:pt idx="179">
                  <c:v>12.525000000000004</c:v>
                </c:pt>
                <c:pt idx="180">
                  <c:v>12.550524590163937</c:v>
                </c:pt>
                <c:pt idx="181">
                  <c:v>12.564852459016397</c:v>
                </c:pt>
                <c:pt idx="182">
                  <c:v>12.583524590163938</c:v>
                </c:pt>
                <c:pt idx="183">
                  <c:v>12.552639344262298</c:v>
                </c:pt>
                <c:pt idx="184">
                  <c:v>12.5614262295082</c:v>
                </c:pt>
                <c:pt idx="185">
                  <c:v>12.545377049180329</c:v>
                </c:pt>
                <c:pt idx="186">
                  <c:v>12.537868852459017</c:v>
                </c:pt>
                <c:pt idx="187">
                  <c:v>12.554327868852463</c:v>
                </c:pt>
                <c:pt idx="188">
                  <c:v>12.609344262295085</c:v>
                </c:pt>
                <c:pt idx="189">
                  <c:v>12.595606557377053</c:v>
                </c:pt>
                <c:pt idx="190">
                  <c:v>12.563245901639347</c:v>
                </c:pt>
                <c:pt idx="191">
                  <c:v>12.551754098360659</c:v>
                </c:pt>
                <c:pt idx="192">
                  <c:v>12.537885245901641</c:v>
                </c:pt>
                <c:pt idx="193">
                  <c:v>12.537049180327871</c:v>
                </c:pt>
                <c:pt idx="194">
                  <c:v>12.589786885245905</c:v>
                </c:pt>
                <c:pt idx="195">
                  <c:v>12.564639344262298</c:v>
                </c:pt>
                <c:pt idx="196">
                  <c:v>12.548475409836069</c:v>
                </c:pt>
                <c:pt idx="197">
                  <c:v>12.559000000000005</c:v>
                </c:pt>
                <c:pt idx="198">
                  <c:v>12.592901639344266</c:v>
                </c:pt>
                <c:pt idx="199">
                  <c:v>12.618688524590167</c:v>
                </c:pt>
                <c:pt idx="200">
                  <c:v>12.644688524590167</c:v>
                </c:pt>
                <c:pt idx="201">
                  <c:v>12.623721311475414</c:v>
                </c:pt>
                <c:pt idx="202">
                  <c:v>12.645000000000007</c:v>
                </c:pt>
                <c:pt idx="203">
                  <c:v>12.66824590163935</c:v>
                </c:pt>
                <c:pt idx="204">
                  <c:v>12.716049180327873</c:v>
                </c:pt>
                <c:pt idx="205">
                  <c:v>12.740163934426233</c:v>
                </c:pt>
                <c:pt idx="206">
                  <c:v>12.779639344262298</c:v>
                </c:pt>
                <c:pt idx="207">
                  <c:v>12.784606557377053</c:v>
                </c:pt>
                <c:pt idx="208">
                  <c:v>12.844065573770498</c:v>
                </c:pt>
                <c:pt idx="209">
                  <c:v>12.90077049180328</c:v>
                </c:pt>
                <c:pt idx="210">
                  <c:v>12.895852459016396</c:v>
                </c:pt>
                <c:pt idx="211">
                  <c:v>12.859934426229513</c:v>
                </c:pt>
                <c:pt idx="212">
                  <c:v>12.87375409836066</c:v>
                </c:pt>
                <c:pt idx="213">
                  <c:v>12.848196721311478</c:v>
                </c:pt>
                <c:pt idx="214">
                  <c:v>12.807262295081969</c:v>
                </c:pt>
                <c:pt idx="215">
                  <c:v>12.829360655737709</c:v>
                </c:pt>
                <c:pt idx="216">
                  <c:v>12.82219672131148</c:v>
                </c:pt>
                <c:pt idx="217">
                  <c:v>12.780590163934427</c:v>
                </c:pt>
                <c:pt idx="218">
                  <c:v>12.742573770491802</c:v>
                </c:pt>
                <c:pt idx="219">
                  <c:v>12.775573770491805</c:v>
                </c:pt>
                <c:pt idx="220">
                  <c:v>12.827016393442625</c:v>
                </c:pt>
                <c:pt idx="221">
                  <c:v>12.863688524590167</c:v>
                </c:pt>
                <c:pt idx="222">
                  <c:v>12.845754098360658</c:v>
                </c:pt>
                <c:pt idx="223">
                  <c:v>12.852065573770496</c:v>
                </c:pt>
                <c:pt idx="224">
                  <c:v>12.923934426229508</c:v>
                </c:pt>
                <c:pt idx="225">
                  <c:v>12.90539344262295</c:v>
                </c:pt>
                <c:pt idx="226">
                  <c:v>12.883295081967212</c:v>
                </c:pt>
                <c:pt idx="227">
                  <c:v>12.895180327868852</c:v>
                </c:pt>
                <c:pt idx="228">
                  <c:v>12.91950819672131</c:v>
                </c:pt>
                <c:pt idx="229">
                  <c:v>12.923819672131149</c:v>
                </c:pt>
                <c:pt idx="230">
                  <c:v>12.94209836065574</c:v>
                </c:pt>
                <c:pt idx="231">
                  <c:v>12.920737704918034</c:v>
                </c:pt>
                <c:pt idx="232">
                  <c:v>12.952459016393442</c:v>
                </c:pt>
                <c:pt idx="233">
                  <c:v>13</c:v>
                </c:pt>
                <c:pt idx="234">
                  <c:v>13.026901639344262</c:v>
                </c:pt>
                <c:pt idx="235">
                  <c:v>13.069606557377046</c:v>
                </c:pt>
                <c:pt idx="236">
                  <c:v>13.081967213114753</c:v>
                </c:pt>
                <c:pt idx="237">
                  <c:v>13.06673770491803</c:v>
                </c:pt>
                <c:pt idx="238">
                  <c:v>13.034295081967212</c:v>
                </c:pt>
                <c:pt idx="239">
                  <c:v>13.013786885245898</c:v>
                </c:pt>
                <c:pt idx="240">
                  <c:v>12.98096721311475</c:v>
                </c:pt>
                <c:pt idx="241">
                  <c:v>12.975672131147537</c:v>
                </c:pt>
                <c:pt idx="242">
                  <c:v>12.960606557377044</c:v>
                </c:pt>
                <c:pt idx="243">
                  <c:v>12.936590163934424</c:v>
                </c:pt>
                <c:pt idx="244">
                  <c:v>12.959622950819671</c:v>
                </c:pt>
                <c:pt idx="245">
                  <c:v>12.94206557377049</c:v>
                </c:pt>
                <c:pt idx="246">
                  <c:v>12.936704918032785</c:v>
                </c:pt>
                <c:pt idx="247">
                  <c:v>12.925147540983607</c:v>
                </c:pt>
                <c:pt idx="248">
                  <c:v>12.91832786885246</c:v>
                </c:pt>
                <c:pt idx="249">
                  <c:v>12.883442622950824</c:v>
                </c:pt>
                <c:pt idx="250">
                  <c:v>12.875737704918032</c:v>
                </c:pt>
                <c:pt idx="251">
                  <c:v>12.913147540983607</c:v>
                </c:pt>
                <c:pt idx="252">
                  <c:v>12.918442622950819</c:v>
                </c:pt>
                <c:pt idx="253">
                  <c:v>12.912508196721312</c:v>
                </c:pt>
                <c:pt idx="254">
                  <c:v>12.91634426229508</c:v>
                </c:pt>
                <c:pt idx="255">
                  <c:v>12.930311475409834</c:v>
                </c:pt>
                <c:pt idx="256">
                  <c:v>12.953983606557374</c:v>
                </c:pt>
                <c:pt idx="257">
                  <c:v>12.986360655737707</c:v>
                </c:pt>
                <c:pt idx="258">
                  <c:v>12.977213114754099</c:v>
                </c:pt>
                <c:pt idx="259">
                  <c:v>12.949442622950819</c:v>
                </c:pt>
                <c:pt idx="260">
                  <c:v>12.954262295081966</c:v>
                </c:pt>
                <c:pt idx="261">
                  <c:v>12.982606557377046</c:v>
                </c:pt>
                <c:pt idx="262">
                  <c:v>13.027688524590159</c:v>
                </c:pt>
                <c:pt idx="263">
                  <c:v>13.040081967213114</c:v>
                </c:pt>
                <c:pt idx="264">
                  <c:v>13.050819672131144</c:v>
                </c:pt>
                <c:pt idx="265">
                  <c:v>13.031540983606551</c:v>
                </c:pt>
                <c:pt idx="266">
                  <c:v>13.017491803278681</c:v>
                </c:pt>
                <c:pt idx="267">
                  <c:v>12.986672131147534</c:v>
                </c:pt>
                <c:pt idx="268">
                  <c:v>13.00004918032786</c:v>
                </c:pt>
                <c:pt idx="269">
                  <c:v>13.024967213114749</c:v>
                </c:pt>
                <c:pt idx="270">
                  <c:v>13.015721311475403</c:v>
                </c:pt>
                <c:pt idx="271">
                  <c:v>13.029098360655736</c:v>
                </c:pt>
                <c:pt idx="272">
                  <c:v>13.050524590163931</c:v>
                </c:pt>
                <c:pt idx="273">
                  <c:v>13.049163934426224</c:v>
                </c:pt>
                <c:pt idx="274">
                  <c:v>13.075590163934422</c:v>
                </c:pt>
                <c:pt idx="275">
                  <c:v>13.078934426229505</c:v>
                </c:pt>
                <c:pt idx="276">
                  <c:v>13.063737704918029</c:v>
                </c:pt>
                <c:pt idx="277">
                  <c:v>13.045885245901635</c:v>
                </c:pt>
                <c:pt idx="278">
                  <c:v>13.059672131147536</c:v>
                </c:pt>
                <c:pt idx="279">
                  <c:v>13.095295081967212</c:v>
                </c:pt>
                <c:pt idx="280">
                  <c:v>13.080098360655736</c:v>
                </c:pt>
                <c:pt idx="281">
                  <c:v>13.074475409836065</c:v>
                </c:pt>
                <c:pt idx="282">
                  <c:v>13.076311475409836</c:v>
                </c:pt>
                <c:pt idx="283">
                  <c:v>13.09714754098361</c:v>
                </c:pt>
                <c:pt idx="284">
                  <c:v>13.113819672131148</c:v>
                </c:pt>
                <c:pt idx="285">
                  <c:v>13.125032786885249</c:v>
                </c:pt>
                <c:pt idx="286">
                  <c:v>13.153590163934428</c:v>
                </c:pt>
                <c:pt idx="287">
                  <c:v>13.180213114754102</c:v>
                </c:pt>
                <c:pt idx="288">
                  <c:v>13.175344262295086</c:v>
                </c:pt>
                <c:pt idx="289">
                  <c:v>13.172885245901643</c:v>
                </c:pt>
                <c:pt idx="290">
                  <c:v>13.198622950819676</c:v>
                </c:pt>
                <c:pt idx="291">
                  <c:v>13.203770491803281</c:v>
                </c:pt>
                <c:pt idx="292">
                  <c:v>13.226770491803283</c:v>
                </c:pt>
                <c:pt idx="293">
                  <c:v>13.249327868852461</c:v>
                </c:pt>
                <c:pt idx="294">
                  <c:v>13.242950819672132</c:v>
                </c:pt>
                <c:pt idx="295">
                  <c:v>13.261524590163935</c:v>
                </c:pt>
                <c:pt idx="296">
                  <c:v>13.281721311475408</c:v>
                </c:pt>
                <c:pt idx="297">
                  <c:v>13.314950819672131</c:v>
                </c:pt>
                <c:pt idx="298">
                  <c:v>13.336049180327871</c:v>
                </c:pt>
                <c:pt idx="299">
                  <c:v>13.363639344262296</c:v>
                </c:pt>
                <c:pt idx="300">
                  <c:v>13.367049180327868</c:v>
                </c:pt>
                <c:pt idx="301">
                  <c:v>13.391770491803278</c:v>
                </c:pt>
                <c:pt idx="302">
                  <c:v>13.417278688524588</c:v>
                </c:pt>
                <c:pt idx="303">
                  <c:v>13.428704918032786</c:v>
                </c:pt>
                <c:pt idx="304">
                  <c:v>13.449950819672129</c:v>
                </c:pt>
                <c:pt idx="305">
                  <c:v>13.454459016393443</c:v>
                </c:pt>
                <c:pt idx="306">
                  <c:v>13.472803278688525</c:v>
                </c:pt>
                <c:pt idx="307">
                  <c:v>13.50801639344262</c:v>
                </c:pt>
                <c:pt idx="308">
                  <c:v>13.541426229508195</c:v>
                </c:pt>
                <c:pt idx="309">
                  <c:v>13.568934426229507</c:v>
                </c:pt>
                <c:pt idx="310">
                  <c:v>13.594819672131148</c:v>
                </c:pt>
                <c:pt idx="311">
                  <c:v>13.606295081967215</c:v>
                </c:pt>
                <c:pt idx="312">
                  <c:v>13.598180327868851</c:v>
                </c:pt>
                <c:pt idx="313">
                  <c:v>13.594229508196721</c:v>
                </c:pt>
                <c:pt idx="314">
                  <c:v>13.613934426229509</c:v>
                </c:pt>
                <c:pt idx="315">
                  <c:v>13.632344262295083</c:v>
                </c:pt>
                <c:pt idx="316">
                  <c:v>13.643754098360658</c:v>
                </c:pt>
                <c:pt idx="317">
                  <c:v>13.614131147540986</c:v>
                </c:pt>
                <c:pt idx="318">
                  <c:v>13.576721311475412</c:v>
                </c:pt>
                <c:pt idx="319">
                  <c:v>13.565081967213116</c:v>
                </c:pt>
                <c:pt idx="320">
                  <c:v>13.570573770491805</c:v>
                </c:pt>
                <c:pt idx="321">
                  <c:v>13.589196721311476</c:v>
                </c:pt>
                <c:pt idx="322">
                  <c:v>13.584622950819673</c:v>
                </c:pt>
                <c:pt idx="323">
                  <c:v>13.590672131147542</c:v>
                </c:pt>
                <c:pt idx="324">
                  <c:v>13.594803278688527</c:v>
                </c:pt>
                <c:pt idx="325">
                  <c:v>13.572622950819673</c:v>
                </c:pt>
                <c:pt idx="326">
                  <c:v>13.57972131147541</c:v>
                </c:pt>
                <c:pt idx="327">
                  <c:v>13.597639344262296</c:v>
                </c:pt>
                <c:pt idx="328">
                  <c:v>13.617000000000003</c:v>
                </c:pt>
                <c:pt idx="329">
                  <c:v>13.627491803278689</c:v>
                </c:pt>
                <c:pt idx="330">
                  <c:v>13.617573770491804</c:v>
                </c:pt>
                <c:pt idx="331">
                  <c:v>13.617934426229509</c:v>
                </c:pt>
                <c:pt idx="332">
                  <c:v>13.606229508196721</c:v>
                </c:pt>
                <c:pt idx="333">
                  <c:v>13.604901639344265</c:v>
                </c:pt>
                <c:pt idx="334">
                  <c:v>13.625131147540984</c:v>
                </c:pt>
                <c:pt idx="335">
                  <c:v>13.623475409836066</c:v>
                </c:pt>
                <c:pt idx="336">
                  <c:v>13.633295081967212</c:v>
                </c:pt>
                <c:pt idx="337">
                  <c:v>13.635704918032788</c:v>
                </c:pt>
                <c:pt idx="338">
                  <c:v>13.653868852459018</c:v>
                </c:pt>
                <c:pt idx="339">
                  <c:v>13.670999999999999</c:v>
                </c:pt>
                <c:pt idx="340">
                  <c:v>13.671229508196719</c:v>
                </c:pt>
                <c:pt idx="341">
                  <c:v>13.68027868852459</c:v>
                </c:pt>
                <c:pt idx="342">
                  <c:v>13.682967213114754</c:v>
                </c:pt>
                <c:pt idx="343">
                  <c:v>13.704524590163931</c:v>
                </c:pt>
                <c:pt idx="344">
                  <c:v>13.722606557377047</c:v>
                </c:pt>
                <c:pt idx="345">
                  <c:v>13.724803278688523</c:v>
                </c:pt>
                <c:pt idx="346">
                  <c:v>13.722245901639342</c:v>
                </c:pt>
                <c:pt idx="347">
                  <c:v>13.718508196721311</c:v>
                </c:pt>
                <c:pt idx="348">
                  <c:v>13.731524590163934</c:v>
                </c:pt>
                <c:pt idx="349">
                  <c:v>13.743491803278685</c:v>
                </c:pt>
                <c:pt idx="350">
                  <c:v>13.754409836065571</c:v>
                </c:pt>
                <c:pt idx="351">
                  <c:v>13.766803278688522</c:v>
                </c:pt>
                <c:pt idx="352">
                  <c:v>13.779180327868849</c:v>
                </c:pt>
                <c:pt idx="353">
                  <c:v>13.781163934426226</c:v>
                </c:pt>
                <c:pt idx="354">
                  <c:v>13.784213114754094</c:v>
                </c:pt>
                <c:pt idx="355">
                  <c:v>13.78296721311475</c:v>
                </c:pt>
                <c:pt idx="356">
                  <c:v>13.788032786885241</c:v>
                </c:pt>
                <c:pt idx="357">
                  <c:v>13.805426229508193</c:v>
                </c:pt>
                <c:pt idx="358">
                  <c:v>13.803770491803274</c:v>
                </c:pt>
                <c:pt idx="359">
                  <c:v>13.803475409836063</c:v>
                </c:pt>
                <c:pt idx="360">
                  <c:v>13.822868852459012</c:v>
                </c:pt>
                <c:pt idx="361">
                  <c:v>13.847081967213111</c:v>
                </c:pt>
                <c:pt idx="362">
                  <c:v>13.858262295081962</c:v>
                </c:pt>
                <c:pt idx="363">
                  <c:v>13.855655737704913</c:v>
                </c:pt>
                <c:pt idx="364">
                  <c:v>13.850672131147535</c:v>
                </c:pt>
                <c:pt idx="365">
                  <c:v>13.841721311475407</c:v>
                </c:pt>
                <c:pt idx="366">
                  <c:v>13.849655737704916</c:v>
                </c:pt>
                <c:pt idx="367">
                  <c:v>13.853508196721307</c:v>
                </c:pt>
                <c:pt idx="368">
                  <c:v>13.867688524590159</c:v>
                </c:pt>
                <c:pt idx="369">
                  <c:v>13.876950819672128</c:v>
                </c:pt>
                <c:pt idx="370">
                  <c:v>13.864426229508194</c:v>
                </c:pt>
                <c:pt idx="371">
                  <c:v>13.867459016393438</c:v>
                </c:pt>
                <c:pt idx="372">
                  <c:v>13.874704918032783</c:v>
                </c:pt>
                <c:pt idx="373">
                  <c:v>13.889344262295078</c:v>
                </c:pt>
                <c:pt idx="374">
                  <c:v>13.909360655737704</c:v>
                </c:pt>
                <c:pt idx="375">
                  <c:v>13.911442622950819</c:v>
                </c:pt>
                <c:pt idx="376">
                  <c:v>13.910639344262295</c:v>
                </c:pt>
                <c:pt idx="377">
                  <c:v>13.896819672131146</c:v>
                </c:pt>
                <c:pt idx="378">
                  <c:v>13.925229508196718</c:v>
                </c:pt>
                <c:pt idx="379">
                  <c:v>14.017434782608699</c:v>
                </c:pt>
                <c:pt idx="380">
                  <c:v>14.060478260869564</c:v>
                </c:pt>
                <c:pt idx="381">
                  <c:v>14.105304347826086</c:v>
                </c:pt>
                <c:pt idx="382">
                  <c:v>14.134478260869564</c:v>
                </c:pt>
                <c:pt idx="383">
                  <c:v>14.146521739130435</c:v>
                </c:pt>
                <c:pt idx="384">
                  <c:v>14.133260869565214</c:v>
                </c:pt>
                <c:pt idx="385">
                  <c:v>14.147086956521736</c:v>
                </c:pt>
                <c:pt idx="386">
                  <c:v>14.176130434782605</c:v>
                </c:pt>
                <c:pt idx="387">
                  <c:v>14.207304347826083</c:v>
                </c:pt>
                <c:pt idx="388">
                  <c:v>14.225478260869561</c:v>
                </c:pt>
                <c:pt idx="389">
                  <c:v>14.216782608695652</c:v>
                </c:pt>
                <c:pt idx="390">
                  <c:v>14.212173913043477</c:v>
                </c:pt>
                <c:pt idx="391">
                  <c:v>14.221086956521738</c:v>
                </c:pt>
                <c:pt idx="392">
                  <c:v>14.235347826086954</c:v>
                </c:pt>
                <c:pt idx="393">
                  <c:v>14.225000000000003</c:v>
                </c:pt>
                <c:pt idx="394">
                  <c:v>14.212608695652175</c:v>
                </c:pt>
                <c:pt idx="395">
                  <c:v>14.221652173913045</c:v>
                </c:pt>
                <c:pt idx="396">
                  <c:v>14.194652173913045</c:v>
                </c:pt>
                <c:pt idx="397">
                  <c:v>14.217173913043478</c:v>
                </c:pt>
                <c:pt idx="398">
                  <c:v>14.198173913043478</c:v>
                </c:pt>
                <c:pt idx="399">
                  <c:v>14.140434782608693</c:v>
                </c:pt>
                <c:pt idx="400">
                  <c:v>14.116</c:v>
                </c:pt>
                <c:pt idx="401">
                  <c:v>14.10921739130435</c:v>
                </c:pt>
                <c:pt idx="402">
                  <c:v>14.075999999999999</c:v>
                </c:pt>
                <c:pt idx="403">
                  <c:v>14.067782608695653</c:v>
                </c:pt>
                <c:pt idx="404">
                  <c:v>14.039521739130437</c:v>
                </c:pt>
                <c:pt idx="405">
                  <c:v>14.020869565217394</c:v>
                </c:pt>
                <c:pt idx="406">
                  <c:v>14.043434782608699</c:v>
                </c:pt>
                <c:pt idx="407">
                  <c:v>14.067043478260871</c:v>
                </c:pt>
                <c:pt idx="408">
                  <c:v>14.051652173913045</c:v>
                </c:pt>
                <c:pt idx="409">
                  <c:v>14.04695652173913</c:v>
                </c:pt>
                <c:pt idx="410">
                  <c:v>14.05378260869565</c:v>
                </c:pt>
                <c:pt idx="411">
                  <c:v>14.068999999999999</c:v>
                </c:pt>
                <c:pt idx="412">
                  <c:v>14.111478260869566</c:v>
                </c:pt>
                <c:pt idx="413">
                  <c:v>14.114260869565221</c:v>
                </c:pt>
                <c:pt idx="414">
                  <c:v>14.111347826086956</c:v>
                </c:pt>
                <c:pt idx="415">
                  <c:v>14.10982608695652</c:v>
                </c:pt>
                <c:pt idx="416">
                  <c:v>14.089304347826086</c:v>
                </c:pt>
                <c:pt idx="417">
                  <c:v>14.130521739130433</c:v>
                </c:pt>
                <c:pt idx="418">
                  <c:v>14.166130434782607</c:v>
                </c:pt>
                <c:pt idx="419">
                  <c:v>14.210043478260868</c:v>
                </c:pt>
                <c:pt idx="420">
                  <c:v>14.211652173913041</c:v>
                </c:pt>
                <c:pt idx="421">
                  <c:v>14.244260869565215</c:v>
                </c:pt>
                <c:pt idx="422">
                  <c:v>14.278565217391304</c:v>
                </c:pt>
                <c:pt idx="423">
                  <c:v>14.285739130434782</c:v>
                </c:pt>
                <c:pt idx="424">
                  <c:v>14.287391304347826</c:v>
                </c:pt>
                <c:pt idx="425">
                  <c:v>14.324260869565217</c:v>
                </c:pt>
                <c:pt idx="426">
                  <c:v>14.307739130434785</c:v>
                </c:pt>
                <c:pt idx="427">
                  <c:v>14.313869565217392</c:v>
                </c:pt>
                <c:pt idx="428">
                  <c:v>14.318347826086956</c:v>
                </c:pt>
                <c:pt idx="429">
                  <c:v>14.29295652173913</c:v>
                </c:pt>
                <c:pt idx="430">
                  <c:v>14.299000000000001</c:v>
                </c:pt>
                <c:pt idx="431">
                  <c:v>14.30891304347826</c:v>
                </c:pt>
                <c:pt idx="432">
                  <c:v>14.30378260869565</c:v>
                </c:pt>
                <c:pt idx="433">
                  <c:v>14.332956521739131</c:v>
                </c:pt>
                <c:pt idx="434">
                  <c:v>14.328304347826087</c:v>
                </c:pt>
                <c:pt idx="435">
                  <c:v>14.326608695652174</c:v>
                </c:pt>
                <c:pt idx="436">
                  <c:v>14.343652173913041</c:v>
                </c:pt>
                <c:pt idx="437">
                  <c:v>14.347043478260868</c:v>
                </c:pt>
                <c:pt idx="438">
                  <c:v>14.350086956521739</c:v>
                </c:pt>
                <c:pt idx="439">
                  <c:v>14.374652173913042</c:v>
                </c:pt>
                <c:pt idx="440">
                  <c:v>14.374956521739129</c:v>
                </c:pt>
                <c:pt idx="441">
                  <c:v>14.358304347826088</c:v>
                </c:pt>
                <c:pt idx="442">
                  <c:v>14.353086956521741</c:v>
                </c:pt>
                <c:pt idx="443">
                  <c:v>14.357217391304346</c:v>
                </c:pt>
                <c:pt idx="444">
                  <c:v>14.358695652173912</c:v>
                </c:pt>
                <c:pt idx="445">
                  <c:v>14.35717391304348</c:v>
                </c:pt>
                <c:pt idx="446">
                  <c:v>14.370826086956525</c:v>
                </c:pt>
                <c:pt idx="447">
                  <c:v>14.374956521739129</c:v>
                </c:pt>
                <c:pt idx="448">
                  <c:v>14.355608695652172</c:v>
                </c:pt>
                <c:pt idx="449">
                  <c:v>14.37086956521739</c:v>
                </c:pt>
                <c:pt idx="450">
                  <c:v>14.387652173913043</c:v>
                </c:pt>
                <c:pt idx="451">
                  <c:v>14.414521739130437</c:v>
                </c:pt>
                <c:pt idx="452">
                  <c:v>14.446391304347829</c:v>
                </c:pt>
                <c:pt idx="453">
                  <c:v>14.451869565217395</c:v>
                </c:pt>
                <c:pt idx="454">
                  <c:v>14.466739130434785</c:v>
                </c:pt>
                <c:pt idx="455">
                  <c:v>14.477565217391309</c:v>
                </c:pt>
                <c:pt idx="456">
                  <c:v>14.445826086956526</c:v>
                </c:pt>
                <c:pt idx="457">
                  <c:v>14.443565217391306</c:v>
                </c:pt>
                <c:pt idx="458">
                  <c:v>14.452347826086958</c:v>
                </c:pt>
                <c:pt idx="459">
                  <c:v>14.467652173913045</c:v>
                </c:pt>
                <c:pt idx="460">
                  <c:v>14.49595652173913</c:v>
                </c:pt>
                <c:pt idx="461">
                  <c:v>14.505434782608694</c:v>
                </c:pt>
                <c:pt idx="462">
                  <c:v>14.498434782608694</c:v>
                </c:pt>
                <c:pt idx="463">
                  <c:v>14.494782608695653</c:v>
                </c:pt>
                <c:pt idx="464">
                  <c:v>14.505695652173912</c:v>
                </c:pt>
                <c:pt idx="465">
                  <c:v>14.510130434782608</c:v>
                </c:pt>
                <c:pt idx="466">
                  <c:v>14.52130434782609</c:v>
                </c:pt>
                <c:pt idx="467">
                  <c:v>14.524173913043478</c:v>
                </c:pt>
                <c:pt idx="468">
                  <c:v>14.55182608695652</c:v>
                </c:pt>
                <c:pt idx="469">
                  <c:v>14.557739130434781</c:v>
                </c:pt>
                <c:pt idx="470">
                  <c:v>14.551739130434783</c:v>
                </c:pt>
                <c:pt idx="471">
                  <c:v>14.553173913043478</c:v>
                </c:pt>
                <c:pt idx="472">
                  <c:v>14.544869565217391</c:v>
                </c:pt>
                <c:pt idx="473">
                  <c:v>14.520652173913044</c:v>
                </c:pt>
                <c:pt idx="474">
                  <c:v>14.50391304347826</c:v>
                </c:pt>
                <c:pt idx="475">
                  <c:v>14.502434782608695</c:v>
                </c:pt>
                <c:pt idx="476">
                  <c:v>14.509130434782611</c:v>
                </c:pt>
                <c:pt idx="477">
                  <c:v>14.505608695652175</c:v>
                </c:pt>
                <c:pt idx="478">
                  <c:v>14.510608695652175</c:v>
                </c:pt>
                <c:pt idx="479">
                  <c:v>14.528913043478262</c:v>
                </c:pt>
                <c:pt idx="480">
                  <c:v>14.553826086956521</c:v>
                </c:pt>
                <c:pt idx="481">
                  <c:v>14.55182608695652</c:v>
                </c:pt>
                <c:pt idx="482">
                  <c:v>14.539782608695651</c:v>
                </c:pt>
                <c:pt idx="483">
                  <c:v>14.534260869565218</c:v>
                </c:pt>
                <c:pt idx="484">
                  <c:v>14.547826086956523</c:v>
                </c:pt>
                <c:pt idx="485">
                  <c:v>14.578086956521739</c:v>
                </c:pt>
                <c:pt idx="486">
                  <c:v>14.594347826086958</c:v>
                </c:pt>
                <c:pt idx="487">
                  <c:v>14.586913043478262</c:v>
                </c:pt>
                <c:pt idx="488">
                  <c:v>14.594739130434782</c:v>
                </c:pt>
                <c:pt idx="489">
                  <c:v>14.591652173913042</c:v>
                </c:pt>
                <c:pt idx="490">
                  <c:v>14.576260869565216</c:v>
                </c:pt>
                <c:pt idx="491">
                  <c:v>14.564913043478258</c:v>
                </c:pt>
                <c:pt idx="492">
                  <c:v>14.56595652173913</c:v>
                </c:pt>
                <c:pt idx="493">
                  <c:v>14.58195652173913</c:v>
                </c:pt>
                <c:pt idx="494">
                  <c:v>14.605652173913047</c:v>
                </c:pt>
                <c:pt idx="495">
                  <c:v>14.632086956521739</c:v>
                </c:pt>
                <c:pt idx="496">
                  <c:v>14.65434782608696</c:v>
                </c:pt>
                <c:pt idx="497">
                  <c:v>14.666521739130436</c:v>
                </c:pt>
                <c:pt idx="498">
                  <c:v>14.668521739130433</c:v>
                </c:pt>
                <c:pt idx="499">
                  <c:v>14.667391304347829</c:v>
                </c:pt>
                <c:pt idx="500">
                  <c:v>14.683000000000003</c:v>
                </c:pt>
                <c:pt idx="501">
                  <c:v>14.697608695652177</c:v>
                </c:pt>
                <c:pt idx="502">
                  <c:v>14.695434782608697</c:v>
                </c:pt>
                <c:pt idx="503">
                  <c:v>14.691347826086957</c:v>
                </c:pt>
                <c:pt idx="504">
                  <c:v>14.704695652173912</c:v>
                </c:pt>
                <c:pt idx="505">
                  <c:v>14.709652173913044</c:v>
                </c:pt>
                <c:pt idx="506">
                  <c:v>14.707608695652173</c:v>
                </c:pt>
                <c:pt idx="507">
                  <c:v>14.723086956521739</c:v>
                </c:pt>
                <c:pt idx="508">
                  <c:v>14.731913043478258</c:v>
                </c:pt>
                <c:pt idx="509">
                  <c:v>14.725173913043479</c:v>
                </c:pt>
                <c:pt idx="510">
                  <c:v>14.729521739130437</c:v>
                </c:pt>
                <c:pt idx="511">
                  <c:v>14.733130434782606</c:v>
                </c:pt>
                <c:pt idx="512">
                  <c:v>14.736782608695648</c:v>
                </c:pt>
                <c:pt idx="513">
                  <c:v>14.755043478260866</c:v>
                </c:pt>
                <c:pt idx="514">
                  <c:v>14.758478260869563</c:v>
                </c:pt>
                <c:pt idx="515">
                  <c:v>14.770173913043481</c:v>
                </c:pt>
                <c:pt idx="516">
                  <c:v>14.780478260869566</c:v>
                </c:pt>
                <c:pt idx="517">
                  <c:v>14.786695652173915</c:v>
                </c:pt>
                <c:pt idx="518">
                  <c:v>14.80417391304348</c:v>
                </c:pt>
                <c:pt idx="519">
                  <c:v>14.829260869565219</c:v>
                </c:pt>
                <c:pt idx="520">
                  <c:v>14.841913043478263</c:v>
                </c:pt>
                <c:pt idx="521">
                  <c:v>14.858478260869566</c:v>
                </c:pt>
                <c:pt idx="522">
                  <c:v>14.859521739130434</c:v>
                </c:pt>
                <c:pt idx="523">
                  <c:v>14.85795652173913</c:v>
                </c:pt>
                <c:pt idx="524">
                  <c:v>14.875695652173913</c:v>
                </c:pt>
                <c:pt idx="525">
                  <c:v>14.886391304347828</c:v>
                </c:pt>
                <c:pt idx="526">
                  <c:v>14.89226086956522</c:v>
                </c:pt>
                <c:pt idx="527">
                  <c:v>14.889347826086956</c:v>
                </c:pt>
                <c:pt idx="528">
                  <c:v>14.905173913043477</c:v>
                </c:pt>
                <c:pt idx="529">
                  <c:v>14.912521739130431</c:v>
                </c:pt>
                <c:pt idx="530">
                  <c:v>14.897391304347822</c:v>
                </c:pt>
                <c:pt idx="531">
                  <c:v>14.888434782608694</c:v>
                </c:pt>
                <c:pt idx="532">
                  <c:v>14.900434782608693</c:v>
                </c:pt>
                <c:pt idx="533">
                  <c:v>14.908478260869565</c:v>
                </c:pt>
                <c:pt idx="534">
                  <c:v>14.909217391304349</c:v>
                </c:pt>
                <c:pt idx="535">
                  <c:v>14.92908695652174</c:v>
                </c:pt>
                <c:pt idx="536">
                  <c:v>14.948956521739131</c:v>
                </c:pt>
                <c:pt idx="537">
                  <c:v>14.963565217391306</c:v>
                </c:pt>
                <c:pt idx="538">
                  <c:v>14.970260869565216</c:v>
                </c:pt>
                <c:pt idx="539">
                  <c:v>14.975043478260869</c:v>
                </c:pt>
                <c:pt idx="540">
                  <c:v>14.968173913043477</c:v>
                </c:pt>
                <c:pt idx="541">
                  <c:v>14.955173913043478</c:v>
                </c:pt>
                <c:pt idx="542">
                  <c:v>14.957565217391304</c:v>
                </c:pt>
                <c:pt idx="543">
                  <c:v>14.977956521739131</c:v>
                </c:pt>
                <c:pt idx="544">
                  <c:v>14.999434782608697</c:v>
                </c:pt>
                <c:pt idx="545">
                  <c:v>15.028695652173914</c:v>
                </c:pt>
                <c:pt idx="546">
                  <c:v>15.038130434782609</c:v>
                </c:pt>
                <c:pt idx="547">
                  <c:v>15.040086956521741</c:v>
                </c:pt>
                <c:pt idx="548">
                  <c:v>15.039826086956523</c:v>
                </c:pt>
                <c:pt idx="549">
                  <c:v>15.038869565217395</c:v>
                </c:pt>
                <c:pt idx="550">
                  <c:v>15.049173913043477</c:v>
                </c:pt>
                <c:pt idx="551">
                  <c:v>15.052913043478263</c:v>
                </c:pt>
                <c:pt idx="552">
                  <c:v>15.065565217391304</c:v>
                </c:pt>
                <c:pt idx="553">
                  <c:v>15.082913043478257</c:v>
                </c:pt>
                <c:pt idx="554">
                  <c:v>15.093043478260869</c:v>
                </c:pt>
                <c:pt idx="555">
                  <c:v>15.102304347826085</c:v>
                </c:pt>
                <c:pt idx="556">
                  <c:v>15.111739130434779</c:v>
                </c:pt>
                <c:pt idx="557">
                  <c:v>15.130086956521737</c:v>
                </c:pt>
                <c:pt idx="558">
                  <c:v>15.134130434782607</c:v>
                </c:pt>
                <c:pt idx="559">
                  <c:v>15.136304347826089</c:v>
                </c:pt>
                <c:pt idx="560">
                  <c:v>15.150782608695653</c:v>
                </c:pt>
                <c:pt idx="561">
                  <c:v>15.167434782608696</c:v>
                </c:pt>
                <c:pt idx="562">
                  <c:v>15.171826086956521</c:v>
                </c:pt>
                <c:pt idx="563">
                  <c:v>15.175869565217392</c:v>
                </c:pt>
                <c:pt idx="564">
                  <c:v>15.184391304347825</c:v>
                </c:pt>
                <c:pt idx="565">
                  <c:v>15.196304347826086</c:v>
                </c:pt>
                <c:pt idx="566">
                  <c:v>15.199304347826084</c:v>
                </c:pt>
                <c:pt idx="567">
                  <c:v>15.201956521739127</c:v>
                </c:pt>
                <c:pt idx="568">
                  <c:v>15.211086956521738</c:v>
                </c:pt>
                <c:pt idx="569">
                  <c:v>15.20973913043478</c:v>
                </c:pt>
                <c:pt idx="570">
                  <c:v>15.204304347826087</c:v>
                </c:pt>
                <c:pt idx="571">
                  <c:v>15.216347826086956</c:v>
                </c:pt>
                <c:pt idx="572">
                  <c:v>15.231173913043479</c:v>
                </c:pt>
                <c:pt idx="573">
                  <c:v>15.228086956521738</c:v>
                </c:pt>
                <c:pt idx="574">
                  <c:v>15.237347826086957</c:v>
                </c:pt>
                <c:pt idx="575">
                  <c:v>15.239782608695652</c:v>
                </c:pt>
                <c:pt idx="576">
                  <c:v>15.251478260869565</c:v>
                </c:pt>
                <c:pt idx="577">
                  <c:v>15.244565217391305</c:v>
                </c:pt>
                <c:pt idx="578">
                  <c:v>15.230304347826086</c:v>
                </c:pt>
                <c:pt idx="579">
                  <c:v>15.232913043478259</c:v>
                </c:pt>
                <c:pt idx="580">
                  <c:v>15.229173913043473</c:v>
                </c:pt>
                <c:pt idx="581">
                  <c:v>15.227652173913041</c:v>
                </c:pt>
                <c:pt idx="582">
                  <c:v>15.229391304347825</c:v>
                </c:pt>
                <c:pt idx="583">
                  <c:v>15.2375652173913</c:v>
                </c:pt>
                <c:pt idx="584">
                  <c:v>15.242999999999997</c:v>
                </c:pt>
                <c:pt idx="585">
                  <c:v>15.252608695652171</c:v>
                </c:pt>
                <c:pt idx="586">
                  <c:v>15.274478260869563</c:v>
                </c:pt>
                <c:pt idx="587">
                  <c:v>15.28773913043478</c:v>
                </c:pt>
                <c:pt idx="588">
                  <c:v>15.291739130434779</c:v>
                </c:pt>
                <c:pt idx="589">
                  <c:v>15.297217391304345</c:v>
                </c:pt>
                <c:pt idx="590">
                  <c:v>15.296391304347821</c:v>
                </c:pt>
                <c:pt idx="591">
                  <c:v>15.28778260869565</c:v>
                </c:pt>
                <c:pt idx="592">
                  <c:v>15.291478260869564</c:v>
                </c:pt>
                <c:pt idx="593">
                  <c:v>15.293217391304347</c:v>
                </c:pt>
                <c:pt idx="594">
                  <c:v>15.290782608695652</c:v>
                </c:pt>
                <c:pt idx="595">
                  <c:v>15.291739130434781</c:v>
                </c:pt>
                <c:pt idx="596">
                  <c:v>15.307086956521736</c:v>
                </c:pt>
                <c:pt idx="597">
                  <c:v>15.312434782608694</c:v>
                </c:pt>
                <c:pt idx="598">
                  <c:v>15.321</c:v>
                </c:pt>
                <c:pt idx="599">
                  <c:v>15.327434782608696</c:v>
                </c:pt>
                <c:pt idx="600">
                  <c:v>15.34826086956522</c:v>
                </c:pt>
                <c:pt idx="601">
                  <c:v>15.367565217391304</c:v>
                </c:pt>
                <c:pt idx="602">
                  <c:v>15.372565217391305</c:v>
                </c:pt>
                <c:pt idx="603">
                  <c:v>15.380260869565216</c:v>
                </c:pt>
                <c:pt idx="604">
                  <c:v>15.391956521739127</c:v>
                </c:pt>
                <c:pt idx="605">
                  <c:v>15.407652173913043</c:v>
                </c:pt>
                <c:pt idx="606">
                  <c:v>15.411782608695649</c:v>
                </c:pt>
                <c:pt idx="607">
                  <c:v>15.419565217391304</c:v>
                </c:pt>
                <c:pt idx="608">
                  <c:v>15.429956521739133</c:v>
                </c:pt>
                <c:pt idx="609">
                  <c:v>15.425173913043476</c:v>
                </c:pt>
                <c:pt idx="610">
                  <c:v>15.42704347826087</c:v>
                </c:pt>
                <c:pt idx="611">
                  <c:v>15.430347826086955</c:v>
                </c:pt>
                <c:pt idx="612">
                  <c:v>15.431130434782608</c:v>
                </c:pt>
                <c:pt idx="613">
                  <c:v>15.443999999999999</c:v>
                </c:pt>
                <c:pt idx="614">
                  <c:v>15.460434782608695</c:v>
                </c:pt>
                <c:pt idx="615">
                  <c:v>15.470347826086954</c:v>
                </c:pt>
                <c:pt idx="616">
                  <c:v>15.484173913043479</c:v>
                </c:pt>
                <c:pt idx="617">
                  <c:v>15.496217391304345</c:v>
                </c:pt>
                <c:pt idx="618">
                  <c:v>15.503478260869562</c:v>
                </c:pt>
                <c:pt idx="619">
                  <c:v>15.51069565217391</c:v>
                </c:pt>
                <c:pt idx="620">
                  <c:v>15.519565217391303</c:v>
                </c:pt>
                <c:pt idx="621">
                  <c:v>15.522999999999998</c:v>
                </c:pt>
                <c:pt idx="622">
                  <c:v>15.520956521739127</c:v>
                </c:pt>
                <c:pt idx="623">
                  <c:v>15.524695652173909</c:v>
                </c:pt>
                <c:pt idx="624">
                  <c:v>15.526652173913044</c:v>
                </c:pt>
                <c:pt idx="625">
                  <c:v>15.52913043478261</c:v>
                </c:pt>
                <c:pt idx="626">
                  <c:v>15.53904347826087</c:v>
                </c:pt>
                <c:pt idx="627">
                  <c:v>15.547652173913047</c:v>
                </c:pt>
                <c:pt idx="628">
                  <c:v>15.546043478260874</c:v>
                </c:pt>
                <c:pt idx="629">
                  <c:v>15.538130434782612</c:v>
                </c:pt>
                <c:pt idx="630">
                  <c:v>15.52808695652174</c:v>
                </c:pt>
                <c:pt idx="631">
                  <c:v>15.524391304347825</c:v>
                </c:pt>
                <c:pt idx="632">
                  <c:v>15.533652173913044</c:v>
                </c:pt>
                <c:pt idx="633">
                  <c:v>15.535739130434782</c:v>
                </c:pt>
                <c:pt idx="634">
                  <c:v>15.545478260869567</c:v>
                </c:pt>
                <c:pt idx="635">
                  <c:v>15.556347826086956</c:v>
                </c:pt>
                <c:pt idx="636">
                  <c:v>15.55408695652174</c:v>
                </c:pt>
                <c:pt idx="637">
                  <c:v>15.55421739130435</c:v>
                </c:pt>
                <c:pt idx="638">
                  <c:v>15.56647826086957</c:v>
                </c:pt>
                <c:pt idx="639">
                  <c:v>15.577608695652177</c:v>
                </c:pt>
                <c:pt idx="640">
                  <c:v>15.585000000000003</c:v>
                </c:pt>
                <c:pt idx="641">
                  <c:v>15.589434782608697</c:v>
                </c:pt>
                <c:pt idx="642">
                  <c:v>15.590869565217393</c:v>
                </c:pt>
                <c:pt idx="643">
                  <c:v>15.597347826086958</c:v>
                </c:pt>
                <c:pt idx="644">
                  <c:v>15.611391304347826</c:v>
                </c:pt>
                <c:pt idx="645">
                  <c:v>15.628</c:v>
                </c:pt>
                <c:pt idx="646">
                  <c:v>15.637304347826088</c:v>
                </c:pt>
                <c:pt idx="647">
                  <c:v>15.648521739130432</c:v>
                </c:pt>
                <c:pt idx="648">
                  <c:v>15.660782608695651</c:v>
                </c:pt>
                <c:pt idx="649">
                  <c:v>15.666565217391303</c:v>
                </c:pt>
                <c:pt idx="650">
                  <c:v>15.674043478260868</c:v>
                </c:pt>
                <c:pt idx="651">
                  <c:v>15.685347826086955</c:v>
                </c:pt>
                <c:pt idx="652">
                  <c:v>15.704869565217392</c:v>
                </c:pt>
                <c:pt idx="653">
                  <c:v>15.728608695652174</c:v>
                </c:pt>
                <c:pt idx="654">
                  <c:v>15.748086956521741</c:v>
                </c:pt>
                <c:pt idx="655">
                  <c:v>15.769826086956522</c:v>
                </c:pt>
                <c:pt idx="656">
                  <c:v>15.792304347826086</c:v>
                </c:pt>
                <c:pt idx="657">
                  <c:v>15.795086956521738</c:v>
                </c:pt>
                <c:pt idx="658">
                  <c:v>15.803913043478259</c:v>
                </c:pt>
                <c:pt idx="659">
                  <c:v>15.820217391304348</c:v>
                </c:pt>
                <c:pt idx="660">
                  <c:v>15.83508695652174</c:v>
                </c:pt>
                <c:pt idx="661">
                  <c:v>15.841217391304349</c:v>
                </c:pt>
                <c:pt idx="662">
                  <c:v>15.837652173913044</c:v>
                </c:pt>
                <c:pt idx="663">
                  <c:v>15.847826086956522</c:v>
                </c:pt>
                <c:pt idx="664">
                  <c:v>15.86282608695652</c:v>
                </c:pt>
                <c:pt idx="665">
                  <c:v>15.870652173913042</c:v>
                </c:pt>
                <c:pt idx="666">
                  <c:v>15.877478260869564</c:v>
                </c:pt>
                <c:pt idx="667">
                  <c:v>15.883130434782606</c:v>
                </c:pt>
                <c:pt idx="668">
                  <c:v>15.89273913043478</c:v>
                </c:pt>
                <c:pt idx="669">
                  <c:v>15.900304347826086</c:v>
                </c:pt>
                <c:pt idx="670">
                  <c:v>15.910608695652174</c:v>
                </c:pt>
                <c:pt idx="671">
                  <c:v>15.924391304347827</c:v>
                </c:pt>
                <c:pt idx="672">
                  <c:v>15.935956521739133</c:v>
                </c:pt>
                <c:pt idx="673">
                  <c:v>15.945782608695652</c:v>
                </c:pt>
                <c:pt idx="674">
                  <c:v>15.952391304347826</c:v>
                </c:pt>
                <c:pt idx="675">
                  <c:v>15.964260869565219</c:v>
                </c:pt>
                <c:pt idx="676">
                  <c:v>15.980695652173912</c:v>
                </c:pt>
                <c:pt idx="677">
                  <c:v>15.995478260869563</c:v>
                </c:pt>
                <c:pt idx="678">
                  <c:v>15.996956521739126</c:v>
                </c:pt>
                <c:pt idx="679">
                  <c:v>15.997826086956518</c:v>
                </c:pt>
                <c:pt idx="680">
                  <c:v>16.010739130434782</c:v>
                </c:pt>
                <c:pt idx="681">
                  <c:v>16.020086956521737</c:v>
                </c:pt>
                <c:pt idx="682">
                  <c:v>16.026608695652175</c:v>
                </c:pt>
                <c:pt idx="683">
                  <c:v>16.035260869565214</c:v>
                </c:pt>
                <c:pt idx="684">
                  <c:v>16.048521739130432</c:v>
                </c:pt>
                <c:pt idx="685">
                  <c:v>16.063608695652171</c:v>
                </c:pt>
                <c:pt idx="686">
                  <c:v>16.070956521739131</c:v>
                </c:pt>
                <c:pt idx="687">
                  <c:v>16.075260869565213</c:v>
                </c:pt>
                <c:pt idx="688">
                  <c:v>16.079086956521738</c:v>
                </c:pt>
                <c:pt idx="689">
                  <c:v>16.079217391304347</c:v>
                </c:pt>
                <c:pt idx="690">
                  <c:v>16.080478260869562</c:v>
                </c:pt>
                <c:pt idx="691">
                  <c:v>16.080956521739129</c:v>
                </c:pt>
                <c:pt idx="692">
                  <c:v>16.08721739130435</c:v>
                </c:pt>
                <c:pt idx="693">
                  <c:v>16.099869565217393</c:v>
                </c:pt>
                <c:pt idx="694">
                  <c:v>16.105391304347826</c:v>
                </c:pt>
                <c:pt idx="695">
                  <c:v>16.105565217391305</c:v>
                </c:pt>
                <c:pt idx="696">
                  <c:v>16.107782608695654</c:v>
                </c:pt>
                <c:pt idx="697">
                  <c:v>16.115652173913045</c:v>
                </c:pt>
                <c:pt idx="698">
                  <c:v>16.117043478260872</c:v>
                </c:pt>
                <c:pt idx="699">
                  <c:v>16.118347826086957</c:v>
                </c:pt>
                <c:pt idx="700">
                  <c:v>16.117130434782609</c:v>
                </c:pt>
                <c:pt idx="701">
                  <c:v>16.121173913043481</c:v>
                </c:pt>
                <c:pt idx="702">
                  <c:v>16.126478260869565</c:v>
                </c:pt>
                <c:pt idx="703">
                  <c:v>16.133347826086958</c:v>
                </c:pt>
                <c:pt idx="704">
                  <c:v>16.145086956521737</c:v>
                </c:pt>
                <c:pt idx="705">
                  <c:v>16.153869565217391</c:v>
                </c:pt>
                <c:pt idx="706">
                  <c:v>16.160869565217389</c:v>
                </c:pt>
                <c:pt idx="707">
                  <c:v>16.166478260869564</c:v>
                </c:pt>
                <c:pt idx="708">
                  <c:v>16.169521739130431</c:v>
                </c:pt>
                <c:pt idx="709">
                  <c:v>16.182130434782607</c:v>
                </c:pt>
                <c:pt idx="710">
                  <c:v>16.195826086956522</c:v>
                </c:pt>
                <c:pt idx="711">
                  <c:v>16.205478260869562</c:v>
                </c:pt>
                <c:pt idx="712">
                  <c:v>16.218782608695655</c:v>
                </c:pt>
                <c:pt idx="713">
                  <c:v>16.233086956521738</c:v>
                </c:pt>
                <c:pt idx="714">
                  <c:v>16.242999999999999</c:v>
                </c:pt>
                <c:pt idx="715">
                  <c:v>16.246608695652174</c:v>
                </c:pt>
                <c:pt idx="716">
                  <c:v>16.243217391304348</c:v>
                </c:pt>
                <c:pt idx="717">
                  <c:v>16.246826086956521</c:v>
                </c:pt>
                <c:pt idx="718">
                  <c:v>16.258434782608699</c:v>
                </c:pt>
                <c:pt idx="719">
                  <c:v>16.272782608695653</c:v>
                </c:pt>
                <c:pt idx="720">
                  <c:v>16.280217391304344</c:v>
                </c:pt>
                <c:pt idx="721">
                  <c:v>16.282130434782609</c:v>
                </c:pt>
                <c:pt idx="722">
                  <c:v>16.283304347826085</c:v>
                </c:pt>
                <c:pt idx="723">
                  <c:v>16.281391304347824</c:v>
                </c:pt>
                <c:pt idx="724">
                  <c:v>16.277652173913044</c:v>
                </c:pt>
                <c:pt idx="725">
                  <c:v>16.287347826086954</c:v>
                </c:pt>
                <c:pt idx="726">
                  <c:v>16.29513043478261</c:v>
                </c:pt>
                <c:pt idx="727">
                  <c:v>16.293695652173913</c:v>
                </c:pt>
                <c:pt idx="728">
                  <c:v>16.296173913043479</c:v>
                </c:pt>
                <c:pt idx="729">
                  <c:v>16.297391304347826</c:v>
                </c:pt>
                <c:pt idx="730">
                  <c:v>16.300434782608701</c:v>
                </c:pt>
                <c:pt idx="731">
                  <c:v>16.303000000000004</c:v>
                </c:pt>
                <c:pt idx="732">
                  <c:v>16.30130434782609</c:v>
                </c:pt>
                <c:pt idx="733">
                  <c:v>16.308043478260867</c:v>
                </c:pt>
                <c:pt idx="734">
                  <c:v>16.321956521739132</c:v>
                </c:pt>
                <c:pt idx="735">
                  <c:v>16.328043478260867</c:v>
                </c:pt>
                <c:pt idx="736">
                  <c:v>16.331391304347825</c:v>
                </c:pt>
                <c:pt idx="737">
                  <c:v>16.328869565217392</c:v>
                </c:pt>
                <c:pt idx="738">
                  <c:v>16.337869565217392</c:v>
                </c:pt>
                <c:pt idx="739">
                  <c:v>16.352782608695655</c:v>
                </c:pt>
                <c:pt idx="740">
                  <c:v>16.358521739130435</c:v>
                </c:pt>
                <c:pt idx="741">
                  <c:v>16.359782608695649</c:v>
                </c:pt>
                <c:pt idx="742">
                  <c:v>16.360521739130437</c:v>
                </c:pt>
                <c:pt idx="743">
                  <c:v>16.367304347826089</c:v>
                </c:pt>
                <c:pt idx="744">
                  <c:v>16.378043478260874</c:v>
                </c:pt>
                <c:pt idx="745">
                  <c:v>16.382913043478265</c:v>
                </c:pt>
                <c:pt idx="746">
                  <c:v>16.3984347826087</c:v>
                </c:pt>
                <c:pt idx="747">
                  <c:v>16.419043478260875</c:v>
                </c:pt>
                <c:pt idx="748">
                  <c:v>16.423913043478265</c:v>
                </c:pt>
                <c:pt idx="749">
                  <c:v>16.427826086956522</c:v>
                </c:pt>
                <c:pt idx="750">
                  <c:v>16.436869565217393</c:v>
                </c:pt>
                <c:pt idx="751">
                  <c:v>16.44408695652174</c:v>
                </c:pt>
                <c:pt idx="752">
                  <c:v>16.458434782608698</c:v>
                </c:pt>
                <c:pt idx="753">
                  <c:v>16.468652173913046</c:v>
                </c:pt>
                <c:pt idx="754">
                  <c:v>16.486913043478264</c:v>
                </c:pt>
                <c:pt idx="755">
                  <c:v>16.500000000000004</c:v>
                </c:pt>
                <c:pt idx="756">
                  <c:v>16.499478260869566</c:v>
                </c:pt>
                <c:pt idx="757">
                  <c:v>16.501304347826085</c:v>
                </c:pt>
                <c:pt idx="758">
                  <c:v>16.508913043478259</c:v>
                </c:pt>
                <c:pt idx="759">
                  <c:v>16.518521739130435</c:v>
                </c:pt>
                <c:pt idx="760">
                  <c:v>16.535304347826084</c:v>
                </c:pt>
                <c:pt idx="761">
                  <c:v>16.551869565217391</c:v>
                </c:pt>
                <c:pt idx="762">
                  <c:v>16.562173913043477</c:v>
                </c:pt>
                <c:pt idx="763">
                  <c:v>16.569695652173912</c:v>
                </c:pt>
                <c:pt idx="764">
                  <c:v>16.582608695652173</c:v>
                </c:pt>
                <c:pt idx="765">
                  <c:v>16.590304347826088</c:v>
                </c:pt>
                <c:pt idx="766">
                  <c:v>16.593782608695651</c:v>
                </c:pt>
                <c:pt idx="767">
                  <c:v>16.605</c:v>
                </c:pt>
                <c:pt idx="768">
                  <c:v>16.61995652173913</c:v>
                </c:pt>
                <c:pt idx="769">
                  <c:v>16.628304347826088</c:v>
                </c:pt>
                <c:pt idx="770">
                  <c:v>16.63491304347826</c:v>
                </c:pt>
                <c:pt idx="771">
                  <c:v>16.64782608695652</c:v>
                </c:pt>
                <c:pt idx="772">
                  <c:v>16.661260869565215</c:v>
                </c:pt>
                <c:pt idx="773">
                  <c:v>16.671695652173913</c:v>
                </c:pt>
                <c:pt idx="774">
                  <c:v>16.687695652173911</c:v>
                </c:pt>
                <c:pt idx="775">
                  <c:v>16.695869565217386</c:v>
                </c:pt>
                <c:pt idx="776">
                  <c:v>16.698782608695648</c:v>
                </c:pt>
                <c:pt idx="777">
                  <c:v>16.699565217391303</c:v>
                </c:pt>
                <c:pt idx="778">
                  <c:v>16.704217391304347</c:v>
                </c:pt>
                <c:pt idx="779">
                  <c:v>16.714478260869566</c:v>
                </c:pt>
                <c:pt idx="780">
                  <c:v>16.724086956521738</c:v>
                </c:pt>
                <c:pt idx="781">
                  <c:v>16.733695652173914</c:v>
                </c:pt>
                <c:pt idx="782">
                  <c:v>16.742999999999999</c:v>
                </c:pt>
                <c:pt idx="783">
                  <c:v>16.750130434782609</c:v>
                </c:pt>
                <c:pt idx="784">
                  <c:v>16.751565217391306</c:v>
                </c:pt>
                <c:pt idx="785">
                  <c:v>16.758347826086958</c:v>
                </c:pt>
                <c:pt idx="786">
                  <c:v>16.771086956521739</c:v>
                </c:pt>
                <c:pt idx="787">
                  <c:v>16.777782608695649</c:v>
                </c:pt>
                <c:pt idx="788">
                  <c:v>16.786956521739128</c:v>
                </c:pt>
                <c:pt idx="789">
                  <c:v>16.786304347826082</c:v>
                </c:pt>
                <c:pt idx="790">
                  <c:v>16.78660869565217</c:v>
                </c:pt>
                <c:pt idx="791">
                  <c:v>16.79078260869565</c:v>
                </c:pt>
                <c:pt idx="792">
                  <c:v>16.802</c:v>
                </c:pt>
                <c:pt idx="793">
                  <c:v>16.813913043478262</c:v>
                </c:pt>
                <c:pt idx="794">
                  <c:v>16.820173913043476</c:v>
                </c:pt>
                <c:pt idx="795">
                  <c:v>16.825173913043475</c:v>
                </c:pt>
                <c:pt idx="796">
                  <c:v>16.831391304347825</c:v>
                </c:pt>
                <c:pt idx="797">
                  <c:v>16.833347826086957</c:v>
                </c:pt>
                <c:pt idx="798">
                  <c:v>16.841608695652177</c:v>
                </c:pt>
                <c:pt idx="799">
                  <c:v>16.852260869565217</c:v>
                </c:pt>
                <c:pt idx="800">
                  <c:v>16.864043478260868</c:v>
                </c:pt>
                <c:pt idx="801">
                  <c:v>16.872260869565221</c:v>
                </c:pt>
                <c:pt idx="802">
                  <c:v>16.880913043478266</c:v>
                </c:pt>
                <c:pt idx="803">
                  <c:v>16.882652173913044</c:v>
                </c:pt>
                <c:pt idx="804">
                  <c:v>16.876086956521743</c:v>
                </c:pt>
                <c:pt idx="805">
                  <c:v>16.881347826086959</c:v>
                </c:pt>
                <c:pt idx="806">
                  <c:v>16.880869565217395</c:v>
                </c:pt>
                <c:pt idx="807">
                  <c:v>16.889869565217392</c:v>
                </c:pt>
                <c:pt idx="808">
                  <c:v>16.897086956521743</c:v>
                </c:pt>
                <c:pt idx="809">
                  <c:v>16.905695652173915</c:v>
                </c:pt>
                <c:pt idx="810">
                  <c:v>16.917826086956524</c:v>
                </c:pt>
                <c:pt idx="811">
                  <c:v>16.925304347826085</c:v>
                </c:pt>
                <c:pt idx="812">
                  <c:v>16.942260869565217</c:v>
                </c:pt>
                <c:pt idx="813">
                  <c:v>16.950434782608696</c:v>
                </c:pt>
                <c:pt idx="814">
                  <c:v>16.948391304347826</c:v>
                </c:pt>
                <c:pt idx="815">
                  <c:v>16.941695652173909</c:v>
                </c:pt>
                <c:pt idx="816">
                  <c:v>16.941565217391304</c:v>
                </c:pt>
                <c:pt idx="817">
                  <c:v>16.952043478260865</c:v>
                </c:pt>
                <c:pt idx="818">
                  <c:v>16.957782608695648</c:v>
                </c:pt>
                <c:pt idx="819">
                  <c:v>16.960217391304344</c:v>
                </c:pt>
                <c:pt idx="820">
                  <c:v>16.96343478260869</c:v>
                </c:pt>
                <c:pt idx="821">
                  <c:v>16.965173913043476</c:v>
                </c:pt>
                <c:pt idx="822">
                  <c:v>16.969347826086956</c:v>
                </c:pt>
                <c:pt idx="823">
                  <c:v>16.969043478260868</c:v>
                </c:pt>
                <c:pt idx="824">
                  <c:v>16.974565217391302</c:v>
                </c:pt>
                <c:pt idx="825">
                  <c:v>16.980217391304347</c:v>
                </c:pt>
                <c:pt idx="826">
                  <c:v>16.989999999999998</c:v>
                </c:pt>
                <c:pt idx="827">
                  <c:v>17.003173913043479</c:v>
                </c:pt>
                <c:pt idx="828">
                  <c:v>17.013869565217391</c:v>
                </c:pt>
                <c:pt idx="829">
                  <c:v>17.035478260869564</c:v>
                </c:pt>
                <c:pt idx="830">
                  <c:v>17.043347826086954</c:v>
                </c:pt>
                <c:pt idx="831">
                  <c:v>17.050608695652169</c:v>
                </c:pt>
                <c:pt idx="832">
                  <c:v>17.054652173913045</c:v>
                </c:pt>
                <c:pt idx="833">
                  <c:v>17.05247826086956</c:v>
                </c:pt>
                <c:pt idx="834">
                  <c:v>17.059913043478254</c:v>
                </c:pt>
                <c:pt idx="835">
                  <c:v>17.076217391304343</c:v>
                </c:pt>
                <c:pt idx="836">
                  <c:v>17.093217391304346</c:v>
                </c:pt>
                <c:pt idx="837">
                  <c:v>17.115521739130433</c:v>
                </c:pt>
                <c:pt idx="838">
                  <c:v>17.137086956521738</c:v>
                </c:pt>
                <c:pt idx="839">
                  <c:v>17.144521739130433</c:v>
                </c:pt>
                <c:pt idx="840">
                  <c:v>17.143826086956523</c:v>
                </c:pt>
                <c:pt idx="841">
                  <c:v>17.14504347826087</c:v>
                </c:pt>
                <c:pt idx="842">
                  <c:v>17.154043478260871</c:v>
                </c:pt>
                <c:pt idx="843">
                  <c:v>17.166304347826088</c:v>
                </c:pt>
                <c:pt idx="844">
                  <c:v>17.181304347826089</c:v>
                </c:pt>
                <c:pt idx="845">
                  <c:v>17.194304347826087</c:v>
                </c:pt>
                <c:pt idx="846">
                  <c:v>17.202000000000002</c:v>
                </c:pt>
                <c:pt idx="847">
                  <c:v>17.212869565217396</c:v>
                </c:pt>
                <c:pt idx="848">
                  <c:v>17.227739130434784</c:v>
                </c:pt>
                <c:pt idx="849">
                  <c:v>17.238086956521737</c:v>
                </c:pt>
                <c:pt idx="850">
                  <c:v>17.250565217391305</c:v>
                </c:pt>
                <c:pt idx="851">
                  <c:v>17.248391304347827</c:v>
                </c:pt>
                <c:pt idx="852">
                  <c:v>17.246478260869566</c:v>
                </c:pt>
                <c:pt idx="853">
                  <c:v>17.250869565217389</c:v>
                </c:pt>
                <c:pt idx="854">
                  <c:v>17.257739130434782</c:v>
                </c:pt>
                <c:pt idx="855">
                  <c:v>17.268565217391306</c:v>
                </c:pt>
                <c:pt idx="856">
                  <c:v>17.280260869565215</c:v>
                </c:pt>
                <c:pt idx="857">
                  <c:v>17.286565217391306</c:v>
                </c:pt>
                <c:pt idx="858">
                  <c:v>17.284565217391304</c:v>
                </c:pt>
                <c:pt idx="859">
                  <c:v>17.281173913043478</c:v>
                </c:pt>
                <c:pt idx="860">
                  <c:v>17.277521739130435</c:v>
                </c:pt>
                <c:pt idx="861">
                  <c:v>17.278826086956521</c:v>
                </c:pt>
                <c:pt idx="862">
                  <c:v>17.28404347826087</c:v>
                </c:pt>
                <c:pt idx="863">
                  <c:v>17.292391304347827</c:v>
                </c:pt>
                <c:pt idx="864">
                  <c:v>17.302304347826087</c:v>
                </c:pt>
                <c:pt idx="865">
                  <c:v>17.310434782608699</c:v>
                </c:pt>
                <c:pt idx="866">
                  <c:v>17.316000000000003</c:v>
                </c:pt>
                <c:pt idx="867">
                  <c:v>17.313869565217395</c:v>
                </c:pt>
                <c:pt idx="868">
                  <c:v>17.317869565217393</c:v>
                </c:pt>
                <c:pt idx="869">
                  <c:v>17.332739130434785</c:v>
                </c:pt>
                <c:pt idx="870">
                  <c:v>17.334565217391308</c:v>
                </c:pt>
                <c:pt idx="871">
                  <c:v>17.334304347826087</c:v>
                </c:pt>
                <c:pt idx="872">
                  <c:v>17.342260869565219</c:v>
                </c:pt>
                <c:pt idx="873">
                  <c:v>17.354000000000003</c:v>
                </c:pt>
                <c:pt idx="874">
                  <c:v>17.366130434782612</c:v>
                </c:pt>
                <c:pt idx="875">
                  <c:v>17.367304347826089</c:v>
                </c:pt>
                <c:pt idx="876">
                  <c:v>17.377652173913045</c:v>
                </c:pt>
                <c:pt idx="877">
                  <c:v>17.383391304347828</c:v>
                </c:pt>
                <c:pt idx="878">
                  <c:v>17.390913043478264</c:v>
                </c:pt>
                <c:pt idx="879">
                  <c:v>17.395956521739134</c:v>
                </c:pt>
                <c:pt idx="880">
                  <c:v>17.402217391304351</c:v>
                </c:pt>
                <c:pt idx="881">
                  <c:v>17.411782608695653</c:v>
                </c:pt>
                <c:pt idx="882">
                  <c:v>17.423695652173912</c:v>
                </c:pt>
                <c:pt idx="883">
                  <c:v>17.434260869565218</c:v>
                </c:pt>
                <c:pt idx="884">
                  <c:v>17.443173913043484</c:v>
                </c:pt>
                <c:pt idx="885">
                  <c:v>17.453565217391311</c:v>
                </c:pt>
                <c:pt idx="886">
                  <c:v>17.45995652173913</c:v>
                </c:pt>
                <c:pt idx="887">
                  <c:v>17.471434782608696</c:v>
                </c:pt>
                <c:pt idx="888">
                  <c:v>17.480347826086955</c:v>
                </c:pt>
                <c:pt idx="889">
                  <c:v>17.484173913043481</c:v>
                </c:pt>
                <c:pt idx="890">
                  <c:v>17.493391304347828</c:v>
                </c:pt>
                <c:pt idx="891">
                  <c:v>17.502956521739133</c:v>
                </c:pt>
                <c:pt idx="892">
                  <c:v>17.50526086956522</c:v>
                </c:pt>
                <c:pt idx="893">
                  <c:v>17.513000000000005</c:v>
                </c:pt>
                <c:pt idx="894">
                  <c:v>17.518521739130438</c:v>
                </c:pt>
                <c:pt idx="895">
                  <c:v>17.519434782608698</c:v>
                </c:pt>
                <c:pt idx="896">
                  <c:v>17.520260869565217</c:v>
                </c:pt>
                <c:pt idx="897">
                  <c:v>17.53313043478261</c:v>
                </c:pt>
                <c:pt idx="898">
                  <c:v>17.549130434782612</c:v>
                </c:pt>
                <c:pt idx="899">
                  <c:v>17.554913043478265</c:v>
                </c:pt>
                <c:pt idx="900">
                  <c:v>17.565043478260868</c:v>
                </c:pt>
                <c:pt idx="901">
                  <c:v>17.567521739130431</c:v>
                </c:pt>
                <c:pt idx="902">
                  <c:v>17.577695652173915</c:v>
                </c:pt>
                <c:pt idx="903">
                  <c:v>17.586739130434783</c:v>
                </c:pt>
                <c:pt idx="904">
                  <c:v>17.591913043478261</c:v>
                </c:pt>
                <c:pt idx="905">
                  <c:v>17.603043478260869</c:v>
                </c:pt>
                <c:pt idx="906">
                  <c:v>17.612652173913045</c:v>
                </c:pt>
                <c:pt idx="907">
                  <c:v>17.615826086956524</c:v>
                </c:pt>
                <c:pt idx="908">
                  <c:v>17.622043478260871</c:v>
                </c:pt>
                <c:pt idx="909">
                  <c:v>17.632956521739128</c:v>
                </c:pt>
                <c:pt idx="910">
                  <c:v>17.640434782608693</c:v>
                </c:pt>
                <c:pt idx="911">
                  <c:v>17.649999999999999</c:v>
                </c:pt>
                <c:pt idx="912">
                  <c:v>17.664260869565215</c:v>
                </c:pt>
                <c:pt idx="913">
                  <c:v>17.676521739130436</c:v>
                </c:pt>
                <c:pt idx="914">
                  <c:v>17.688260869565216</c:v>
                </c:pt>
                <c:pt idx="915">
                  <c:v>17.701608695652176</c:v>
                </c:pt>
                <c:pt idx="916">
                  <c:v>17.710086956521742</c:v>
                </c:pt>
                <c:pt idx="917">
                  <c:v>17.721173913043479</c:v>
                </c:pt>
                <c:pt idx="918">
                  <c:v>17.737739130434786</c:v>
                </c:pt>
                <c:pt idx="919">
                  <c:v>17.750521739130438</c:v>
                </c:pt>
                <c:pt idx="920">
                  <c:v>17.754347826086956</c:v>
                </c:pt>
                <c:pt idx="921">
                  <c:v>17.764869565217392</c:v>
                </c:pt>
                <c:pt idx="922">
                  <c:v>17.770739130434787</c:v>
                </c:pt>
                <c:pt idx="923">
                  <c:v>17.767478260869563</c:v>
                </c:pt>
                <c:pt idx="924">
                  <c:v>17.77252173913044</c:v>
                </c:pt>
                <c:pt idx="925">
                  <c:v>17.779782608695651</c:v>
                </c:pt>
                <c:pt idx="926">
                  <c:v>17.787913043478262</c:v>
                </c:pt>
                <c:pt idx="927">
                  <c:v>17.798565217391307</c:v>
                </c:pt>
                <c:pt idx="928">
                  <c:v>17.806347826086952</c:v>
                </c:pt>
                <c:pt idx="929">
                  <c:v>17.819434782608699</c:v>
                </c:pt>
                <c:pt idx="930">
                  <c:v>17.841521739130435</c:v>
                </c:pt>
                <c:pt idx="931">
                  <c:v>17.853173913043481</c:v>
                </c:pt>
                <c:pt idx="932">
                  <c:v>17.860217391304349</c:v>
                </c:pt>
                <c:pt idx="933">
                  <c:v>17.866826086956522</c:v>
                </c:pt>
                <c:pt idx="934">
                  <c:v>17.871217391304349</c:v>
                </c:pt>
                <c:pt idx="935">
                  <c:v>17.875304347826084</c:v>
                </c:pt>
                <c:pt idx="936">
                  <c:v>17.882434782608694</c:v>
                </c:pt>
                <c:pt idx="937">
                  <c:v>17.88604347826087</c:v>
                </c:pt>
                <c:pt idx="938">
                  <c:v>17.890217391304351</c:v>
                </c:pt>
                <c:pt idx="939">
                  <c:v>17.897478260869562</c:v>
                </c:pt>
                <c:pt idx="940">
                  <c:v>17.904826086956518</c:v>
                </c:pt>
                <c:pt idx="941">
                  <c:v>17.908739130434782</c:v>
                </c:pt>
                <c:pt idx="942">
                  <c:v>17.913347826086955</c:v>
                </c:pt>
                <c:pt idx="943">
                  <c:v>17.918434782608696</c:v>
                </c:pt>
                <c:pt idx="944">
                  <c:v>17.920347826086953</c:v>
                </c:pt>
                <c:pt idx="945">
                  <c:v>17.928695652173911</c:v>
                </c:pt>
                <c:pt idx="946">
                  <c:v>17.947478260869566</c:v>
                </c:pt>
                <c:pt idx="947">
                  <c:v>17.960565217391306</c:v>
                </c:pt>
                <c:pt idx="948">
                  <c:v>17.971869565217393</c:v>
                </c:pt>
                <c:pt idx="949">
                  <c:v>17.981086956521739</c:v>
                </c:pt>
                <c:pt idx="950">
                  <c:v>17.983304347826085</c:v>
                </c:pt>
                <c:pt idx="951">
                  <c:v>17.984565217391303</c:v>
                </c:pt>
                <c:pt idx="952">
                  <c:v>17.985260869565217</c:v>
                </c:pt>
                <c:pt idx="953">
                  <c:v>17.984347826086957</c:v>
                </c:pt>
                <c:pt idx="954">
                  <c:v>17.987739130434782</c:v>
                </c:pt>
                <c:pt idx="955">
                  <c:v>17.99008695652174</c:v>
                </c:pt>
                <c:pt idx="956">
                  <c:v>17.992304347826089</c:v>
                </c:pt>
                <c:pt idx="957">
                  <c:v>17.996521739130433</c:v>
                </c:pt>
                <c:pt idx="958">
                  <c:v>18.004565217391306</c:v>
                </c:pt>
                <c:pt idx="959">
                  <c:v>18.00117391304348</c:v>
                </c:pt>
                <c:pt idx="960">
                  <c:v>18.003652173913043</c:v>
                </c:pt>
                <c:pt idx="961">
                  <c:v>18.011565217391304</c:v>
                </c:pt>
                <c:pt idx="962">
                  <c:v>18.021652173913044</c:v>
                </c:pt>
                <c:pt idx="963">
                  <c:v>18.027999999999999</c:v>
                </c:pt>
                <c:pt idx="964">
                  <c:v>18.039043478260869</c:v>
                </c:pt>
                <c:pt idx="965">
                  <c:v>18.048956521739132</c:v>
                </c:pt>
                <c:pt idx="966">
                  <c:v>18.06195652173913</c:v>
                </c:pt>
                <c:pt idx="967">
                  <c:v>18.067000000000004</c:v>
                </c:pt>
                <c:pt idx="968">
                  <c:v>18.072913043478263</c:v>
                </c:pt>
                <c:pt idx="969">
                  <c:v>18.07504347826087</c:v>
                </c:pt>
                <c:pt idx="970">
                  <c:v>18.0844347826087</c:v>
                </c:pt>
                <c:pt idx="971">
                  <c:v>18.094173913043484</c:v>
                </c:pt>
                <c:pt idx="972">
                  <c:v>18.104130434782611</c:v>
                </c:pt>
                <c:pt idx="973">
                  <c:v>18.116782608695654</c:v>
                </c:pt>
                <c:pt idx="974">
                  <c:v>18.125000000000004</c:v>
                </c:pt>
                <c:pt idx="975">
                  <c:v>18.130652173913045</c:v>
                </c:pt>
                <c:pt idx="976">
                  <c:v>18.137130434782613</c:v>
                </c:pt>
                <c:pt idx="977">
                  <c:v>18.146260869565218</c:v>
                </c:pt>
                <c:pt idx="978">
                  <c:v>18.155347826086956</c:v>
                </c:pt>
                <c:pt idx="979">
                  <c:v>18.163869565217389</c:v>
                </c:pt>
                <c:pt idx="980">
                  <c:v>18.180695652173913</c:v>
                </c:pt>
                <c:pt idx="981">
                  <c:v>18.191826086956524</c:v>
                </c:pt>
                <c:pt idx="982">
                  <c:v>18.206347826086954</c:v>
                </c:pt>
                <c:pt idx="983">
                  <c:v>18.212043478260867</c:v>
                </c:pt>
                <c:pt idx="984">
                  <c:v>18.220652173913045</c:v>
                </c:pt>
                <c:pt idx="985">
                  <c:v>18.22695652173913</c:v>
                </c:pt>
                <c:pt idx="986">
                  <c:v>18.236130434782609</c:v>
                </c:pt>
                <c:pt idx="987">
                  <c:v>18.239826086956523</c:v>
                </c:pt>
                <c:pt idx="988">
                  <c:v>18.239260869565218</c:v>
                </c:pt>
                <c:pt idx="989">
                  <c:v>18.244826086956522</c:v>
                </c:pt>
                <c:pt idx="990">
                  <c:v>18.258000000000003</c:v>
                </c:pt>
                <c:pt idx="991">
                  <c:v>18.263565217391307</c:v>
                </c:pt>
                <c:pt idx="992">
                  <c:v>18.274695652173911</c:v>
                </c:pt>
                <c:pt idx="993">
                  <c:v>18.278043478260869</c:v>
                </c:pt>
                <c:pt idx="994">
                  <c:v>18.277826086956519</c:v>
                </c:pt>
                <c:pt idx="995">
                  <c:v>18.279260869565217</c:v>
                </c:pt>
                <c:pt idx="996">
                  <c:v>18.286391304347827</c:v>
                </c:pt>
                <c:pt idx="997">
                  <c:v>18.292913043478261</c:v>
                </c:pt>
                <c:pt idx="998">
                  <c:v>18.296695652173913</c:v>
                </c:pt>
                <c:pt idx="999">
                  <c:v>18.297391304347826</c:v>
                </c:pt>
                <c:pt idx="1000">
                  <c:v>18.303608695652176</c:v>
                </c:pt>
                <c:pt idx="1001">
                  <c:v>18.312869565217394</c:v>
                </c:pt>
                <c:pt idx="1002">
                  <c:v>18.327478260869565</c:v>
                </c:pt>
                <c:pt idx="1003">
                  <c:v>18.326826086956522</c:v>
                </c:pt>
                <c:pt idx="1004">
                  <c:v>18.328391304347825</c:v>
                </c:pt>
                <c:pt idx="1005">
                  <c:v>18.331608695652175</c:v>
                </c:pt>
                <c:pt idx="1006">
                  <c:v>18.341434782608697</c:v>
                </c:pt>
                <c:pt idx="1007">
                  <c:v>18.344434782608698</c:v>
                </c:pt>
                <c:pt idx="1008">
                  <c:v>18.351434782608695</c:v>
                </c:pt>
                <c:pt idx="1009">
                  <c:v>18.356260869565219</c:v>
                </c:pt>
                <c:pt idx="1010">
                  <c:v>18.355565217391305</c:v>
                </c:pt>
                <c:pt idx="1011">
                  <c:v>18.361391304347826</c:v>
                </c:pt>
                <c:pt idx="1012">
                  <c:v>18.367000000000001</c:v>
                </c:pt>
                <c:pt idx="1013">
                  <c:v>18.370391304347823</c:v>
                </c:pt>
                <c:pt idx="1014">
                  <c:v>18.37704347826087</c:v>
                </c:pt>
                <c:pt idx="1015">
                  <c:v>18.379739130434785</c:v>
                </c:pt>
                <c:pt idx="1016">
                  <c:v>18.386826086956521</c:v>
                </c:pt>
                <c:pt idx="1017">
                  <c:v>18.399000000000004</c:v>
                </c:pt>
                <c:pt idx="1018">
                  <c:v>18.404478260869563</c:v>
                </c:pt>
                <c:pt idx="1019">
                  <c:v>18.408217391304348</c:v>
                </c:pt>
                <c:pt idx="1020">
                  <c:v>18.41617391304348</c:v>
                </c:pt>
                <c:pt idx="1021">
                  <c:v>18.429913043478265</c:v>
                </c:pt>
                <c:pt idx="1022">
                  <c:v>18.445565217391305</c:v>
                </c:pt>
                <c:pt idx="1023">
                  <c:v>18.452217391304348</c:v>
                </c:pt>
                <c:pt idx="1024">
                  <c:v>18.454565217391306</c:v>
                </c:pt>
                <c:pt idx="1025">
                  <c:v>18.456173913043475</c:v>
                </c:pt>
                <c:pt idx="1026">
                  <c:v>18.463565217391302</c:v>
                </c:pt>
                <c:pt idx="1027">
                  <c:v>18.473999999999997</c:v>
                </c:pt>
                <c:pt idx="1028">
                  <c:v>18.485608695652171</c:v>
                </c:pt>
                <c:pt idx="1029">
                  <c:v>18.490043478260869</c:v>
                </c:pt>
                <c:pt idx="1030">
                  <c:v>18.499521739130433</c:v>
                </c:pt>
                <c:pt idx="1031">
                  <c:v>18.508173913043478</c:v>
                </c:pt>
                <c:pt idx="1032">
                  <c:v>18.517869565217389</c:v>
                </c:pt>
                <c:pt idx="1033">
                  <c:v>18.53082608695652</c:v>
                </c:pt>
                <c:pt idx="1034">
                  <c:v>18.545652173913048</c:v>
                </c:pt>
                <c:pt idx="1035">
                  <c:v>18.552608695652172</c:v>
                </c:pt>
                <c:pt idx="1036">
                  <c:v>18.561391304347829</c:v>
                </c:pt>
                <c:pt idx="1037">
                  <c:v>18.571478260869565</c:v>
                </c:pt>
                <c:pt idx="1038">
                  <c:v>18.581565217391308</c:v>
                </c:pt>
                <c:pt idx="1039">
                  <c:v>18.585434782608697</c:v>
                </c:pt>
                <c:pt idx="1040">
                  <c:v>18.585304347826089</c:v>
                </c:pt>
                <c:pt idx="1041">
                  <c:v>18.589652173913045</c:v>
                </c:pt>
                <c:pt idx="1042">
                  <c:v>18.595391304347828</c:v>
                </c:pt>
                <c:pt idx="1043">
                  <c:v>18.601478260869566</c:v>
                </c:pt>
                <c:pt idx="1044">
                  <c:v>18.603434782608698</c:v>
                </c:pt>
                <c:pt idx="1045">
                  <c:v>18.607956521739133</c:v>
                </c:pt>
                <c:pt idx="1046">
                  <c:v>18.616913043478263</c:v>
                </c:pt>
                <c:pt idx="1047">
                  <c:v>18.629173913043477</c:v>
                </c:pt>
                <c:pt idx="1048">
                  <c:v>18.641130434782607</c:v>
                </c:pt>
                <c:pt idx="1049">
                  <c:v>18.652913043478257</c:v>
                </c:pt>
                <c:pt idx="1050">
                  <c:v>18.657565217391305</c:v>
                </c:pt>
                <c:pt idx="1051">
                  <c:v>18.661521739130436</c:v>
                </c:pt>
                <c:pt idx="1052">
                  <c:v>18.672173913043476</c:v>
                </c:pt>
                <c:pt idx="1053">
                  <c:v>18.677695652173913</c:v>
                </c:pt>
                <c:pt idx="1054">
                  <c:v>18.68278260869565</c:v>
                </c:pt>
                <c:pt idx="1055">
                  <c:v>18.688043478260873</c:v>
                </c:pt>
                <c:pt idx="1056">
                  <c:v>18.697739130434783</c:v>
                </c:pt>
                <c:pt idx="1057">
                  <c:v>18.700782608695651</c:v>
                </c:pt>
                <c:pt idx="1058">
                  <c:v>18.703869565217392</c:v>
                </c:pt>
                <c:pt idx="1059">
                  <c:v>18.705739130434782</c:v>
                </c:pt>
                <c:pt idx="1060">
                  <c:v>18.714652173913045</c:v>
                </c:pt>
                <c:pt idx="1061">
                  <c:v>18.719304347826089</c:v>
                </c:pt>
                <c:pt idx="1062">
                  <c:v>18.732173913043479</c:v>
                </c:pt>
                <c:pt idx="1063">
                  <c:v>18.733956521739131</c:v>
                </c:pt>
                <c:pt idx="1064">
                  <c:v>18.739434782608697</c:v>
                </c:pt>
                <c:pt idx="1065">
                  <c:v>18.747086956521738</c:v>
                </c:pt>
                <c:pt idx="1066">
                  <c:v>18.753130434782612</c:v>
                </c:pt>
                <c:pt idx="1067">
                  <c:v>18.764434782608696</c:v>
                </c:pt>
                <c:pt idx="1068">
                  <c:v>18.770652173913046</c:v>
                </c:pt>
                <c:pt idx="1069">
                  <c:v>18.777782608695652</c:v>
                </c:pt>
                <c:pt idx="1070">
                  <c:v>18.783913043478261</c:v>
                </c:pt>
                <c:pt idx="1071">
                  <c:v>18.783434782608698</c:v>
                </c:pt>
                <c:pt idx="1072">
                  <c:v>18.786739130434782</c:v>
                </c:pt>
                <c:pt idx="1073">
                  <c:v>18.795130434782607</c:v>
                </c:pt>
                <c:pt idx="1074">
                  <c:v>18.807695652173912</c:v>
                </c:pt>
                <c:pt idx="1075">
                  <c:v>18.819086956521737</c:v>
                </c:pt>
                <c:pt idx="1076">
                  <c:v>18.830434782608691</c:v>
                </c:pt>
                <c:pt idx="1077">
                  <c:v>18.839739130434783</c:v>
                </c:pt>
                <c:pt idx="1078">
                  <c:v>18.853130434782607</c:v>
                </c:pt>
                <c:pt idx="1079">
                  <c:v>18.862739130434779</c:v>
                </c:pt>
                <c:pt idx="1080">
                  <c:v>18.875652173913039</c:v>
                </c:pt>
                <c:pt idx="1081">
                  <c:v>18.88904347826087</c:v>
                </c:pt>
                <c:pt idx="1082">
                  <c:v>18.908043478260868</c:v>
                </c:pt>
                <c:pt idx="1083">
                  <c:v>18.920173913043477</c:v>
                </c:pt>
                <c:pt idx="1084">
                  <c:v>18.931043478260872</c:v>
                </c:pt>
                <c:pt idx="1085">
                  <c:v>18.936260869565221</c:v>
                </c:pt>
                <c:pt idx="1086">
                  <c:v>18.950217391304349</c:v>
                </c:pt>
                <c:pt idx="1087">
                  <c:v>18.964217391304352</c:v>
                </c:pt>
                <c:pt idx="1088">
                  <c:v>18.974695652173917</c:v>
                </c:pt>
                <c:pt idx="1089">
                  <c:v>18.986304347826096</c:v>
                </c:pt>
                <c:pt idx="1090">
                  <c:v>18.997782608695651</c:v>
                </c:pt>
                <c:pt idx="1091">
                  <c:v>19.004217391304351</c:v>
                </c:pt>
                <c:pt idx="1092">
                  <c:v>19.009304347826088</c:v>
                </c:pt>
                <c:pt idx="1093">
                  <c:v>19.014782608695658</c:v>
                </c:pt>
                <c:pt idx="1094">
                  <c:v>19.02552173913044</c:v>
                </c:pt>
                <c:pt idx="1095">
                  <c:v>19.031217391304352</c:v>
                </c:pt>
                <c:pt idx="1096">
                  <c:v>19.03821739130435</c:v>
                </c:pt>
                <c:pt idx="1097">
                  <c:v>19.046739130434784</c:v>
                </c:pt>
                <c:pt idx="1098">
                  <c:v>19.049478260869563</c:v>
                </c:pt>
                <c:pt idx="1099">
                  <c:v>19.054869565217388</c:v>
                </c:pt>
                <c:pt idx="1100">
                  <c:v>19.060956521739126</c:v>
                </c:pt>
                <c:pt idx="1101">
                  <c:v>19.062434782608694</c:v>
                </c:pt>
                <c:pt idx="1102">
                  <c:v>19.067869565217389</c:v>
                </c:pt>
                <c:pt idx="1103">
                  <c:v>19.074086956521736</c:v>
                </c:pt>
                <c:pt idx="1104">
                  <c:v>19.081043478260867</c:v>
                </c:pt>
                <c:pt idx="1105">
                  <c:v>19.080478260869562</c:v>
                </c:pt>
                <c:pt idx="1106">
                  <c:v>19.083434782608691</c:v>
                </c:pt>
                <c:pt idx="1107">
                  <c:v>19.091913043478257</c:v>
                </c:pt>
                <c:pt idx="1108">
                  <c:v>19.097956521739128</c:v>
                </c:pt>
                <c:pt idx="1109">
                  <c:v>19.110956521739126</c:v>
                </c:pt>
                <c:pt idx="1110">
                  <c:v>19.12134782608695</c:v>
                </c:pt>
                <c:pt idx="1111">
                  <c:v>19.132565217391299</c:v>
                </c:pt>
                <c:pt idx="1112">
                  <c:v>19.139086956521741</c:v>
                </c:pt>
                <c:pt idx="1113">
                  <c:v>19.146826086956519</c:v>
                </c:pt>
                <c:pt idx="1114">
                  <c:v>19.161999999999999</c:v>
                </c:pt>
                <c:pt idx="1115">
                  <c:v>19.174739130434784</c:v>
                </c:pt>
                <c:pt idx="1116">
                  <c:v>19.186652173913043</c:v>
                </c:pt>
                <c:pt idx="1117">
                  <c:v>19.199434782608694</c:v>
                </c:pt>
                <c:pt idx="1118">
                  <c:v>19.208434782608695</c:v>
                </c:pt>
                <c:pt idx="1119">
                  <c:v>19.213043478260868</c:v>
                </c:pt>
                <c:pt idx="1120">
                  <c:v>19.217913043478259</c:v>
                </c:pt>
                <c:pt idx="1121">
                  <c:v>19.225652173913037</c:v>
                </c:pt>
                <c:pt idx="1122">
                  <c:v>19.233782608695652</c:v>
                </c:pt>
                <c:pt idx="1123">
                  <c:v>19.240347826086953</c:v>
                </c:pt>
                <c:pt idx="1124">
                  <c:v>19.250391304347826</c:v>
                </c:pt>
                <c:pt idx="1125">
                  <c:v>19.260260869565219</c:v>
                </c:pt>
                <c:pt idx="1126">
                  <c:v>19.268086956521739</c:v>
                </c:pt>
                <c:pt idx="1127">
                  <c:v>19.272739130434783</c:v>
                </c:pt>
                <c:pt idx="1128">
                  <c:v>19.284130434782604</c:v>
                </c:pt>
                <c:pt idx="1129">
                  <c:v>19.291217391304347</c:v>
                </c:pt>
                <c:pt idx="1130">
                  <c:v>19.295521739130432</c:v>
                </c:pt>
                <c:pt idx="1131">
                  <c:v>19.302652173913042</c:v>
                </c:pt>
                <c:pt idx="1132">
                  <c:v>19.304652173913045</c:v>
                </c:pt>
                <c:pt idx="1133">
                  <c:v>19.302695652173917</c:v>
                </c:pt>
                <c:pt idx="1134">
                  <c:v>19.300347826086956</c:v>
                </c:pt>
                <c:pt idx="1135">
                  <c:v>19.303478260869564</c:v>
                </c:pt>
                <c:pt idx="1136">
                  <c:v>19.308434782608696</c:v>
                </c:pt>
                <c:pt idx="1137">
                  <c:v>19.302652173913042</c:v>
                </c:pt>
                <c:pt idx="1138">
                  <c:v>19.30295652173913</c:v>
                </c:pt>
                <c:pt idx="1139">
                  <c:v>19.308652173913046</c:v>
                </c:pt>
                <c:pt idx="1140">
                  <c:v>19.310478260869562</c:v>
                </c:pt>
                <c:pt idx="1141">
                  <c:v>19.319217391304345</c:v>
                </c:pt>
                <c:pt idx="1142">
                  <c:v>19.323565217391302</c:v>
                </c:pt>
                <c:pt idx="1143">
                  <c:v>19.324608695652174</c:v>
                </c:pt>
                <c:pt idx="1144">
                  <c:v>19.328608695652175</c:v>
                </c:pt>
                <c:pt idx="1145">
                  <c:v>19.33773913043478</c:v>
                </c:pt>
                <c:pt idx="1146">
                  <c:v>19.348913043478259</c:v>
                </c:pt>
                <c:pt idx="1147">
                  <c:v>19.354652173913049</c:v>
                </c:pt>
                <c:pt idx="1148">
                  <c:v>19.356913043478261</c:v>
                </c:pt>
                <c:pt idx="1149">
                  <c:v>19.35886956521739</c:v>
                </c:pt>
                <c:pt idx="1150">
                  <c:v>19.366043478260867</c:v>
                </c:pt>
                <c:pt idx="1151">
                  <c:v>19.370086956521735</c:v>
                </c:pt>
                <c:pt idx="1152">
                  <c:v>19.373478260869565</c:v>
                </c:pt>
                <c:pt idx="1153">
                  <c:v>19.380217391304345</c:v>
                </c:pt>
                <c:pt idx="1154">
                  <c:v>19.388217391304348</c:v>
                </c:pt>
                <c:pt idx="1155">
                  <c:v>19.394043478260865</c:v>
                </c:pt>
                <c:pt idx="1156">
                  <c:v>19.409521739130433</c:v>
                </c:pt>
                <c:pt idx="1157">
                  <c:v>19.428043478260868</c:v>
                </c:pt>
                <c:pt idx="1158">
                  <c:v>19.441521739130433</c:v>
                </c:pt>
                <c:pt idx="1159">
                  <c:v>19.440086956521736</c:v>
                </c:pt>
                <c:pt idx="1160">
                  <c:v>19.449521739130436</c:v>
                </c:pt>
                <c:pt idx="1161">
                  <c:v>19.460652173913047</c:v>
                </c:pt>
                <c:pt idx="1162">
                  <c:v>19.461782608695657</c:v>
                </c:pt>
                <c:pt idx="1163">
                  <c:v>19.465391304347833</c:v>
                </c:pt>
                <c:pt idx="1164">
                  <c:v>19.470173913043482</c:v>
                </c:pt>
                <c:pt idx="1165">
                  <c:v>19.479652173913049</c:v>
                </c:pt>
                <c:pt idx="1166">
                  <c:v>19.488521739130437</c:v>
                </c:pt>
                <c:pt idx="1167">
                  <c:v>19.50204347826087</c:v>
                </c:pt>
                <c:pt idx="1168">
                  <c:v>19.507000000000005</c:v>
                </c:pt>
                <c:pt idx="1169">
                  <c:v>19.512347826086959</c:v>
                </c:pt>
                <c:pt idx="1170">
                  <c:v>19.516434782608698</c:v>
                </c:pt>
                <c:pt idx="1171">
                  <c:v>19.517086956521741</c:v>
                </c:pt>
                <c:pt idx="1172">
                  <c:v>19.518217391304351</c:v>
                </c:pt>
                <c:pt idx="1173">
                  <c:v>19.517347826086958</c:v>
                </c:pt>
                <c:pt idx="1174">
                  <c:v>19.524999999999999</c:v>
                </c:pt>
                <c:pt idx="1175">
                  <c:v>19.541217391304347</c:v>
                </c:pt>
                <c:pt idx="1176">
                  <c:v>19.550652173913043</c:v>
                </c:pt>
                <c:pt idx="1177">
                  <c:v>19.561347826086958</c:v>
                </c:pt>
                <c:pt idx="1178">
                  <c:v>19.571956521739132</c:v>
                </c:pt>
                <c:pt idx="1179">
                  <c:v>19.571521739130436</c:v>
                </c:pt>
                <c:pt idx="1180">
                  <c:v>19.567956521739134</c:v>
                </c:pt>
                <c:pt idx="1181">
                  <c:v>19.567347826086959</c:v>
                </c:pt>
                <c:pt idx="1182">
                  <c:v>19.577000000000002</c:v>
                </c:pt>
                <c:pt idx="1183">
                  <c:v>19.585260869565218</c:v>
                </c:pt>
                <c:pt idx="1184">
                  <c:v>19.586217391304352</c:v>
                </c:pt>
                <c:pt idx="1185">
                  <c:v>19.596521739130434</c:v>
                </c:pt>
                <c:pt idx="1186">
                  <c:v>19.604304347826091</c:v>
                </c:pt>
                <c:pt idx="1187">
                  <c:v>19.606043478260872</c:v>
                </c:pt>
                <c:pt idx="1188">
                  <c:v>19.607913043478266</c:v>
                </c:pt>
                <c:pt idx="1189">
                  <c:v>19.607695652173916</c:v>
                </c:pt>
                <c:pt idx="1190">
                  <c:v>19.603217391304351</c:v>
                </c:pt>
                <c:pt idx="1191">
                  <c:v>19.603434782608698</c:v>
                </c:pt>
                <c:pt idx="1192">
                  <c:v>19.606739130434786</c:v>
                </c:pt>
                <c:pt idx="1193">
                  <c:v>19.615478260869569</c:v>
                </c:pt>
                <c:pt idx="1194">
                  <c:v>19.626173913043484</c:v>
                </c:pt>
                <c:pt idx="1195">
                  <c:v>19.632695652173915</c:v>
                </c:pt>
                <c:pt idx="1196">
                  <c:v>19.642434782608696</c:v>
                </c:pt>
                <c:pt idx="1197">
                  <c:v>19.642130434782608</c:v>
                </c:pt>
                <c:pt idx="1198">
                  <c:v>19.63695652173913</c:v>
                </c:pt>
                <c:pt idx="1199">
                  <c:v>19.637304347826088</c:v>
                </c:pt>
                <c:pt idx="1200">
                  <c:v>19.634913043478264</c:v>
                </c:pt>
                <c:pt idx="1201">
                  <c:v>19.63765217391304</c:v>
                </c:pt>
                <c:pt idx="1202">
                  <c:v>19.643956521739128</c:v>
                </c:pt>
                <c:pt idx="1203">
                  <c:v>19.652782608695649</c:v>
                </c:pt>
                <c:pt idx="1204">
                  <c:v>19.659130434782604</c:v>
                </c:pt>
                <c:pt idx="1205">
                  <c:v>19.660869565217389</c:v>
                </c:pt>
                <c:pt idx="1206">
                  <c:v>19.662652173913042</c:v>
                </c:pt>
                <c:pt idx="1207">
                  <c:v>19.666695652173914</c:v>
                </c:pt>
                <c:pt idx="1208">
                  <c:v>19.66921739130435</c:v>
                </c:pt>
                <c:pt idx="1209">
                  <c:v>19.669130434782605</c:v>
                </c:pt>
                <c:pt idx="1210">
                  <c:v>19.67704347826087</c:v>
                </c:pt>
                <c:pt idx="1211">
                  <c:v>19.688347826086957</c:v>
                </c:pt>
                <c:pt idx="1212">
                  <c:v>19.698217391304347</c:v>
                </c:pt>
                <c:pt idx="1213">
                  <c:v>19.704260869565218</c:v>
                </c:pt>
                <c:pt idx="1214">
                  <c:v>19.708869565217391</c:v>
                </c:pt>
                <c:pt idx="1215">
                  <c:v>19.709391304347829</c:v>
                </c:pt>
                <c:pt idx="1216">
                  <c:v>19.712565217391305</c:v>
                </c:pt>
                <c:pt idx="1217">
                  <c:v>19.714956521739133</c:v>
                </c:pt>
                <c:pt idx="1218">
                  <c:v>19.721000000000007</c:v>
                </c:pt>
                <c:pt idx="1219">
                  <c:v>19.730173913043483</c:v>
                </c:pt>
                <c:pt idx="1220">
                  <c:v>19.74513043478261</c:v>
                </c:pt>
                <c:pt idx="1221">
                  <c:v>19.755869565217395</c:v>
                </c:pt>
                <c:pt idx="1222">
                  <c:v>19.755565217391307</c:v>
                </c:pt>
                <c:pt idx="1223">
                  <c:v>19.760695652173911</c:v>
                </c:pt>
                <c:pt idx="1224">
                  <c:v>19.762260869565218</c:v>
                </c:pt>
                <c:pt idx="1225">
                  <c:v>19.773565217391305</c:v>
                </c:pt>
                <c:pt idx="1226">
                  <c:v>19.77921739130435</c:v>
                </c:pt>
                <c:pt idx="1227">
                  <c:v>19.78591304347826</c:v>
                </c:pt>
                <c:pt idx="1228">
                  <c:v>19.79769565217391</c:v>
                </c:pt>
                <c:pt idx="1229">
                  <c:v>19.809999999999999</c:v>
                </c:pt>
                <c:pt idx="1230">
                  <c:v>19.821999999999999</c:v>
                </c:pt>
                <c:pt idx="1231">
                  <c:v>19.833652173913041</c:v>
                </c:pt>
                <c:pt idx="1232">
                  <c:v>19.849478260869564</c:v>
                </c:pt>
                <c:pt idx="1233">
                  <c:v>19.857391304347829</c:v>
                </c:pt>
                <c:pt idx="1234">
                  <c:v>19.857304347826087</c:v>
                </c:pt>
                <c:pt idx="1235">
                  <c:v>19.858217391304347</c:v>
                </c:pt>
                <c:pt idx="1236">
                  <c:v>19.86578260869565</c:v>
                </c:pt>
                <c:pt idx="1237">
                  <c:v>19.880695652173912</c:v>
                </c:pt>
                <c:pt idx="1238">
                  <c:v>19.888695652173908</c:v>
                </c:pt>
                <c:pt idx="1239">
                  <c:v>19.89160869565217</c:v>
                </c:pt>
                <c:pt idx="1240">
                  <c:v>19.89965217391304</c:v>
                </c:pt>
                <c:pt idx="1241">
                  <c:v>19.907173913043472</c:v>
                </c:pt>
                <c:pt idx="1242">
                  <c:v>19.907043478260867</c:v>
                </c:pt>
                <c:pt idx="1243">
                  <c:v>19.90378260869565</c:v>
                </c:pt>
                <c:pt idx="1244">
                  <c:v>19.902086956521735</c:v>
                </c:pt>
                <c:pt idx="1245">
                  <c:v>19.913521739130434</c:v>
                </c:pt>
                <c:pt idx="1246">
                  <c:v>19.916782608695652</c:v>
                </c:pt>
                <c:pt idx="1247">
                  <c:v>19.920652173913048</c:v>
                </c:pt>
                <c:pt idx="1248">
                  <c:v>19.920043478260872</c:v>
                </c:pt>
                <c:pt idx="1249">
                  <c:v>19.920826086956527</c:v>
                </c:pt>
                <c:pt idx="1250">
                  <c:v>19.921695652173913</c:v>
                </c:pt>
                <c:pt idx="1251">
                  <c:v>19.927695652173917</c:v>
                </c:pt>
                <c:pt idx="1252">
                  <c:v>19.929043478260873</c:v>
                </c:pt>
                <c:pt idx="1253">
                  <c:v>19.92678260869565</c:v>
                </c:pt>
                <c:pt idx="1254">
                  <c:v>19.924478260869567</c:v>
                </c:pt>
                <c:pt idx="1255">
                  <c:v>19.918130434782611</c:v>
                </c:pt>
                <c:pt idx="1256">
                  <c:v>19.916434782608697</c:v>
                </c:pt>
                <c:pt idx="1257">
                  <c:v>19.921652173913042</c:v>
                </c:pt>
                <c:pt idx="1258">
                  <c:v>19.928608695652173</c:v>
                </c:pt>
                <c:pt idx="1259">
                  <c:v>19.934304347826089</c:v>
                </c:pt>
                <c:pt idx="1260">
                  <c:v>19.933565217391305</c:v>
                </c:pt>
                <c:pt idx="1261">
                  <c:v>19.937043478260872</c:v>
                </c:pt>
                <c:pt idx="1262">
                  <c:v>19.937565217391306</c:v>
                </c:pt>
                <c:pt idx="1263">
                  <c:v>19.942391304347826</c:v>
                </c:pt>
                <c:pt idx="1264">
                  <c:v>19.949869565217391</c:v>
                </c:pt>
                <c:pt idx="1265">
                  <c:v>19.956999999999997</c:v>
                </c:pt>
                <c:pt idx="1266">
                  <c:v>19.960521739130435</c:v>
                </c:pt>
                <c:pt idx="1267">
                  <c:v>19.968391304347826</c:v>
                </c:pt>
                <c:pt idx="1268">
                  <c:v>19.977999999999998</c:v>
                </c:pt>
                <c:pt idx="1269">
                  <c:v>19.988478260869563</c:v>
                </c:pt>
                <c:pt idx="1270">
                  <c:v>19.993521739130436</c:v>
                </c:pt>
                <c:pt idx="1271">
                  <c:v>19.996739130434783</c:v>
                </c:pt>
                <c:pt idx="1272">
                  <c:v>20.004478260869568</c:v>
                </c:pt>
                <c:pt idx="1273">
                  <c:v>20.016086956521743</c:v>
                </c:pt>
                <c:pt idx="1274">
                  <c:v>20.016043478260872</c:v>
                </c:pt>
                <c:pt idx="1275">
                  <c:v>20.016260869565219</c:v>
                </c:pt>
                <c:pt idx="1276">
                  <c:v>20.019434782608698</c:v>
                </c:pt>
                <c:pt idx="1277">
                  <c:v>20.023869565217389</c:v>
                </c:pt>
                <c:pt idx="1278">
                  <c:v>20.035130434782612</c:v>
                </c:pt>
                <c:pt idx="1279">
                  <c:v>20.042391304347824</c:v>
                </c:pt>
                <c:pt idx="1280">
                  <c:v>20.047695652173914</c:v>
                </c:pt>
                <c:pt idx="1281">
                  <c:v>20.052521739130434</c:v>
                </c:pt>
                <c:pt idx="1282">
                  <c:v>20.057913043478262</c:v>
                </c:pt>
                <c:pt idx="1283">
                  <c:v>20.061739130434777</c:v>
                </c:pt>
                <c:pt idx="1284">
                  <c:v>20.068565217391303</c:v>
                </c:pt>
                <c:pt idx="1285">
                  <c:v>20.078391304347825</c:v>
                </c:pt>
                <c:pt idx="1286">
                  <c:v>20.073956521739127</c:v>
                </c:pt>
                <c:pt idx="1287">
                  <c:v>20.073391304347826</c:v>
                </c:pt>
                <c:pt idx="1288">
                  <c:v>20.071217391304348</c:v>
                </c:pt>
                <c:pt idx="1289">
                  <c:v>20.078086956521741</c:v>
                </c:pt>
                <c:pt idx="1290">
                  <c:v>20.082347826086959</c:v>
                </c:pt>
                <c:pt idx="1291">
                  <c:v>20.077478260869565</c:v>
                </c:pt>
                <c:pt idx="1292">
                  <c:v>20.074217391304352</c:v>
                </c:pt>
                <c:pt idx="1293">
                  <c:v>20.084478260869567</c:v>
                </c:pt>
                <c:pt idx="1294">
                  <c:v>20.091434782608697</c:v>
                </c:pt>
                <c:pt idx="1295">
                  <c:v>20.094000000000001</c:v>
                </c:pt>
                <c:pt idx="1296">
                  <c:v>20.092173913043482</c:v>
                </c:pt>
                <c:pt idx="1297">
                  <c:v>20.094260869565218</c:v>
                </c:pt>
                <c:pt idx="1298">
                  <c:v>20.098869565217395</c:v>
                </c:pt>
                <c:pt idx="1299">
                  <c:v>20.107130434782611</c:v>
                </c:pt>
                <c:pt idx="1300">
                  <c:v>20.115391304347828</c:v>
                </c:pt>
                <c:pt idx="1301">
                  <c:v>20.120565217391309</c:v>
                </c:pt>
                <c:pt idx="1302">
                  <c:v>20.127782608695657</c:v>
                </c:pt>
                <c:pt idx="1303">
                  <c:v>20.131347826086959</c:v>
                </c:pt>
                <c:pt idx="1304">
                  <c:v>20.137521739130435</c:v>
                </c:pt>
                <c:pt idx="1305">
                  <c:v>20.144478260869565</c:v>
                </c:pt>
                <c:pt idx="1306">
                  <c:v>20.144652173913045</c:v>
                </c:pt>
                <c:pt idx="1307">
                  <c:v>20.146869565217397</c:v>
                </c:pt>
                <c:pt idx="1308">
                  <c:v>20.155434782608697</c:v>
                </c:pt>
                <c:pt idx="1309">
                  <c:v>20.173043478260869</c:v>
                </c:pt>
                <c:pt idx="1310">
                  <c:v>20.179869565217391</c:v>
                </c:pt>
                <c:pt idx="1311">
                  <c:v>20.188434782608699</c:v>
                </c:pt>
                <c:pt idx="1312">
                  <c:v>20.192521739130434</c:v>
                </c:pt>
                <c:pt idx="1313">
                  <c:v>20.197304347826087</c:v>
                </c:pt>
                <c:pt idx="1314">
                  <c:v>20.202391304347824</c:v>
                </c:pt>
                <c:pt idx="1315">
                  <c:v>20.210652173913044</c:v>
                </c:pt>
                <c:pt idx="1316">
                  <c:v>20.208913043478262</c:v>
                </c:pt>
                <c:pt idx="1317">
                  <c:v>20.212739130434777</c:v>
                </c:pt>
                <c:pt idx="1318">
                  <c:v>20.219173913043477</c:v>
                </c:pt>
                <c:pt idx="1319">
                  <c:v>20.226565217391304</c:v>
                </c:pt>
                <c:pt idx="1320">
                  <c:v>20.241565217391305</c:v>
                </c:pt>
                <c:pt idx="1321">
                  <c:v>20.252434782608699</c:v>
                </c:pt>
                <c:pt idx="1322">
                  <c:v>20.25921739130435</c:v>
                </c:pt>
                <c:pt idx="1323">
                  <c:v>20.257782608695653</c:v>
                </c:pt>
                <c:pt idx="1324">
                  <c:v>20.258130434782608</c:v>
                </c:pt>
                <c:pt idx="1325">
                  <c:v>20.262608695652176</c:v>
                </c:pt>
                <c:pt idx="1326">
                  <c:v>20.269739130434782</c:v>
                </c:pt>
                <c:pt idx="1327">
                  <c:v>20.270652173913046</c:v>
                </c:pt>
                <c:pt idx="1328">
                  <c:v>20.266521739130436</c:v>
                </c:pt>
                <c:pt idx="1329">
                  <c:v>20.26613043478261</c:v>
                </c:pt>
                <c:pt idx="1330">
                  <c:v>20.26795652173913</c:v>
                </c:pt>
                <c:pt idx="1331">
                  <c:v>20.254043478260868</c:v>
                </c:pt>
                <c:pt idx="1332">
                  <c:v>20.238260869565217</c:v>
                </c:pt>
                <c:pt idx="1333">
                  <c:v>20.237652173913041</c:v>
                </c:pt>
                <c:pt idx="1334">
                  <c:v>20.245956521739128</c:v>
                </c:pt>
                <c:pt idx="1335">
                  <c:v>20.25</c:v>
                </c:pt>
                <c:pt idx="1336">
                  <c:v>20.252869565217392</c:v>
                </c:pt>
                <c:pt idx="1337">
                  <c:v>20.260217391304344</c:v>
                </c:pt>
                <c:pt idx="1338">
                  <c:v>20.260260869565219</c:v>
                </c:pt>
                <c:pt idx="1339">
                  <c:v>20.267086956521741</c:v>
                </c:pt>
                <c:pt idx="1340">
                  <c:v>20.277304347826089</c:v>
                </c:pt>
                <c:pt idx="1341">
                  <c:v>20.282086956521738</c:v>
                </c:pt>
                <c:pt idx="1342">
                  <c:v>20.285869565217389</c:v>
                </c:pt>
                <c:pt idx="1343">
                  <c:v>20.278217391304349</c:v>
                </c:pt>
                <c:pt idx="1344">
                  <c:v>20.275391304347828</c:v>
                </c:pt>
                <c:pt idx="1345">
                  <c:v>20.277695652173914</c:v>
                </c:pt>
                <c:pt idx="1346">
                  <c:v>20.28108695652174</c:v>
                </c:pt>
                <c:pt idx="1347">
                  <c:v>20.293565217391308</c:v>
                </c:pt>
                <c:pt idx="1348">
                  <c:v>20.304478260869569</c:v>
                </c:pt>
                <c:pt idx="1349">
                  <c:v>20.309217391304351</c:v>
                </c:pt>
                <c:pt idx="1350">
                  <c:v>20.316913043478262</c:v>
                </c:pt>
                <c:pt idx="1351">
                  <c:v>20.331652173913046</c:v>
                </c:pt>
                <c:pt idx="1352">
                  <c:v>20.34365217391305</c:v>
                </c:pt>
                <c:pt idx="1353">
                  <c:v>20.358086956521742</c:v>
                </c:pt>
                <c:pt idx="1354">
                  <c:v>20.375000000000004</c:v>
                </c:pt>
                <c:pt idx="1355">
                  <c:v>20.396000000000001</c:v>
                </c:pt>
                <c:pt idx="1356">
                  <c:v>20.408260869565218</c:v>
                </c:pt>
                <c:pt idx="1357">
                  <c:v>20.418478260869566</c:v>
                </c:pt>
                <c:pt idx="1358">
                  <c:v>20.427434782608692</c:v>
                </c:pt>
                <c:pt idx="1359">
                  <c:v>20.433391304347825</c:v>
                </c:pt>
                <c:pt idx="1360">
                  <c:v>20.443086956521739</c:v>
                </c:pt>
                <c:pt idx="1361">
                  <c:v>20.457478260869564</c:v>
                </c:pt>
                <c:pt idx="1362">
                  <c:v>20.467608695652174</c:v>
                </c:pt>
                <c:pt idx="1363">
                  <c:v>20.479478260869566</c:v>
                </c:pt>
                <c:pt idx="1364">
                  <c:v>20.493913043478258</c:v>
                </c:pt>
                <c:pt idx="1365">
                  <c:v>20.503173913043476</c:v>
                </c:pt>
                <c:pt idx="1366">
                  <c:v>20.511608695652175</c:v>
                </c:pt>
                <c:pt idx="1367">
                  <c:v>20.521260869565218</c:v>
                </c:pt>
                <c:pt idx="1368">
                  <c:v>20.523086956521738</c:v>
                </c:pt>
                <c:pt idx="1369">
                  <c:v>20.534000000000002</c:v>
                </c:pt>
                <c:pt idx="1370">
                  <c:v>20.531913043478262</c:v>
                </c:pt>
                <c:pt idx="1371">
                  <c:v>20.532391304347829</c:v>
                </c:pt>
                <c:pt idx="1372">
                  <c:v>20.541347826086959</c:v>
                </c:pt>
                <c:pt idx="1373">
                  <c:v>20.544565217391302</c:v>
                </c:pt>
                <c:pt idx="1374">
                  <c:v>20.541826086956519</c:v>
                </c:pt>
                <c:pt idx="1375">
                  <c:v>20.550999999999995</c:v>
                </c:pt>
                <c:pt idx="1376">
                  <c:v>20.555652173913039</c:v>
                </c:pt>
                <c:pt idx="1377">
                  <c:v>20.561913043478256</c:v>
                </c:pt>
                <c:pt idx="1378">
                  <c:v>20.567652173913043</c:v>
                </c:pt>
                <c:pt idx="1379">
                  <c:v>20.567086956521738</c:v>
                </c:pt>
                <c:pt idx="1380">
                  <c:v>20.565608695652173</c:v>
                </c:pt>
                <c:pt idx="1381">
                  <c:v>20.570347826086955</c:v>
                </c:pt>
                <c:pt idx="1382">
                  <c:v>20.574434782608694</c:v>
                </c:pt>
                <c:pt idx="1383">
                  <c:v>20.570826086956522</c:v>
                </c:pt>
                <c:pt idx="1384">
                  <c:v>20.565956521739132</c:v>
                </c:pt>
                <c:pt idx="1385">
                  <c:v>20.569782608695654</c:v>
                </c:pt>
                <c:pt idx="1386">
                  <c:v>20.563565217391307</c:v>
                </c:pt>
                <c:pt idx="1387">
                  <c:v>20.558260869565217</c:v>
                </c:pt>
                <c:pt idx="1388">
                  <c:v>20.56286956521739</c:v>
                </c:pt>
                <c:pt idx="1389">
                  <c:v>20.568391304347823</c:v>
                </c:pt>
                <c:pt idx="1390">
                  <c:v>20.569391304347825</c:v>
                </c:pt>
                <c:pt idx="1391">
                  <c:v>20.577086956521736</c:v>
                </c:pt>
                <c:pt idx="1392">
                  <c:v>20.582260869565211</c:v>
                </c:pt>
                <c:pt idx="1393">
                  <c:v>20.587652173913042</c:v>
                </c:pt>
                <c:pt idx="1394">
                  <c:v>20.586086956521736</c:v>
                </c:pt>
                <c:pt idx="1395">
                  <c:v>20.585999999999999</c:v>
                </c:pt>
                <c:pt idx="1396">
                  <c:v>20.597086956521736</c:v>
                </c:pt>
                <c:pt idx="1397">
                  <c:v>20.608434782608693</c:v>
                </c:pt>
                <c:pt idx="1398">
                  <c:v>20.608086956521735</c:v>
                </c:pt>
                <c:pt idx="1399">
                  <c:v>20.607086956521737</c:v>
                </c:pt>
                <c:pt idx="1400">
                  <c:v>20.616826086956518</c:v>
                </c:pt>
                <c:pt idx="1401">
                  <c:v>20.621173913043474</c:v>
                </c:pt>
                <c:pt idx="1402">
                  <c:v>20.628956521739127</c:v>
                </c:pt>
                <c:pt idx="1403">
                  <c:v>20.627826086956521</c:v>
                </c:pt>
                <c:pt idx="1404">
                  <c:v>20.624826086956517</c:v>
                </c:pt>
                <c:pt idx="1405">
                  <c:v>20.62408695652174</c:v>
                </c:pt>
                <c:pt idx="1406">
                  <c:v>20.628043478260867</c:v>
                </c:pt>
                <c:pt idx="1407">
                  <c:v>20.635173913043477</c:v>
                </c:pt>
                <c:pt idx="1408">
                  <c:v>20.643304347826085</c:v>
                </c:pt>
                <c:pt idx="1409">
                  <c:v>20.647782608695653</c:v>
                </c:pt>
                <c:pt idx="1410">
                  <c:v>20.649478260869564</c:v>
                </c:pt>
                <c:pt idx="1411">
                  <c:v>20.649608695652176</c:v>
                </c:pt>
                <c:pt idx="1412">
                  <c:v>20.656782608695654</c:v>
                </c:pt>
                <c:pt idx="1413">
                  <c:v>20.668826086956525</c:v>
                </c:pt>
                <c:pt idx="1414">
                  <c:v>20.677</c:v>
                </c:pt>
                <c:pt idx="1415">
                  <c:v>20.684347826086956</c:v>
                </c:pt>
                <c:pt idx="1416">
                  <c:v>20.693217391304351</c:v>
                </c:pt>
                <c:pt idx="1417">
                  <c:v>20.69778260869565</c:v>
                </c:pt>
                <c:pt idx="1418">
                  <c:v>20.703391304347825</c:v>
                </c:pt>
                <c:pt idx="1419">
                  <c:v>20.703217391304349</c:v>
                </c:pt>
                <c:pt idx="1420">
                  <c:v>20.702608695652174</c:v>
                </c:pt>
                <c:pt idx="1421">
                  <c:v>20.709130434782612</c:v>
                </c:pt>
                <c:pt idx="1422">
                  <c:v>20.717782608695654</c:v>
                </c:pt>
                <c:pt idx="1423">
                  <c:v>20.717521739130433</c:v>
                </c:pt>
                <c:pt idx="1424">
                  <c:v>20.716999999999995</c:v>
                </c:pt>
                <c:pt idx="1425">
                  <c:v>20.716217391304347</c:v>
                </c:pt>
                <c:pt idx="1426">
                  <c:v>20.722260869565215</c:v>
                </c:pt>
                <c:pt idx="1427">
                  <c:v>20.726130434782604</c:v>
                </c:pt>
                <c:pt idx="1428">
                  <c:v>20.733521739130435</c:v>
                </c:pt>
                <c:pt idx="1429">
                  <c:v>20.739434782608697</c:v>
                </c:pt>
                <c:pt idx="1430">
                  <c:v>20.739956521739131</c:v>
                </c:pt>
                <c:pt idx="1431">
                  <c:v>20.730608695652172</c:v>
                </c:pt>
                <c:pt idx="1432">
                  <c:v>20.729434782608699</c:v>
                </c:pt>
                <c:pt idx="1433">
                  <c:v>20.72926086956522</c:v>
                </c:pt>
                <c:pt idx="1434">
                  <c:v>20.734173913043477</c:v>
                </c:pt>
                <c:pt idx="1435">
                  <c:v>20.736782608695655</c:v>
                </c:pt>
                <c:pt idx="1436">
                  <c:v>20.735130434782612</c:v>
                </c:pt>
                <c:pt idx="1437">
                  <c:v>20.732826086956525</c:v>
                </c:pt>
                <c:pt idx="1438">
                  <c:v>20.729782608695654</c:v>
                </c:pt>
                <c:pt idx="1439">
                  <c:v>20.732478260869563</c:v>
                </c:pt>
                <c:pt idx="1440">
                  <c:v>20.742739130434778</c:v>
                </c:pt>
                <c:pt idx="1441">
                  <c:v>20.749652173913045</c:v>
                </c:pt>
                <c:pt idx="1442">
                  <c:v>20.754565217391303</c:v>
                </c:pt>
                <c:pt idx="1443">
                  <c:v>20.760434782608694</c:v>
                </c:pt>
                <c:pt idx="1444">
                  <c:v>20.764173913043475</c:v>
                </c:pt>
                <c:pt idx="1445">
                  <c:v>20.767478260869563</c:v>
                </c:pt>
                <c:pt idx="1446">
                  <c:v>20.775956521739129</c:v>
                </c:pt>
                <c:pt idx="1447">
                  <c:v>20.785565217391301</c:v>
                </c:pt>
                <c:pt idx="1448">
                  <c:v>20.800913043478257</c:v>
                </c:pt>
                <c:pt idx="1449">
                  <c:v>20.803304347826082</c:v>
                </c:pt>
                <c:pt idx="1450">
                  <c:v>20.810391304347821</c:v>
                </c:pt>
                <c:pt idx="1451">
                  <c:v>20.812695652173911</c:v>
                </c:pt>
                <c:pt idx="1452">
                  <c:v>20.815260869565215</c:v>
                </c:pt>
                <c:pt idx="1453">
                  <c:v>20.821565217391299</c:v>
                </c:pt>
                <c:pt idx="1454">
                  <c:v>20.828217391304346</c:v>
                </c:pt>
                <c:pt idx="1455">
                  <c:v>20.83243478260869</c:v>
                </c:pt>
                <c:pt idx="1456">
                  <c:v>20.846565217391305</c:v>
                </c:pt>
                <c:pt idx="1457">
                  <c:v>20.851913043478262</c:v>
                </c:pt>
                <c:pt idx="1458">
                  <c:v>20.855782608695655</c:v>
                </c:pt>
                <c:pt idx="1459">
                  <c:v>20.857782608695654</c:v>
                </c:pt>
                <c:pt idx="1460">
                  <c:v>20.863347826086954</c:v>
                </c:pt>
                <c:pt idx="1461">
                  <c:v>20.868521739130436</c:v>
                </c:pt>
                <c:pt idx="1462">
                  <c:v>20.869434782608693</c:v>
                </c:pt>
                <c:pt idx="1463">
                  <c:v>20.87291304347826</c:v>
                </c:pt>
                <c:pt idx="1464">
                  <c:v>20.876652173913044</c:v>
                </c:pt>
                <c:pt idx="1465">
                  <c:v>20.885260869565215</c:v>
                </c:pt>
                <c:pt idx="1466">
                  <c:v>20.891304347826086</c:v>
                </c:pt>
                <c:pt idx="1467">
                  <c:v>20.89226086956522</c:v>
                </c:pt>
                <c:pt idx="1468">
                  <c:v>20.887826086956522</c:v>
                </c:pt>
                <c:pt idx="1469">
                  <c:v>20.888086956521743</c:v>
                </c:pt>
                <c:pt idx="1470">
                  <c:v>20.890391304347826</c:v>
                </c:pt>
                <c:pt idx="1471">
                  <c:v>20.885608695652174</c:v>
                </c:pt>
                <c:pt idx="1472">
                  <c:v>20.894086956521736</c:v>
                </c:pt>
                <c:pt idx="1473">
                  <c:v>20.89573913043478</c:v>
                </c:pt>
                <c:pt idx="1474">
                  <c:v>20.891695652173908</c:v>
                </c:pt>
                <c:pt idx="1475">
                  <c:v>20.891869565217391</c:v>
                </c:pt>
                <c:pt idx="1476">
                  <c:v>20.895826086956522</c:v>
                </c:pt>
                <c:pt idx="1477">
                  <c:v>20.907260869565217</c:v>
                </c:pt>
                <c:pt idx="1478">
                  <c:v>20.920565217391303</c:v>
                </c:pt>
                <c:pt idx="1479">
                  <c:v>20.923043478260869</c:v>
                </c:pt>
                <c:pt idx="1480">
                  <c:v>20.929739130434783</c:v>
                </c:pt>
                <c:pt idx="1481">
                  <c:v>20.936</c:v>
                </c:pt>
                <c:pt idx="1482">
                  <c:v>20.947347826086961</c:v>
                </c:pt>
                <c:pt idx="1483">
                  <c:v>20.959086956521741</c:v>
                </c:pt>
                <c:pt idx="1484">
                  <c:v>20.964478260869566</c:v>
                </c:pt>
                <c:pt idx="1485">
                  <c:v>20.96917391304348</c:v>
                </c:pt>
                <c:pt idx="1486">
                  <c:v>20.967956521739133</c:v>
                </c:pt>
                <c:pt idx="1487">
                  <c:v>20.965695652173913</c:v>
                </c:pt>
                <c:pt idx="1488">
                  <c:v>20.965304347826088</c:v>
                </c:pt>
                <c:pt idx="1489">
                  <c:v>20.964434782608695</c:v>
                </c:pt>
                <c:pt idx="1490">
                  <c:v>20.953826086956525</c:v>
                </c:pt>
                <c:pt idx="1491">
                  <c:v>20.961652173913045</c:v>
                </c:pt>
                <c:pt idx="1492">
                  <c:v>20.969173913043477</c:v>
                </c:pt>
                <c:pt idx="1493">
                  <c:v>20.972000000000001</c:v>
                </c:pt>
                <c:pt idx="1494">
                  <c:v>20.982173913043475</c:v>
                </c:pt>
                <c:pt idx="1495">
                  <c:v>20.985217391304346</c:v>
                </c:pt>
                <c:pt idx="1496">
                  <c:v>20.993739130434779</c:v>
                </c:pt>
                <c:pt idx="1497">
                  <c:v>21.01</c:v>
                </c:pt>
                <c:pt idx="1498">
                  <c:v>21.021608695652173</c:v>
                </c:pt>
                <c:pt idx="1499">
                  <c:v>21.031695652173916</c:v>
                </c:pt>
                <c:pt idx="1500">
                  <c:v>21.035565217391309</c:v>
                </c:pt>
                <c:pt idx="1501">
                  <c:v>21.039782608695656</c:v>
                </c:pt>
                <c:pt idx="1502">
                  <c:v>21.041826086956522</c:v>
                </c:pt>
                <c:pt idx="1503">
                  <c:v>21.040260869565223</c:v>
                </c:pt>
                <c:pt idx="1504">
                  <c:v>21.043565217391304</c:v>
                </c:pt>
                <c:pt idx="1505">
                  <c:v>21.045043478260876</c:v>
                </c:pt>
                <c:pt idx="1506">
                  <c:v>21.042434782608701</c:v>
                </c:pt>
                <c:pt idx="1507">
                  <c:v>21.049000000000003</c:v>
                </c:pt>
                <c:pt idx="1508">
                  <c:v>21.052347826086958</c:v>
                </c:pt>
                <c:pt idx="1509">
                  <c:v>21.051782608695653</c:v>
                </c:pt>
                <c:pt idx="1510">
                  <c:v>21.05730434782609</c:v>
                </c:pt>
                <c:pt idx="1511">
                  <c:v>21.06421739130435</c:v>
                </c:pt>
                <c:pt idx="1512">
                  <c:v>21.07</c:v>
                </c:pt>
                <c:pt idx="1513">
                  <c:v>21.090173913043479</c:v>
                </c:pt>
                <c:pt idx="1514">
                  <c:v>21.10034782608696</c:v>
                </c:pt>
                <c:pt idx="1515">
                  <c:v>21.107478260869563</c:v>
                </c:pt>
                <c:pt idx="1516">
                  <c:v>21.120217391304347</c:v>
                </c:pt>
                <c:pt idx="1517">
                  <c:v>21.122999999999998</c:v>
                </c:pt>
                <c:pt idx="1518">
                  <c:v>21.124304347826087</c:v>
                </c:pt>
                <c:pt idx="1519">
                  <c:v>21.129521739130436</c:v>
                </c:pt>
                <c:pt idx="1520">
                  <c:v>21.134260869565217</c:v>
                </c:pt>
                <c:pt idx="1521">
                  <c:v>21.130652173913042</c:v>
                </c:pt>
                <c:pt idx="1522">
                  <c:v>21.126304347826085</c:v>
                </c:pt>
                <c:pt idx="1523">
                  <c:v>21.126260869565215</c:v>
                </c:pt>
                <c:pt idx="1524">
                  <c:v>21.121304347826083</c:v>
                </c:pt>
                <c:pt idx="1525">
                  <c:v>21.128565217391298</c:v>
                </c:pt>
                <c:pt idx="1526">
                  <c:v>21.136652173913038</c:v>
                </c:pt>
                <c:pt idx="1527">
                  <c:v>21.143304347826081</c:v>
                </c:pt>
                <c:pt idx="1528">
                  <c:v>21.147608695652167</c:v>
                </c:pt>
                <c:pt idx="1529">
                  <c:v>21.150521739130433</c:v>
                </c:pt>
                <c:pt idx="1530">
                  <c:v>21.153391304347821</c:v>
                </c:pt>
                <c:pt idx="1531">
                  <c:v>21.157826086956522</c:v>
                </c:pt>
                <c:pt idx="1532">
                  <c:v>21.167739130434779</c:v>
                </c:pt>
                <c:pt idx="1533">
                  <c:v>21.179391304347824</c:v>
                </c:pt>
                <c:pt idx="1534">
                  <c:v>21.18352173913043</c:v>
                </c:pt>
                <c:pt idx="1535">
                  <c:v>21.189391304347822</c:v>
                </c:pt>
                <c:pt idx="1536">
                  <c:v>21.188391304347821</c:v>
                </c:pt>
                <c:pt idx="1537">
                  <c:v>21.187434782608694</c:v>
                </c:pt>
                <c:pt idx="1538">
                  <c:v>21.186086956521738</c:v>
                </c:pt>
                <c:pt idx="1539">
                  <c:v>21.185521739130433</c:v>
                </c:pt>
                <c:pt idx="1540">
                  <c:v>21.190521739130432</c:v>
                </c:pt>
                <c:pt idx="1541">
                  <c:v>21.197391304347821</c:v>
                </c:pt>
                <c:pt idx="1542">
                  <c:v>21.197043478260866</c:v>
                </c:pt>
                <c:pt idx="1543">
                  <c:v>21.201782608695652</c:v>
                </c:pt>
                <c:pt idx="1544">
                  <c:v>21.210521739130431</c:v>
                </c:pt>
                <c:pt idx="1545">
                  <c:v>21.214521739130433</c:v>
                </c:pt>
                <c:pt idx="1546">
                  <c:v>21.214521739130433</c:v>
                </c:pt>
                <c:pt idx="1547">
                  <c:v>21.227391304347826</c:v>
                </c:pt>
                <c:pt idx="1548">
                  <c:v>21.239608695652176</c:v>
                </c:pt>
                <c:pt idx="1549">
                  <c:v>21.242565217391306</c:v>
                </c:pt>
                <c:pt idx="1550">
                  <c:v>21.239565217391306</c:v>
                </c:pt>
                <c:pt idx="1551">
                  <c:v>21.237869565217395</c:v>
                </c:pt>
                <c:pt idx="1552">
                  <c:v>21.241695652173913</c:v>
                </c:pt>
                <c:pt idx="1553">
                  <c:v>21.248999999999999</c:v>
                </c:pt>
                <c:pt idx="1554">
                  <c:v>21.251695652173915</c:v>
                </c:pt>
                <c:pt idx="1555">
                  <c:v>21.251304347826089</c:v>
                </c:pt>
                <c:pt idx="1556">
                  <c:v>21.245434782608697</c:v>
                </c:pt>
                <c:pt idx="1557">
                  <c:v>21.240347826086957</c:v>
                </c:pt>
                <c:pt idx="1558">
                  <c:v>21.244173913043479</c:v>
                </c:pt>
                <c:pt idx="1559">
                  <c:v>21.258130434782608</c:v>
                </c:pt>
                <c:pt idx="1560">
                  <c:v>21.264739130434783</c:v>
                </c:pt>
                <c:pt idx="1561">
                  <c:v>21.268173913043476</c:v>
                </c:pt>
                <c:pt idx="1562">
                  <c:v>21.271304347826089</c:v>
                </c:pt>
                <c:pt idx="1563">
                  <c:v>21.273782608695655</c:v>
                </c:pt>
                <c:pt idx="1564">
                  <c:v>21.28408695652174</c:v>
                </c:pt>
                <c:pt idx="1565">
                  <c:v>21.293695652173913</c:v>
                </c:pt>
                <c:pt idx="1566">
                  <c:v>21.296956521739133</c:v>
                </c:pt>
                <c:pt idx="1567">
                  <c:v>21.306652173913044</c:v>
                </c:pt>
                <c:pt idx="1568">
                  <c:v>21.318391304347831</c:v>
                </c:pt>
                <c:pt idx="1569">
                  <c:v>21.328217391304349</c:v>
                </c:pt>
                <c:pt idx="1570">
                  <c:v>21.31813043478261</c:v>
                </c:pt>
                <c:pt idx="1571">
                  <c:v>21.308521739130438</c:v>
                </c:pt>
                <c:pt idx="1572">
                  <c:v>21.313652173913045</c:v>
                </c:pt>
                <c:pt idx="1573">
                  <c:v>21.32065217391305</c:v>
                </c:pt>
                <c:pt idx="1574">
                  <c:v>21.329521739130438</c:v>
                </c:pt>
                <c:pt idx="1575">
                  <c:v>21.334521739130434</c:v>
                </c:pt>
                <c:pt idx="1576">
                  <c:v>21.328000000000003</c:v>
                </c:pt>
                <c:pt idx="1577">
                  <c:v>21.33052173913044</c:v>
                </c:pt>
                <c:pt idx="1578">
                  <c:v>21.338652173913044</c:v>
                </c:pt>
                <c:pt idx="1579">
                  <c:v>21.347304347826089</c:v>
                </c:pt>
                <c:pt idx="1580">
                  <c:v>21.361565217391306</c:v>
                </c:pt>
                <c:pt idx="1581">
                  <c:v>21.368913043478265</c:v>
                </c:pt>
                <c:pt idx="1582">
                  <c:v>21.367956521739135</c:v>
                </c:pt>
                <c:pt idx="1583">
                  <c:v>21.366913043478263</c:v>
                </c:pt>
                <c:pt idx="1584">
                  <c:v>21.367956521739135</c:v>
                </c:pt>
                <c:pt idx="1585">
                  <c:v>21.368565217391303</c:v>
                </c:pt>
                <c:pt idx="1586">
                  <c:v>21.367869565217394</c:v>
                </c:pt>
                <c:pt idx="1587">
                  <c:v>21.362608695652174</c:v>
                </c:pt>
                <c:pt idx="1588">
                  <c:v>21.361304347826088</c:v>
                </c:pt>
                <c:pt idx="1589">
                  <c:v>21.362565217391307</c:v>
                </c:pt>
                <c:pt idx="1590">
                  <c:v>21.364173913043484</c:v>
                </c:pt>
                <c:pt idx="1591">
                  <c:v>21.371913043478266</c:v>
                </c:pt>
                <c:pt idx="1592">
                  <c:v>21.374130434782611</c:v>
                </c:pt>
                <c:pt idx="1593">
                  <c:v>21.386913043478263</c:v>
                </c:pt>
                <c:pt idx="1594">
                  <c:v>21.386130434782611</c:v>
                </c:pt>
                <c:pt idx="1595">
                  <c:v>21.380347826086957</c:v>
                </c:pt>
                <c:pt idx="1596">
                  <c:v>21.382565217391303</c:v>
                </c:pt>
                <c:pt idx="1597">
                  <c:v>21.387086956521738</c:v>
                </c:pt>
                <c:pt idx="1598">
                  <c:v>21.390826086956519</c:v>
                </c:pt>
                <c:pt idx="1599">
                  <c:v>21.401086956521738</c:v>
                </c:pt>
                <c:pt idx="1600">
                  <c:v>21.405173913043477</c:v>
                </c:pt>
                <c:pt idx="1601">
                  <c:v>21.413347826086955</c:v>
                </c:pt>
                <c:pt idx="1602">
                  <c:v>21.414347826086956</c:v>
                </c:pt>
                <c:pt idx="1603">
                  <c:v>21.406913043478262</c:v>
                </c:pt>
                <c:pt idx="1604">
                  <c:v>21.406869565217395</c:v>
                </c:pt>
                <c:pt idx="1605">
                  <c:v>21.413130434782612</c:v>
                </c:pt>
                <c:pt idx="1606">
                  <c:v>21.418695652173916</c:v>
                </c:pt>
                <c:pt idx="1607">
                  <c:v>21.421652173913049</c:v>
                </c:pt>
                <c:pt idx="1608">
                  <c:v>21.420826086956527</c:v>
                </c:pt>
                <c:pt idx="1609">
                  <c:v>21.423304347826093</c:v>
                </c:pt>
                <c:pt idx="1610">
                  <c:v>21.426000000000009</c:v>
                </c:pt>
                <c:pt idx="1611">
                  <c:v>21.439000000000004</c:v>
                </c:pt>
                <c:pt idx="1612">
                  <c:v>21.439304347826088</c:v>
                </c:pt>
                <c:pt idx="1613">
                  <c:v>21.4364347826087</c:v>
                </c:pt>
                <c:pt idx="1614">
                  <c:v>21.428043478260868</c:v>
                </c:pt>
                <c:pt idx="1615">
                  <c:v>21.423652173913041</c:v>
                </c:pt>
                <c:pt idx="1616">
                  <c:v>21.417086956521736</c:v>
                </c:pt>
                <c:pt idx="1617">
                  <c:v>21.425608695652169</c:v>
                </c:pt>
                <c:pt idx="1618">
                  <c:v>21.428521739130428</c:v>
                </c:pt>
                <c:pt idx="1619">
                  <c:v>21.427130434782608</c:v>
                </c:pt>
                <c:pt idx="1620">
                  <c:v>21.426173913043478</c:v>
                </c:pt>
                <c:pt idx="1621">
                  <c:v>21.427565217391301</c:v>
                </c:pt>
                <c:pt idx="1622">
                  <c:v>21.42495652173913</c:v>
                </c:pt>
                <c:pt idx="1623">
                  <c:v>21.427869565217396</c:v>
                </c:pt>
                <c:pt idx="1624">
                  <c:v>21.428782608695649</c:v>
                </c:pt>
                <c:pt idx="1625">
                  <c:v>21.431043478260868</c:v>
                </c:pt>
                <c:pt idx="1626">
                  <c:v>21.441478260869562</c:v>
                </c:pt>
                <c:pt idx="1627">
                  <c:v>21.442999999999998</c:v>
                </c:pt>
                <c:pt idx="1628">
                  <c:v>21.44404347826087</c:v>
                </c:pt>
                <c:pt idx="1629">
                  <c:v>21.449652173913044</c:v>
                </c:pt>
                <c:pt idx="1630">
                  <c:v>21.452782608695653</c:v>
                </c:pt>
                <c:pt idx="1631">
                  <c:v>21.458565217391303</c:v>
                </c:pt>
                <c:pt idx="1632">
                  <c:v>21.459652173913042</c:v>
                </c:pt>
                <c:pt idx="1633">
                  <c:v>21.47</c:v>
                </c:pt>
                <c:pt idx="1634">
                  <c:v>21.468304347826084</c:v>
                </c:pt>
                <c:pt idx="1635">
                  <c:v>21.477304347826088</c:v>
                </c:pt>
                <c:pt idx="1636">
                  <c:v>21.485652173913046</c:v>
                </c:pt>
                <c:pt idx="1637">
                  <c:v>21.498086956521739</c:v>
                </c:pt>
                <c:pt idx="1638">
                  <c:v>21.508695652173916</c:v>
                </c:pt>
                <c:pt idx="1639">
                  <c:v>21.514086956521741</c:v>
                </c:pt>
                <c:pt idx="1640">
                  <c:v>21.51517391304348</c:v>
                </c:pt>
                <c:pt idx="1641">
                  <c:v>21.520782608695654</c:v>
                </c:pt>
                <c:pt idx="1642">
                  <c:v>21.534826086956524</c:v>
                </c:pt>
                <c:pt idx="1643">
                  <c:v>21.546086956521741</c:v>
                </c:pt>
                <c:pt idx="1644">
                  <c:v>21.554782608695653</c:v>
                </c:pt>
                <c:pt idx="1645">
                  <c:v>21.559826086956519</c:v>
                </c:pt>
                <c:pt idx="1646">
                  <c:v>21.565173913043481</c:v>
                </c:pt>
                <c:pt idx="1647">
                  <c:v>21.566956521739126</c:v>
                </c:pt>
                <c:pt idx="1648">
                  <c:v>21.571913043478258</c:v>
                </c:pt>
                <c:pt idx="1649">
                  <c:v>21.57047826086956</c:v>
                </c:pt>
                <c:pt idx="1650">
                  <c:v>21.574391304347827</c:v>
                </c:pt>
                <c:pt idx="1651">
                  <c:v>21.573434782608697</c:v>
                </c:pt>
                <c:pt idx="1652">
                  <c:v>21.569652173913045</c:v>
                </c:pt>
                <c:pt idx="1653">
                  <c:v>21.578391304347829</c:v>
                </c:pt>
                <c:pt idx="1654">
                  <c:v>21.590347826086958</c:v>
                </c:pt>
                <c:pt idx="1655">
                  <c:v>21.596782608695658</c:v>
                </c:pt>
                <c:pt idx="1656">
                  <c:v>21.592086956521744</c:v>
                </c:pt>
                <c:pt idx="1657">
                  <c:v>21.593086956521741</c:v>
                </c:pt>
                <c:pt idx="1658">
                  <c:v>21.596695652173917</c:v>
                </c:pt>
                <c:pt idx="1659">
                  <c:v>21.592956521739136</c:v>
                </c:pt>
                <c:pt idx="1660">
                  <c:v>21.592260869565223</c:v>
                </c:pt>
                <c:pt idx="1661">
                  <c:v>21.595086956521744</c:v>
                </c:pt>
                <c:pt idx="1662">
                  <c:v>21.612217391304352</c:v>
                </c:pt>
                <c:pt idx="1663">
                  <c:v>21.62</c:v>
                </c:pt>
                <c:pt idx="1664">
                  <c:v>21.630130434782611</c:v>
                </c:pt>
                <c:pt idx="1665">
                  <c:v>21.62730434782609</c:v>
                </c:pt>
                <c:pt idx="1666">
                  <c:v>21.625130434782612</c:v>
                </c:pt>
                <c:pt idx="1667">
                  <c:v>21.620304347826089</c:v>
                </c:pt>
                <c:pt idx="1668">
                  <c:v>21.621739130434786</c:v>
                </c:pt>
                <c:pt idx="1669">
                  <c:v>21.624391304347828</c:v>
                </c:pt>
                <c:pt idx="1670">
                  <c:v>21.620086956521739</c:v>
                </c:pt>
                <c:pt idx="1671">
                  <c:v>21.613956521739134</c:v>
                </c:pt>
                <c:pt idx="1672">
                  <c:v>21.616695652173913</c:v>
                </c:pt>
                <c:pt idx="1673">
                  <c:v>21.614478260869564</c:v>
                </c:pt>
                <c:pt idx="1674">
                  <c:v>21.620347826086956</c:v>
                </c:pt>
                <c:pt idx="1675">
                  <c:v>21.631565217391302</c:v>
                </c:pt>
                <c:pt idx="1676">
                  <c:v>21.630695652173912</c:v>
                </c:pt>
                <c:pt idx="1677">
                  <c:v>21.629260869565218</c:v>
                </c:pt>
                <c:pt idx="1678">
                  <c:v>21.6335652173913</c:v>
                </c:pt>
                <c:pt idx="1679">
                  <c:v>21.639695652173913</c:v>
                </c:pt>
                <c:pt idx="1680">
                  <c:v>21.642782608695651</c:v>
                </c:pt>
                <c:pt idx="1681">
                  <c:v>21.642173913043479</c:v>
                </c:pt>
                <c:pt idx="1682">
                  <c:v>21.650826086956521</c:v>
                </c:pt>
                <c:pt idx="1683">
                  <c:v>21.650565217391303</c:v>
                </c:pt>
                <c:pt idx="1684">
                  <c:v>21.649695652173911</c:v>
                </c:pt>
                <c:pt idx="1685">
                  <c:v>21.634826086956526</c:v>
                </c:pt>
                <c:pt idx="1686">
                  <c:v>21.628130434782612</c:v>
                </c:pt>
                <c:pt idx="1687">
                  <c:v>21.623434782608697</c:v>
                </c:pt>
                <c:pt idx="1688">
                  <c:v>21.629695652173915</c:v>
                </c:pt>
                <c:pt idx="1689">
                  <c:v>21.631</c:v>
                </c:pt>
                <c:pt idx="1690">
                  <c:v>21.636652173913046</c:v>
                </c:pt>
                <c:pt idx="1691">
                  <c:v>21.645913043478263</c:v>
                </c:pt>
                <c:pt idx="1692">
                  <c:v>21.651086956521741</c:v>
                </c:pt>
                <c:pt idx="1693">
                  <c:v>21.659608695652178</c:v>
                </c:pt>
                <c:pt idx="1694">
                  <c:v>21.670521739130439</c:v>
                </c:pt>
                <c:pt idx="1695">
                  <c:v>21.673913043478262</c:v>
                </c:pt>
                <c:pt idx="1696">
                  <c:v>21.678956521739131</c:v>
                </c:pt>
                <c:pt idx="1697">
                  <c:v>21.682173913043481</c:v>
                </c:pt>
                <c:pt idx="1698">
                  <c:v>21.677391304347829</c:v>
                </c:pt>
                <c:pt idx="1699">
                  <c:v>21.677869565217392</c:v>
                </c:pt>
                <c:pt idx="1700">
                  <c:v>21.673913043478262</c:v>
                </c:pt>
                <c:pt idx="1701">
                  <c:v>21.682043478260869</c:v>
                </c:pt>
                <c:pt idx="1702">
                  <c:v>21.690434782608694</c:v>
                </c:pt>
                <c:pt idx="1703">
                  <c:v>21.695956521739131</c:v>
                </c:pt>
                <c:pt idx="1704">
                  <c:v>21.702086956521743</c:v>
                </c:pt>
                <c:pt idx="1705">
                  <c:v>21.705956521739132</c:v>
                </c:pt>
                <c:pt idx="1706">
                  <c:v>21.712391304347829</c:v>
                </c:pt>
                <c:pt idx="1707">
                  <c:v>21.712260869565217</c:v>
                </c:pt>
                <c:pt idx="1708">
                  <c:v>21.717434782608695</c:v>
                </c:pt>
                <c:pt idx="1709">
                  <c:v>21.724173913043479</c:v>
                </c:pt>
                <c:pt idx="1710">
                  <c:v>21.733608695652176</c:v>
                </c:pt>
                <c:pt idx="1711">
                  <c:v>21.730434782608693</c:v>
                </c:pt>
                <c:pt idx="1712">
                  <c:v>21.72769565217391</c:v>
                </c:pt>
                <c:pt idx="1713">
                  <c:v>21.726565217391304</c:v>
                </c:pt>
                <c:pt idx="1714">
                  <c:v>21.720000000000002</c:v>
                </c:pt>
                <c:pt idx="1715">
                  <c:v>21.710739130434781</c:v>
                </c:pt>
                <c:pt idx="1716">
                  <c:v>21.706260869565217</c:v>
                </c:pt>
                <c:pt idx="1717">
                  <c:v>21.704826086956519</c:v>
                </c:pt>
                <c:pt idx="1718">
                  <c:v>21.708652173913041</c:v>
                </c:pt>
                <c:pt idx="1719">
                  <c:v>21.71682608695652</c:v>
                </c:pt>
                <c:pt idx="1720">
                  <c:v>21.718869565217393</c:v>
                </c:pt>
                <c:pt idx="1721">
                  <c:v>21.71730434782609</c:v>
                </c:pt>
                <c:pt idx="1722">
                  <c:v>21.713739130434785</c:v>
                </c:pt>
                <c:pt idx="1723">
                  <c:v>21.7184347826087</c:v>
                </c:pt>
                <c:pt idx="1724">
                  <c:v>21.714043478260873</c:v>
                </c:pt>
                <c:pt idx="1725">
                  <c:v>21.710608695652176</c:v>
                </c:pt>
                <c:pt idx="1726">
                  <c:v>21.710260869565221</c:v>
                </c:pt>
                <c:pt idx="1727">
                  <c:v>21.708434782608695</c:v>
                </c:pt>
                <c:pt idx="1728">
                  <c:v>21.706521739130437</c:v>
                </c:pt>
                <c:pt idx="1729">
                  <c:v>21.707695652173914</c:v>
                </c:pt>
                <c:pt idx="1730">
                  <c:v>21.718304347826084</c:v>
                </c:pt>
                <c:pt idx="1731">
                  <c:v>21.724826086956522</c:v>
                </c:pt>
                <c:pt idx="1732">
                  <c:v>21.73086956521739</c:v>
                </c:pt>
                <c:pt idx="1733">
                  <c:v>21.732130434782608</c:v>
                </c:pt>
                <c:pt idx="1734">
                  <c:v>21.739434782608697</c:v>
                </c:pt>
                <c:pt idx="1735">
                  <c:v>21.753913043478256</c:v>
                </c:pt>
                <c:pt idx="1736">
                  <c:v>21.759782608695652</c:v>
                </c:pt>
                <c:pt idx="1737">
                  <c:v>21.768391304347823</c:v>
                </c:pt>
                <c:pt idx="1738">
                  <c:v>21.781869565217388</c:v>
                </c:pt>
                <c:pt idx="1739">
                  <c:v>21.788739130434784</c:v>
                </c:pt>
                <c:pt idx="1740">
                  <c:v>21.787130434782608</c:v>
                </c:pt>
                <c:pt idx="1741">
                  <c:v>21.78104347826087</c:v>
                </c:pt>
                <c:pt idx="1742">
                  <c:v>21.773956521739127</c:v>
                </c:pt>
                <c:pt idx="1743">
                  <c:v>21.782739130434781</c:v>
                </c:pt>
                <c:pt idx="1744">
                  <c:v>21.8</c:v>
                </c:pt>
                <c:pt idx="1745">
                  <c:v>21.812043478260865</c:v>
                </c:pt>
                <c:pt idx="1746">
                  <c:v>21.809826086956519</c:v>
                </c:pt>
                <c:pt idx="1747">
                  <c:v>21.809826086956519</c:v>
                </c:pt>
                <c:pt idx="1748">
                  <c:v>21.811565217391301</c:v>
                </c:pt>
                <c:pt idx="1749">
                  <c:v>21.814391304347826</c:v>
                </c:pt>
                <c:pt idx="1750">
                  <c:v>21.822695652173913</c:v>
                </c:pt>
                <c:pt idx="1751">
                  <c:v>21.830304347826086</c:v>
                </c:pt>
                <c:pt idx="1752">
                  <c:v>21.830217391304348</c:v>
                </c:pt>
                <c:pt idx="1753">
                  <c:v>21.830739130434782</c:v>
                </c:pt>
                <c:pt idx="1754">
                  <c:v>21.840086956521738</c:v>
                </c:pt>
                <c:pt idx="1755">
                  <c:v>21.838956521739131</c:v>
                </c:pt>
                <c:pt idx="1756">
                  <c:v>21.831</c:v>
                </c:pt>
                <c:pt idx="1757">
                  <c:v>21.825173913043479</c:v>
                </c:pt>
                <c:pt idx="1758">
                  <c:v>21.818434782608698</c:v>
                </c:pt>
                <c:pt idx="1759">
                  <c:v>21.827608695652174</c:v>
                </c:pt>
                <c:pt idx="1760">
                  <c:v>21.831391304347825</c:v>
                </c:pt>
                <c:pt idx="1761">
                  <c:v>21.829391304347826</c:v>
                </c:pt>
                <c:pt idx="1762">
                  <c:v>21.835260869565221</c:v>
                </c:pt>
                <c:pt idx="1763">
                  <c:v>21.843565217391308</c:v>
                </c:pt>
                <c:pt idx="1764">
                  <c:v>21.849</c:v>
                </c:pt>
                <c:pt idx="1765">
                  <c:v>21.845000000000002</c:v>
                </c:pt>
                <c:pt idx="1766">
                  <c:v>21.834</c:v>
                </c:pt>
                <c:pt idx="1767">
                  <c:v>21.820086956521742</c:v>
                </c:pt>
                <c:pt idx="1768">
                  <c:v>21.826043478260871</c:v>
                </c:pt>
                <c:pt idx="1769">
                  <c:v>21.838217391304347</c:v>
                </c:pt>
                <c:pt idx="1770">
                  <c:v>21.84826086956522</c:v>
                </c:pt>
                <c:pt idx="1771">
                  <c:v>21.857130434782608</c:v>
                </c:pt>
                <c:pt idx="1772">
                  <c:v>21.861608695652173</c:v>
                </c:pt>
                <c:pt idx="1773">
                  <c:v>21.855652173913043</c:v>
                </c:pt>
                <c:pt idx="1774">
                  <c:v>21.854652173913045</c:v>
                </c:pt>
                <c:pt idx="1775">
                  <c:v>21.865173913043478</c:v>
                </c:pt>
                <c:pt idx="1776">
                  <c:v>21.875347826086955</c:v>
                </c:pt>
                <c:pt idx="1777">
                  <c:v>21.876043478260868</c:v>
                </c:pt>
                <c:pt idx="1778">
                  <c:v>21.885826086956524</c:v>
                </c:pt>
                <c:pt idx="1779">
                  <c:v>21.900782608695653</c:v>
                </c:pt>
                <c:pt idx="1780">
                  <c:v>21.906173913043482</c:v>
                </c:pt>
                <c:pt idx="1781">
                  <c:v>21.908260869565218</c:v>
                </c:pt>
                <c:pt idx="1782">
                  <c:v>21.911608695652177</c:v>
                </c:pt>
                <c:pt idx="1783">
                  <c:v>21.917695652173915</c:v>
                </c:pt>
                <c:pt idx="1784">
                  <c:v>21.916695652173914</c:v>
                </c:pt>
                <c:pt idx="1785">
                  <c:v>21.913869565217393</c:v>
                </c:pt>
                <c:pt idx="1786">
                  <c:v>21.922086956521735</c:v>
                </c:pt>
                <c:pt idx="1787">
                  <c:v>21.932304347826083</c:v>
                </c:pt>
                <c:pt idx="1788">
                  <c:v>21.943434782608694</c:v>
                </c:pt>
                <c:pt idx="1789">
                  <c:v>21.958130434782607</c:v>
                </c:pt>
                <c:pt idx="1790">
                  <c:v>21.980217391304343</c:v>
                </c:pt>
                <c:pt idx="1791">
                  <c:v>21.982739130434776</c:v>
                </c:pt>
                <c:pt idx="1792">
                  <c:v>21.97652173913043</c:v>
                </c:pt>
                <c:pt idx="1793">
                  <c:v>21.973652173913038</c:v>
                </c:pt>
                <c:pt idx="1794">
                  <c:v>21.968043478260867</c:v>
                </c:pt>
                <c:pt idx="1795">
                  <c:v>21.966043478260872</c:v>
                </c:pt>
                <c:pt idx="1796">
                  <c:v>21.96895652173913</c:v>
                </c:pt>
                <c:pt idx="1797">
                  <c:v>21.967521739130436</c:v>
                </c:pt>
                <c:pt idx="1798">
                  <c:v>21.965260869565217</c:v>
                </c:pt>
                <c:pt idx="1799">
                  <c:v>21.969043478260868</c:v>
                </c:pt>
                <c:pt idx="1800">
                  <c:v>21.974</c:v>
                </c:pt>
                <c:pt idx="1801">
                  <c:v>21.969304347826085</c:v>
                </c:pt>
                <c:pt idx="1802">
                  <c:v>21.963000000000001</c:v>
                </c:pt>
                <c:pt idx="1803">
                  <c:v>21.962782608695651</c:v>
                </c:pt>
                <c:pt idx="1804">
                  <c:v>21.967608695652178</c:v>
                </c:pt>
                <c:pt idx="1805">
                  <c:v>21.969217391304348</c:v>
                </c:pt>
                <c:pt idx="1806">
                  <c:v>21.974478260869564</c:v>
                </c:pt>
                <c:pt idx="1807">
                  <c:v>21.976217391304345</c:v>
                </c:pt>
                <c:pt idx="1808">
                  <c:v>21.983956521739128</c:v>
                </c:pt>
                <c:pt idx="1809">
                  <c:v>21.987347826086957</c:v>
                </c:pt>
                <c:pt idx="1810">
                  <c:v>21.993695652173912</c:v>
                </c:pt>
                <c:pt idx="1811">
                  <c:v>22.002999999999997</c:v>
                </c:pt>
                <c:pt idx="1812">
                  <c:v>21.998739130434782</c:v>
                </c:pt>
                <c:pt idx="1813">
                  <c:v>21.995391304347823</c:v>
                </c:pt>
                <c:pt idx="1814">
                  <c:v>21.997130434782608</c:v>
                </c:pt>
                <c:pt idx="1815">
                  <c:v>22.011869565217392</c:v>
                </c:pt>
                <c:pt idx="1816">
                  <c:v>22.019956521739129</c:v>
                </c:pt>
                <c:pt idx="1817">
                  <c:v>22.030217391304351</c:v>
                </c:pt>
                <c:pt idx="1818">
                  <c:v>22.030565217391306</c:v>
                </c:pt>
                <c:pt idx="1819">
                  <c:v>22.035956521739131</c:v>
                </c:pt>
                <c:pt idx="1820">
                  <c:v>22.042217391304348</c:v>
                </c:pt>
                <c:pt idx="1821">
                  <c:v>22.043130434782608</c:v>
                </c:pt>
                <c:pt idx="1822">
                  <c:v>22.032173913043483</c:v>
                </c:pt>
                <c:pt idx="1823">
                  <c:v>22.027434782608701</c:v>
                </c:pt>
                <c:pt idx="1824">
                  <c:v>22.034434782608699</c:v>
                </c:pt>
                <c:pt idx="1825">
                  <c:v>22.043913043478266</c:v>
                </c:pt>
                <c:pt idx="1826">
                  <c:v>22.05408695652174</c:v>
                </c:pt>
                <c:pt idx="1827">
                  <c:v>22.061260869565221</c:v>
                </c:pt>
                <c:pt idx="1828">
                  <c:v>22.063434782608699</c:v>
                </c:pt>
                <c:pt idx="1829">
                  <c:v>22.067000000000004</c:v>
                </c:pt>
                <c:pt idx="1830">
                  <c:v>22.082739130434785</c:v>
                </c:pt>
                <c:pt idx="1831">
                  <c:v>22.075869565217396</c:v>
                </c:pt>
                <c:pt idx="1832">
                  <c:v>22.068130434782613</c:v>
                </c:pt>
                <c:pt idx="1833">
                  <c:v>22.063913043478266</c:v>
                </c:pt>
                <c:pt idx="1834">
                  <c:v>22.065391304347827</c:v>
                </c:pt>
                <c:pt idx="1835">
                  <c:v>22.08030434782609</c:v>
                </c:pt>
                <c:pt idx="1836">
                  <c:v>22.094652173913044</c:v>
                </c:pt>
                <c:pt idx="1837">
                  <c:v>22.096739130434788</c:v>
                </c:pt>
                <c:pt idx="1838">
                  <c:v>22.097608695652177</c:v>
                </c:pt>
                <c:pt idx="1839">
                  <c:v>22.104869565217392</c:v>
                </c:pt>
                <c:pt idx="1840">
                  <c:v>22.106173913043477</c:v>
                </c:pt>
                <c:pt idx="1841">
                  <c:v>22.1054347826087</c:v>
                </c:pt>
                <c:pt idx="1842">
                  <c:v>22.110652173913042</c:v>
                </c:pt>
                <c:pt idx="1843">
                  <c:v>22.111869565217386</c:v>
                </c:pt>
                <c:pt idx="1844">
                  <c:v>22.109043478260865</c:v>
                </c:pt>
                <c:pt idx="1845">
                  <c:v>22.114391304347826</c:v>
                </c:pt>
                <c:pt idx="1846">
                  <c:v>22.120999999999999</c:v>
                </c:pt>
                <c:pt idx="1847">
                  <c:v>22.127826086956521</c:v>
                </c:pt>
                <c:pt idx="1848">
                  <c:v>22.123652173913047</c:v>
                </c:pt>
                <c:pt idx="1849">
                  <c:v>22.115391304347828</c:v>
                </c:pt>
                <c:pt idx="1850">
                  <c:v>22.116391304347825</c:v>
                </c:pt>
                <c:pt idx="1851">
                  <c:v>22.124739130434783</c:v>
                </c:pt>
                <c:pt idx="1852">
                  <c:v>22.117739130434781</c:v>
                </c:pt>
                <c:pt idx="1853">
                  <c:v>22.108652173913043</c:v>
                </c:pt>
                <c:pt idx="1854">
                  <c:v>22.114130434782613</c:v>
                </c:pt>
                <c:pt idx="1855">
                  <c:v>22.119565217391305</c:v>
                </c:pt>
                <c:pt idx="1856">
                  <c:v>22.122956521739134</c:v>
                </c:pt>
                <c:pt idx="1857">
                  <c:v>22.119347826086958</c:v>
                </c:pt>
                <c:pt idx="1858">
                  <c:v>22.105086956521738</c:v>
                </c:pt>
                <c:pt idx="1859">
                  <c:v>22.083913043478258</c:v>
                </c:pt>
                <c:pt idx="1860">
                  <c:v>22.076478260869568</c:v>
                </c:pt>
                <c:pt idx="1861">
                  <c:v>22.076000000000001</c:v>
                </c:pt>
                <c:pt idx="1862">
                  <c:v>22.079521739130431</c:v>
                </c:pt>
                <c:pt idx="1863">
                  <c:v>22.090869565217393</c:v>
                </c:pt>
                <c:pt idx="1864">
                  <c:v>22.097739130434782</c:v>
                </c:pt>
                <c:pt idx="1865">
                  <c:v>22.096043478260871</c:v>
                </c:pt>
                <c:pt idx="1866">
                  <c:v>22.097260869565218</c:v>
                </c:pt>
                <c:pt idx="1867">
                  <c:v>22.103608695652177</c:v>
                </c:pt>
                <c:pt idx="1868">
                  <c:v>22.112913043478258</c:v>
                </c:pt>
                <c:pt idx="1869">
                  <c:v>22.122</c:v>
                </c:pt>
                <c:pt idx="1870">
                  <c:v>22.120434782608697</c:v>
                </c:pt>
                <c:pt idx="1871">
                  <c:v>22.133826086956521</c:v>
                </c:pt>
                <c:pt idx="1872">
                  <c:v>22.159956521739133</c:v>
                </c:pt>
                <c:pt idx="1873">
                  <c:v>22.167869565217394</c:v>
                </c:pt>
                <c:pt idx="1874">
                  <c:v>22.163173913043483</c:v>
                </c:pt>
                <c:pt idx="1875">
                  <c:v>22.165304347826094</c:v>
                </c:pt>
                <c:pt idx="1876">
                  <c:v>22.174173913043482</c:v>
                </c:pt>
                <c:pt idx="1877">
                  <c:v>22.183521739130441</c:v>
                </c:pt>
                <c:pt idx="1878">
                  <c:v>22.178086956521746</c:v>
                </c:pt>
                <c:pt idx="1879">
                  <c:v>22.182608695652178</c:v>
                </c:pt>
                <c:pt idx="1880">
                  <c:v>22.1984347826087</c:v>
                </c:pt>
                <c:pt idx="1881">
                  <c:v>22.207260869565221</c:v>
                </c:pt>
                <c:pt idx="1882">
                  <c:v>22.217434782608695</c:v>
                </c:pt>
                <c:pt idx="1883">
                  <c:v>22.218434782608696</c:v>
                </c:pt>
                <c:pt idx="1884">
                  <c:v>22.217913043478262</c:v>
                </c:pt>
                <c:pt idx="1885">
                  <c:v>22.214739130434783</c:v>
                </c:pt>
                <c:pt idx="1886">
                  <c:v>22.208565217391307</c:v>
                </c:pt>
                <c:pt idx="1887">
                  <c:v>22.20169565217391</c:v>
                </c:pt>
                <c:pt idx="1888">
                  <c:v>22.196086956521736</c:v>
                </c:pt>
                <c:pt idx="1889">
                  <c:v>22.208043478260866</c:v>
                </c:pt>
                <c:pt idx="1890">
                  <c:v>22.218565217391301</c:v>
                </c:pt>
                <c:pt idx="1891">
                  <c:v>22.22330434782608</c:v>
                </c:pt>
                <c:pt idx="1892">
                  <c:v>22.220739130434783</c:v>
                </c:pt>
                <c:pt idx="1893">
                  <c:v>22.221173913043479</c:v>
                </c:pt>
                <c:pt idx="1894">
                  <c:v>22.207000000000001</c:v>
                </c:pt>
                <c:pt idx="1895">
                  <c:v>22.193565217391303</c:v>
                </c:pt>
                <c:pt idx="1896">
                  <c:v>22.195217391304347</c:v>
                </c:pt>
                <c:pt idx="1897">
                  <c:v>22.192999999999998</c:v>
                </c:pt>
                <c:pt idx="1898">
                  <c:v>22.197391304347828</c:v>
                </c:pt>
                <c:pt idx="1899">
                  <c:v>22.193608695652173</c:v>
                </c:pt>
                <c:pt idx="1900">
                  <c:v>22.186130434782605</c:v>
                </c:pt>
                <c:pt idx="1901">
                  <c:v>22.201086956521738</c:v>
                </c:pt>
                <c:pt idx="1902">
                  <c:v>22.203173913043482</c:v>
                </c:pt>
                <c:pt idx="1903">
                  <c:v>22.191956521739133</c:v>
                </c:pt>
                <c:pt idx="1904">
                  <c:v>22.198391304347826</c:v>
                </c:pt>
                <c:pt idx="1905">
                  <c:v>22.203608695652171</c:v>
                </c:pt>
                <c:pt idx="1906">
                  <c:v>22.225999999999999</c:v>
                </c:pt>
                <c:pt idx="1907">
                  <c:v>22.24495652173913</c:v>
                </c:pt>
                <c:pt idx="1908">
                  <c:v>22.249739130434783</c:v>
                </c:pt>
                <c:pt idx="1909">
                  <c:v>22.248217391304344</c:v>
                </c:pt>
                <c:pt idx="1910">
                  <c:v>22.265217391304343</c:v>
                </c:pt>
                <c:pt idx="1911">
                  <c:v>22.283000000000001</c:v>
                </c:pt>
                <c:pt idx="1912">
                  <c:v>22.289043478260872</c:v>
                </c:pt>
                <c:pt idx="1913">
                  <c:v>22.290000000000003</c:v>
                </c:pt>
                <c:pt idx="1914">
                  <c:v>22.297652173913043</c:v>
                </c:pt>
                <c:pt idx="1915">
                  <c:v>22.305478260869563</c:v>
                </c:pt>
                <c:pt idx="1916">
                  <c:v>22.315999999999995</c:v>
                </c:pt>
                <c:pt idx="1917">
                  <c:v>22.339173913043471</c:v>
                </c:pt>
                <c:pt idx="1918">
                  <c:v>22.35039130434782</c:v>
                </c:pt>
                <c:pt idx="1919">
                  <c:v>22.3425652173913</c:v>
                </c:pt>
                <c:pt idx="1920">
                  <c:v>22.340999999999998</c:v>
                </c:pt>
                <c:pt idx="1921">
                  <c:v>22.342826086956521</c:v>
                </c:pt>
                <c:pt idx="1922">
                  <c:v>22.354869565217388</c:v>
                </c:pt>
                <c:pt idx="1923">
                  <c:v>22.370999999999995</c:v>
                </c:pt>
                <c:pt idx="1924">
                  <c:v>22.374999999999996</c:v>
                </c:pt>
                <c:pt idx="1925">
                  <c:v>22.381565217391302</c:v>
                </c:pt>
                <c:pt idx="1926">
                  <c:v>22.39708695652174</c:v>
                </c:pt>
                <c:pt idx="1927">
                  <c:v>22.402304347826089</c:v>
                </c:pt>
                <c:pt idx="1928">
                  <c:v>22.408869565217397</c:v>
                </c:pt>
                <c:pt idx="1929">
                  <c:v>22.401391304347829</c:v>
                </c:pt>
                <c:pt idx="1930">
                  <c:v>22.389913043478263</c:v>
                </c:pt>
                <c:pt idx="1931">
                  <c:v>22.383043478260873</c:v>
                </c:pt>
                <c:pt idx="1932">
                  <c:v>22.384391304347833</c:v>
                </c:pt>
                <c:pt idx="1933">
                  <c:v>22.388347826086957</c:v>
                </c:pt>
                <c:pt idx="1934">
                  <c:v>22.385086956521743</c:v>
                </c:pt>
                <c:pt idx="1935">
                  <c:v>22.373565217391302</c:v>
                </c:pt>
                <c:pt idx="1936">
                  <c:v>22.378999999999998</c:v>
                </c:pt>
                <c:pt idx="1937">
                  <c:v>22.378913043478256</c:v>
                </c:pt>
                <c:pt idx="1938">
                  <c:v>22.385434782608691</c:v>
                </c:pt>
                <c:pt idx="1939">
                  <c:v>22.387391304347826</c:v>
                </c:pt>
                <c:pt idx="1940">
                  <c:v>22.378478260869564</c:v>
                </c:pt>
                <c:pt idx="1941">
                  <c:v>22.37321739130434</c:v>
                </c:pt>
                <c:pt idx="1942">
                  <c:v>22.378913043478256</c:v>
                </c:pt>
                <c:pt idx="1943">
                  <c:v>22.390869565217386</c:v>
                </c:pt>
                <c:pt idx="1944">
                  <c:v>22.394434782608691</c:v>
                </c:pt>
                <c:pt idx="1945">
                  <c:v>22.393086956521735</c:v>
                </c:pt>
                <c:pt idx="1946">
                  <c:v>22.385000000000002</c:v>
                </c:pt>
                <c:pt idx="1947">
                  <c:v>22.381869565217393</c:v>
                </c:pt>
                <c:pt idx="1948">
                  <c:v>22.378913043478263</c:v>
                </c:pt>
                <c:pt idx="1949">
                  <c:v>22.384565217391305</c:v>
                </c:pt>
                <c:pt idx="1950">
                  <c:v>22.386739130434783</c:v>
                </c:pt>
                <c:pt idx="1951">
                  <c:v>22.391391304347827</c:v>
                </c:pt>
                <c:pt idx="1952">
                  <c:v>22.396086956521739</c:v>
                </c:pt>
                <c:pt idx="1953">
                  <c:v>22.396304347826089</c:v>
                </c:pt>
                <c:pt idx="1954">
                  <c:v>22.397391304347824</c:v>
                </c:pt>
                <c:pt idx="1955">
                  <c:v>22.400956521739129</c:v>
                </c:pt>
                <c:pt idx="1956">
                  <c:v>22.399347826086959</c:v>
                </c:pt>
                <c:pt idx="1957">
                  <c:v>22.404086956521738</c:v>
                </c:pt>
                <c:pt idx="1958">
                  <c:v>22.418260869565216</c:v>
                </c:pt>
                <c:pt idx="1959">
                  <c:v>22.42082608695652</c:v>
                </c:pt>
                <c:pt idx="1960">
                  <c:v>22.415347826086961</c:v>
                </c:pt>
                <c:pt idx="1961">
                  <c:v>22.411565217391306</c:v>
                </c:pt>
                <c:pt idx="1962">
                  <c:v>22.413043478260871</c:v>
                </c:pt>
                <c:pt idx="1963">
                  <c:v>22.429260869565216</c:v>
                </c:pt>
                <c:pt idx="1964">
                  <c:v>22.448652173913047</c:v>
                </c:pt>
                <c:pt idx="1965">
                  <c:v>22.45604347826087</c:v>
                </c:pt>
                <c:pt idx="1966">
                  <c:v>22.448695652173914</c:v>
                </c:pt>
                <c:pt idx="1967">
                  <c:v>22.457913043478257</c:v>
                </c:pt>
                <c:pt idx="1968">
                  <c:v>22.460304347826085</c:v>
                </c:pt>
                <c:pt idx="1969">
                  <c:v>22.466999999999999</c:v>
                </c:pt>
                <c:pt idx="1970">
                  <c:v>22.477130434782612</c:v>
                </c:pt>
                <c:pt idx="1971">
                  <c:v>22.483347826086955</c:v>
                </c:pt>
                <c:pt idx="1972">
                  <c:v>22.474826086956519</c:v>
                </c:pt>
                <c:pt idx="1973">
                  <c:v>22.465478260869567</c:v>
                </c:pt>
                <c:pt idx="1974">
                  <c:v>22.464565217391304</c:v>
                </c:pt>
                <c:pt idx="1975">
                  <c:v>22.457869565217393</c:v>
                </c:pt>
                <c:pt idx="1976">
                  <c:v>22.451043478260871</c:v>
                </c:pt>
                <c:pt idx="1977">
                  <c:v>22.45491304347826</c:v>
                </c:pt>
                <c:pt idx="1978">
                  <c:v>22.456130434782608</c:v>
                </c:pt>
                <c:pt idx="1979">
                  <c:v>22.461173913043478</c:v>
                </c:pt>
                <c:pt idx="1980">
                  <c:v>22.456826086956518</c:v>
                </c:pt>
                <c:pt idx="1981">
                  <c:v>22.445695652173914</c:v>
                </c:pt>
                <c:pt idx="1982">
                  <c:v>22.439565217391305</c:v>
                </c:pt>
                <c:pt idx="1983">
                  <c:v>22.442826086956519</c:v>
                </c:pt>
                <c:pt idx="1984">
                  <c:v>22.446956521739128</c:v>
                </c:pt>
                <c:pt idx="1985">
                  <c:v>22.447826086956521</c:v>
                </c:pt>
                <c:pt idx="1986">
                  <c:v>22.439304347826084</c:v>
                </c:pt>
                <c:pt idx="1987">
                  <c:v>22.429217391304345</c:v>
                </c:pt>
                <c:pt idx="1988">
                  <c:v>22.428347826086956</c:v>
                </c:pt>
                <c:pt idx="1989">
                  <c:v>22.43530434782609</c:v>
                </c:pt>
                <c:pt idx="1990">
                  <c:v>22.434347826086956</c:v>
                </c:pt>
                <c:pt idx="1991">
                  <c:v>22.432391304347824</c:v>
                </c:pt>
                <c:pt idx="1992">
                  <c:v>22.430826086956522</c:v>
                </c:pt>
                <c:pt idx="1993">
                  <c:v>22.425608695652173</c:v>
                </c:pt>
                <c:pt idx="1994">
                  <c:v>22.423478260869562</c:v>
                </c:pt>
                <c:pt idx="1995">
                  <c:v>22.429304347826083</c:v>
                </c:pt>
                <c:pt idx="1996">
                  <c:v>22.441956521739129</c:v>
                </c:pt>
                <c:pt idx="1997">
                  <c:v>22.438869565217388</c:v>
                </c:pt>
                <c:pt idx="1998">
                  <c:v>22.445391304347822</c:v>
                </c:pt>
                <c:pt idx="1999">
                  <c:v>22.470217391304345</c:v>
                </c:pt>
                <c:pt idx="2000">
                  <c:v>22.486565217391302</c:v>
                </c:pt>
                <c:pt idx="2001">
                  <c:v>22.492608695652166</c:v>
                </c:pt>
                <c:pt idx="2002">
                  <c:v>22.484478260869562</c:v>
                </c:pt>
                <c:pt idx="2003">
                  <c:v>22.4965652173913</c:v>
                </c:pt>
                <c:pt idx="2004">
                  <c:v>22.503739130434777</c:v>
                </c:pt>
                <c:pt idx="2005">
                  <c:v>22.499999999999996</c:v>
                </c:pt>
                <c:pt idx="2006">
                  <c:v>22.498782608695652</c:v>
                </c:pt>
                <c:pt idx="2007">
                  <c:v>22.495000000000001</c:v>
                </c:pt>
                <c:pt idx="2008">
                  <c:v>22.497565217391301</c:v>
                </c:pt>
                <c:pt idx="2009">
                  <c:v>22.504173913043477</c:v>
                </c:pt>
                <c:pt idx="2010">
                  <c:v>22.505347826086957</c:v>
                </c:pt>
                <c:pt idx="2011">
                  <c:v>22.513739130434782</c:v>
                </c:pt>
                <c:pt idx="2012">
                  <c:v>22.514695652173916</c:v>
                </c:pt>
                <c:pt idx="2013">
                  <c:v>22.503913043478263</c:v>
                </c:pt>
                <c:pt idx="2014">
                  <c:v>22.504652173913041</c:v>
                </c:pt>
                <c:pt idx="2015">
                  <c:v>22.50895652173913</c:v>
                </c:pt>
                <c:pt idx="2016">
                  <c:v>22.507782608695653</c:v>
                </c:pt>
                <c:pt idx="2017">
                  <c:v>22.5</c:v>
                </c:pt>
                <c:pt idx="2018">
                  <c:v>22.496347826086954</c:v>
                </c:pt>
                <c:pt idx="2019">
                  <c:v>22.498999999999999</c:v>
                </c:pt>
                <c:pt idx="2020">
                  <c:v>22.497478260869567</c:v>
                </c:pt>
                <c:pt idx="2021">
                  <c:v>22.484652173913044</c:v>
                </c:pt>
                <c:pt idx="2022">
                  <c:v>22.464260869565223</c:v>
                </c:pt>
                <c:pt idx="2023">
                  <c:v>22.449652173913048</c:v>
                </c:pt>
                <c:pt idx="2024">
                  <c:v>22.448304347826088</c:v>
                </c:pt>
                <c:pt idx="2025">
                  <c:v>22.447347826086961</c:v>
                </c:pt>
                <c:pt idx="2026">
                  <c:v>22.458086956521743</c:v>
                </c:pt>
                <c:pt idx="2027">
                  <c:v>22.482391304347829</c:v>
                </c:pt>
                <c:pt idx="2028">
                  <c:v>22.507608695652177</c:v>
                </c:pt>
                <c:pt idx="2029">
                  <c:v>22.511695652173913</c:v>
                </c:pt>
                <c:pt idx="2030">
                  <c:v>22.50826086956522</c:v>
                </c:pt>
                <c:pt idx="2031">
                  <c:v>22.506043478260871</c:v>
                </c:pt>
                <c:pt idx="2032">
                  <c:v>22.491652173913042</c:v>
                </c:pt>
                <c:pt idx="2033">
                  <c:v>22.48339130434783</c:v>
                </c:pt>
                <c:pt idx="2034">
                  <c:v>22.479565217391304</c:v>
                </c:pt>
                <c:pt idx="2035">
                  <c:v>22.493217391304348</c:v>
                </c:pt>
                <c:pt idx="2036">
                  <c:v>22.517739130434784</c:v>
                </c:pt>
                <c:pt idx="2037">
                  <c:v>22.539652173913044</c:v>
                </c:pt>
                <c:pt idx="2038">
                  <c:v>22.552130434782612</c:v>
                </c:pt>
                <c:pt idx="2039">
                  <c:v>22.551347826086964</c:v>
                </c:pt>
                <c:pt idx="2040">
                  <c:v>22.5554347826087</c:v>
                </c:pt>
                <c:pt idx="2041">
                  <c:v>22.560434782608695</c:v>
                </c:pt>
                <c:pt idx="2042">
                  <c:v>22.569434782608695</c:v>
                </c:pt>
                <c:pt idx="2043">
                  <c:v>22.588739130434782</c:v>
                </c:pt>
                <c:pt idx="2044">
                  <c:v>22.610347826086958</c:v>
                </c:pt>
                <c:pt idx="2045">
                  <c:v>22.620869565217394</c:v>
                </c:pt>
                <c:pt idx="2046">
                  <c:v>22.634956521739131</c:v>
                </c:pt>
                <c:pt idx="2047">
                  <c:v>22.643086956521746</c:v>
                </c:pt>
                <c:pt idx="2048">
                  <c:v>22.650739130434786</c:v>
                </c:pt>
                <c:pt idx="2049">
                  <c:v>22.633782608695658</c:v>
                </c:pt>
                <c:pt idx="2050">
                  <c:v>22.618826086956524</c:v>
                </c:pt>
                <c:pt idx="2051">
                  <c:v>22.609695652173915</c:v>
                </c:pt>
                <c:pt idx="2052">
                  <c:v>22.612260869565223</c:v>
                </c:pt>
                <c:pt idx="2053">
                  <c:v>22.614565217391306</c:v>
                </c:pt>
                <c:pt idx="2054">
                  <c:v>22.611217391304347</c:v>
                </c:pt>
                <c:pt idx="2055">
                  <c:v>22.626347826086953</c:v>
                </c:pt>
                <c:pt idx="2056">
                  <c:v>22.650521739130433</c:v>
                </c:pt>
                <c:pt idx="2057">
                  <c:v>22.645391304347829</c:v>
                </c:pt>
                <c:pt idx="2058">
                  <c:v>22.639434782608692</c:v>
                </c:pt>
                <c:pt idx="2059">
                  <c:v>22.626695652173908</c:v>
                </c:pt>
                <c:pt idx="2060">
                  <c:v>22.613217391304346</c:v>
                </c:pt>
                <c:pt idx="2061">
                  <c:v>22.604173913043475</c:v>
                </c:pt>
                <c:pt idx="2062">
                  <c:v>22.614391304347826</c:v>
                </c:pt>
                <c:pt idx="2063">
                  <c:v>22.624173913043478</c:v>
                </c:pt>
                <c:pt idx="2064">
                  <c:v>22.619347826086958</c:v>
                </c:pt>
                <c:pt idx="2065">
                  <c:v>22.589913043478266</c:v>
                </c:pt>
                <c:pt idx="2066">
                  <c:v>22.571869565217391</c:v>
                </c:pt>
                <c:pt idx="2067">
                  <c:v>22.577434782608698</c:v>
                </c:pt>
                <c:pt idx="2068">
                  <c:v>22.592130434782611</c:v>
                </c:pt>
                <c:pt idx="2069">
                  <c:v>22.596565217391305</c:v>
                </c:pt>
                <c:pt idx="2070">
                  <c:v>22.590913043478267</c:v>
                </c:pt>
                <c:pt idx="2071">
                  <c:v>22.597565217391306</c:v>
                </c:pt>
                <c:pt idx="2072">
                  <c:v>22.617739130434785</c:v>
                </c:pt>
                <c:pt idx="2073">
                  <c:v>22.629913043478265</c:v>
                </c:pt>
                <c:pt idx="2074">
                  <c:v>22.642565217391308</c:v>
                </c:pt>
                <c:pt idx="2075">
                  <c:v>22.646739130434781</c:v>
                </c:pt>
                <c:pt idx="2076">
                  <c:v>22.661565217391299</c:v>
                </c:pt>
                <c:pt idx="2077">
                  <c:v>22.672739130434781</c:v>
                </c:pt>
                <c:pt idx="2078">
                  <c:v>22.68186956521739</c:v>
                </c:pt>
                <c:pt idx="2079">
                  <c:v>22.68073913043478</c:v>
                </c:pt>
                <c:pt idx="2080">
                  <c:v>22.698304347826085</c:v>
                </c:pt>
                <c:pt idx="2081">
                  <c:v>22.699478260869565</c:v>
                </c:pt>
                <c:pt idx="2082">
                  <c:v>22.699869565217387</c:v>
                </c:pt>
                <c:pt idx="2083">
                  <c:v>22.721652173913046</c:v>
                </c:pt>
                <c:pt idx="2084">
                  <c:v>22.746043478260866</c:v>
                </c:pt>
                <c:pt idx="2085">
                  <c:v>22.755695652173916</c:v>
                </c:pt>
                <c:pt idx="2086">
                  <c:v>22.76517391304348</c:v>
                </c:pt>
                <c:pt idx="2087">
                  <c:v>22.777434782608694</c:v>
                </c:pt>
                <c:pt idx="2088">
                  <c:v>22.800739130434785</c:v>
                </c:pt>
                <c:pt idx="2089">
                  <c:v>22.799608695652172</c:v>
                </c:pt>
                <c:pt idx="2090">
                  <c:v>22.794521739130435</c:v>
                </c:pt>
                <c:pt idx="2091">
                  <c:v>22.794434782608697</c:v>
                </c:pt>
                <c:pt idx="2092">
                  <c:v>22.791913043478264</c:v>
                </c:pt>
                <c:pt idx="2093">
                  <c:v>22.798391304347827</c:v>
                </c:pt>
                <c:pt idx="2094">
                  <c:v>22.81217391304348</c:v>
                </c:pt>
                <c:pt idx="2095">
                  <c:v>22.800826086956523</c:v>
                </c:pt>
                <c:pt idx="2096">
                  <c:v>22.786695652173915</c:v>
                </c:pt>
                <c:pt idx="2097">
                  <c:v>22.781391304347824</c:v>
                </c:pt>
                <c:pt idx="2098">
                  <c:v>22.789521739130439</c:v>
                </c:pt>
                <c:pt idx="2099">
                  <c:v>22.788869565217396</c:v>
                </c:pt>
                <c:pt idx="2100">
                  <c:v>22.781478260869573</c:v>
                </c:pt>
                <c:pt idx="2101">
                  <c:v>22.758478260869566</c:v>
                </c:pt>
                <c:pt idx="2102">
                  <c:v>22.736565217391309</c:v>
                </c:pt>
                <c:pt idx="2103">
                  <c:v>22.732782608695658</c:v>
                </c:pt>
                <c:pt idx="2104">
                  <c:v>22.741652173913042</c:v>
                </c:pt>
                <c:pt idx="2105">
                  <c:v>22.756869565217393</c:v>
                </c:pt>
                <c:pt idx="2106">
                  <c:v>22.74008695652174</c:v>
                </c:pt>
                <c:pt idx="2107">
                  <c:v>22.717521739130436</c:v>
                </c:pt>
                <c:pt idx="2108">
                  <c:v>22.707652173913047</c:v>
                </c:pt>
                <c:pt idx="2109">
                  <c:v>22.701434782608697</c:v>
                </c:pt>
                <c:pt idx="2110">
                  <c:v>22.701043478260871</c:v>
                </c:pt>
                <c:pt idx="2111">
                  <c:v>22.703086956521741</c:v>
                </c:pt>
                <c:pt idx="2112">
                  <c:v>22.725999999999999</c:v>
                </c:pt>
                <c:pt idx="2113">
                  <c:v>22.743347826086957</c:v>
                </c:pt>
                <c:pt idx="2114">
                  <c:v>22.73686956521739</c:v>
                </c:pt>
                <c:pt idx="2115">
                  <c:v>22.742695652173914</c:v>
                </c:pt>
                <c:pt idx="2116">
                  <c:v>22.759739130434784</c:v>
                </c:pt>
                <c:pt idx="2117">
                  <c:v>22.763086956521747</c:v>
                </c:pt>
                <c:pt idx="2118">
                  <c:v>22.778956521739133</c:v>
                </c:pt>
                <c:pt idx="2119">
                  <c:v>22.796217391304353</c:v>
                </c:pt>
                <c:pt idx="2120">
                  <c:v>22.796347826086958</c:v>
                </c:pt>
                <c:pt idx="2121">
                  <c:v>22.787000000000006</c:v>
                </c:pt>
                <c:pt idx="2122">
                  <c:v>22.784173913043482</c:v>
                </c:pt>
                <c:pt idx="2123">
                  <c:v>22.800695652173921</c:v>
                </c:pt>
                <c:pt idx="2124">
                  <c:v>22.825260869565223</c:v>
                </c:pt>
                <c:pt idx="2125">
                  <c:v>22.829521739130442</c:v>
                </c:pt>
                <c:pt idx="2126">
                  <c:v>22.829869565217397</c:v>
                </c:pt>
                <c:pt idx="2127">
                  <c:v>22.821304347826093</c:v>
                </c:pt>
                <c:pt idx="2128">
                  <c:v>22.807000000000006</c:v>
                </c:pt>
                <c:pt idx="2129">
                  <c:v>22.809565217391309</c:v>
                </c:pt>
                <c:pt idx="2130">
                  <c:v>22.83447826086957</c:v>
                </c:pt>
                <c:pt idx="2131">
                  <c:v>22.856478260869562</c:v>
                </c:pt>
                <c:pt idx="2132">
                  <c:v>22.870478260869568</c:v>
                </c:pt>
                <c:pt idx="2133">
                  <c:v>22.864652173913047</c:v>
                </c:pt>
                <c:pt idx="2134">
                  <c:v>22.853478260869565</c:v>
                </c:pt>
                <c:pt idx="2135">
                  <c:v>22.848869565217392</c:v>
                </c:pt>
                <c:pt idx="2136">
                  <c:v>22.843826086956522</c:v>
                </c:pt>
                <c:pt idx="2137">
                  <c:v>22.843565217391305</c:v>
                </c:pt>
                <c:pt idx="2138">
                  <c:v>22.845913043478262</c:v>
                </c:pt>
                <c:pt idx="2139">
                  <c:v>22.835695652173914</c:v>
                </c:pt>
                <c:pt idx="2140">
                  <c:v>22.828347826086958</c:v>
                </c:pt>
                <c:pt idx="2141">
                  <c:v>22.824956521739132</c:v>
                </c:pt>
                <c:pt idx="2142">
                  <c:v>22.825304347826087</c:v>
                </c:pt>
                <c:pt idx="2143">
                  <c:v>22.836130434782607</c:v>
                </c:pt>
                <c:pt idx="2144">
                  <c:v>22.848652173913045</c:v>
                </c:pt>
                <c:pt idx="2145">
                  <c:v>22.857782608695651</c:v>
                </c:pt>
                <c:pt idx="2146">
                  <c:v>22.857217391304349</c:v>
                </c:pt>
                <c:pt idx="2147">
                  <c:v>22.857130434782611</c:v>
                </c:pt>
                <c:pt idx="2148">
                  <c:v>22.88191304347826</c:v>
                </c:pt>
                <c:pt idx="2149">
                  <c:v>22.886478260869566</c:v>
                </c:pt>
                <c:pt idx="2150">
                  <c:v>22.890521739130435</c:v>
                </c:pt>
                <c:pt idx="2151">
                  <c:v>22.899739130434785</c:v>
                </c:pt>
                <c:pt idx="2152">
                  <c:v>22.906260869565219</c:v>
                </c:pt>
                <c:pt idx="2153">
                  <c:v>22.899130434782606</c:v>
                </c:pt>
                <c:pt idx="2154">
                  <c:v>22.894434782608695</c:v>
                </c:pt>
                <c:pt idx="2155">
                  <c:v>22.89826086956522</c:v>
                </c:pt>
                <c:pt idx="2156">
                  <c:v>22.909565217391307</c:v>
                </c:pt>
                <c:pt idx="2157">
                  <c:v>22.930043478260874</c:v>
                </c:pt>
                <c:pt idx="2158">
                  <c:v>22.935826086956528</c:v>
                </c:pt>
                <c:pt idx="2159">
                  <c:v>22.932000000000006</c:v>
                </c:pt>
                <c:pt idx="2160">
                  <c:v>22.937130434782617</c:v>
                </c:pt>
                <c:pt idx="2161">
                  <c:v>22.930086956521741</c:v>
                </c:pt>
                <c:pt idx="2162">
                  <c:v>22.921869565217396</c:v>
                </c:pt>
                <c:pt idx="2163">
                  <c:v>22.911173913043484</c:v>
                </c:pt>
                <c:pt idx="2164">
                  <c:v>22.912391304347828</c:v>
                </c:pt>
                <c:pt idx="2165">
                  <c:v>22.917043478260869</c:v>
                </c:pt>
                <c:pt idx="2166">
                  <c:v>22.917217391304352</c:v>
                </c:pt>
                <c:pt idx="2167">
                  <c:v>22.91204347826087</c:v>
                </c:pt>
                <c:pt idx="2168">
                  <c:v>22.91113043478261</c:v>
                </c:pt>
                <c:pt idx="2169">
                  <c:v>22.914521739130436</c:v>
                </c:pt>
                <c:pt idx="2170">
                  <c:v>22.921173913043479</c:v>
                </c:pt>
                <c:pt idx="2171">
                  <c:v>22.912521739130433</c:v>
                </c:pt>
                <c:pt idx="2172">
                  <c:v>22.903913043478259</c:v>
                </c:pt>
                <c:pt idx="2173">
                  <c:v>22.900826086956521</c:v>
                </c:pt>
                <c:pt idx="2174">
                  <c:v>22.900826086956521</c:v>
                </c:pt>
                <c:pt idx="2175">
                  <c:v>22.898521739130434</c:v>
                </c:pt>
                <c:pt idx="2176">
                  <c:v>22.906173913043478</c:v>
                </c:pt>
                <c:pt idx="2177">
                  <c:v>22.885565217391306</c:v>
                </c:pt>
                <c:pt idx="2178">
                  <c:v>22.867695652173914</c:v>
                </c:pt>
                <c:pt idx="2179">
                  <c:v>22.87</c:v>
                </c:pt>
                <c:pt idx="2180">
                  <c:v>22.87591304347826</c:v>
                </c:pt>
                <c:pt idx="2181">
                  <c:v>22.866782608695654</c:v>
                </c:pt>
                <c:pt idx="2182">
                  <c:v>22.866913043478263</c:v>
                </c:pt>
                <c:pt idx="2183">
                  <c:v>22.871521739130433</c:v>
                </c:pt>
                <c:pt idx="2184">
                  <c:v>22.878652173913043</c:v>
                </c:pt>
                <c:pt idx="2185">
                  <c:v>22.883130434782608</c:v>
                </c:pt>
                <c:pt idx="2186">
                  <c:v>22.884521739130431</c:v>
                </c:pt>
                <c:pt idx="2187">
                  <c:v>22.884826086956522</c:v>
                </c:pt>
                <c:pt idx="2188">
                  <c:v>22.891391304347824</c:v>
                </c:pt>
                <c:pt idx="2189">
                  <c:v>22.895565217391301</c:v>
                </c:pt>
                <c:pt idx="2190">
                  <c:v>22.911652173913041</c:v>
                </c:pt>
                <c:pt idx="2191">
                  <c:v>22.922391304347826</c:v>
                </c:pt>
                <c:pt idx="2192">
                  <c:v>22.927521739130434</c:v>
                </c:pt>
                <c:pt idx="2193">
                  <c:v>22.922304347826085</c:v>
                </c:pt>
                <c:pt idx="2194">
                  <c:v>22.92291304347826</c:v>
                </c:pt>
                <c:pt idx="2195">
                  <c:v>22.946739130434782</c:v>
                </c:pt>
                <c:pt idx="2196">
                  <c:v>22.963826086956523</c:v>
                </c:pt>
                <c:pt idx="2197">
                  <c:v>22.964652173913045</c:v>
                </c:pt>
                <c:pt idx="2198">
                  <c:v>22.965434782608696</c:v>
                </c:pt>
                <c:pt idx="2199">
                  <c:v>22.952869565217394</c:v>
                </c:pt>
                <c:pt idx="2200">
                  <c:v>22.981521739130436</c:v>
                </c:pt>
                <c:pt idx="2201">
                  <c:v>23.013434782608698</c:v>
                </c:pt>
                <c:pt idx="2202">
                  <c:v>23.013869565217394</c:v>
                </c:pt>
                <c:pt idx="2203">
                  <c:v>23.0034347826087</c:v>
                </c:pt>
                <c:pt idx="2204">
                  <c:v>23.001565217391306</c:v>
                </c:pt>
                <c:pt idx="2205">
                  <c:v>23.004478260869568</c:v>
                </c:pt>
                <c:pt idx="2206">
                  <c:v>23.003304347826088</c:v>
                </c:pt>
                <c:pt idx="2207">
                  <c:v>23.019739130434786</c:v>
                </c:pt>
                <c:pt idx="2208">
                  <c:v>23.035869565217393</c:v>
                </c:pt>
                <c:pt idx="2209">
                  <c:v>23.060304347826083</c:v>
                </c:pt>
                <c:pt idx="2210">
                  <c:v>23.065913043478258</c:v>
                </c:pt>
                <c:pt idx="2211">
                  <c:v>23.058608695652172</c:v>
                </c:pt>
                <c:pt idx="2212">
                  <c:v>23.049739130434777</c:v>
                </c:pt>
                <c:pt idx="2213">
                  <c:v>23.036043478260861</c:v>
                </c:pt>
                <c:pt idx="2214">
                  <c:v>23.033304347826082</c:v>
                </c:pt>
                <c:pt idx="2215">
                  <c:v>23.031173913043478</c:v>
                </c:pt>
                <c:pt idx="2216">
                  <c:v>23.034695652173909</c:v>
                </c:pt>
                <c:pt idx="2217">
                  <c:v>23.039913043478261</c:v>
                </c:pt>
                <c:pt idx="2218">
                  <c:v>23.019869565217391</c:v>
                </c:pt>
                <c:pt idx="2219">
                  <c:v>23.027260869565215</c:v>
                </c:pt>
                <c:pt idx="2220">
                  <c:v>23.032217391304343</c:v>
                </c:pt>
                <c:pt idx="2221">
                  <c:v>23.028652173913041</c:v>
                </c:pt>
                <c:pt idx="2222">
                  <c:v>23.040826086956521</c:v>
                </c:pt>
                <c:pt idx="2223">
                  <c:v>23.042086956521736</c:v>
                </c:pt>
                <c:pt idx="2224">
                  <c:v>23.045000000000005</c:v>
                </c:pt>
                <c:pt idx="2225">
                  <c:v>23.050782608695652</c:v>
                </c:pt>
                <c:pt idx="2226">
                  <c:v>23.045347826086957</c:v>
                </c:pt>
                <c:pt idx="2227">
                  <c:v>23.073652173913047</c:v>
                </c:pt>
                <c:pt idx="2228">
                  <c:v>23.084869565217392</c:v>
                </c:pt>
                <c:pt idx="2229">
                  <c:v>23.096521739130434</c:v>
                </c:pt>
                <c:pt idx="2230">
                  <c:v>23.083478260869569</c:v>
                </c:pt>
                <c:pt idx="2231">
                  <c:v>23.075826086956521</c:v>
                </c:pt>
                <c:pt idx="2232">
                  <c:v>23.064695652173917</c:v>
                </c:pt>
                <c:pt idx="2233">
                  <c:v>23.051695652173912</c:v>
                </c:pt>
                <c:pt idx="2234">
                  <c:v>23.04117391304348</c:v>
                </c:pt>
                <c:pt idx="2235">
                  <c:v>23.052521739130434</c:v>
                </c:pt>
                <c:pt idx="2236">
                  <c:v>23.073782608695652</c:v>
                </c:pt>
                <c:pt idx="2237">
                  <c:v>23.075391304347828</c:v>
                </c:pt>
                <c:pt idx="2238">
                  <c:v>23.082347826086956</c:v>
                </c:pt>
                <c:pt idx="2239">
                  <c:v>23.069434782608688</c:v>
                </c:pt>
                <c:pt idx="2240">
                  <c:v>23.069913043478262</c:v>
                </c:pt>
                <c:pt idx="2241">
                  <c:v>23.090130434782608</c:v>
                </c:pt>
                <c:pt idx="2242">
                  <c:v>23.078826086956525</c:v>
                </c:pt>
                <c:pt idx="2243">
                  <c:v>23.083391304347828</c:v>
                </c:pt>
                <c:pt idx="2244">
                  <c:v>23.105043478260868</c:v>
                </c:pt>
                <c:pt idx="2245">
                  <c:v>23.11191304347826</c:v>
                </c:pt>
                <c:pt idx="2246">
                  <c:v>23.117086956521739</c:v>
                </c:pt>
                <c:pt idx="2247">
                  <c:v>23.118000000000002</c:v>
                </c:pt>
                <c:pt idx="2248">
                  <c:v>23.131956521739131</c:v>
                </c:pt>
                <c:pt idx="2249">
                  <c:v>23.146478260869568</c:v>
                </c:pt>
                <c:pt idx="2250">
                  <c:v>23.146217391304344</c:v>
                </c:pt>
                <c:pt idx="2251">
                  <c:v>23.163260869565217</c:v>
                </c:pt>
                <c:pt idx="2252">
                  <c:v>23.172478260869564</c:v>
                </c:pt>
                <c:pt idx="2253">
                  <c:v>23.176739130434786</c:v>
                </c:pt>
                <c:pt idx="2254">
                  <c:v>23.169347826086955</c:v>
                </c:pt>
                <c:pt idx="2255">
                  <c:v>23.17773913043478</c:v>
                </c:pt>
                <c:pt idx="2256">
                  <c:v>23.217130434782604</c:v>
                </c:pt>
                <c:pt idx="2257">
                  <c:v>23.254391304347827</c:v>
                </c:pt>
                <c:pt idx="2258">
                  <c:v>23.264956521739133</c:v>
                </c:pt>
                <c:pt idx="2259">
                  <c:v>23.277260869565215</c:v>
                </c:pt>
                <c:pt idx="2260">
                  <c:v>23.288782608695648</c:v>
                </c:pt>
                <c:pt idx="2261">
                  <c:v>23.286782608695653</c:v>
                </c:pt>
                <c:pt idx="2262">
                  <c:v>23.312739130434782</c:v>
                </c:pt>
                <c:pt idx="2263">
                  <c:v>23.316999999999997</c:v>
                </c:pt>
                <c:pt idx="2264">
                  <c:v>23.30869565217391</c:v>
                </c:pt>
                <c:pt idx="2265">
                  <c:v>23.310173913043474</c:v>
                </c:pt>
                <c:pt idx="2266">
                  <c:v>23.310304347826083</c:v>
                </c:pt>
                <c:pt idx="2267">
                  <c:v>23.28982608695652</c:v>
                </c:pt>
                <c:pt idx="2268">
                  <c:v>23.277173913043473</c:v>
                </c:pt>
                <c:pt idx="2269">
                  <c:v>23.256260869565217</c:v>
                </c:pt>
                <c:pt idx="2270">
                  <c:v>23.231913043478258</c:v>
                </c:pt>
                <c:pt idx="2271">
                  <c:v>23.230739130434777</c:v>
                </c:pt>
                <c:pt idx="2272">
                  <c:v>23.235956521739126</c:v>
                </c:pt>
                <c:pt idx="2273">
                  <c:v>23.209782608695651</c:v>
                </c:pt>
                <c:pt idx="2274">
                  <c:v>23.172608695652169</c:v>
                </c:pt>
                <c:pt idx="2275">
                  <c:v>23.170478260869562</c:v>
                </c:pt>
                <c:pt idx="2276">
                  <c:v>23.163347826086948</c:v>
                </c:pt>
                <c:pt idx="2277">
                  <c:v>23.173695652173908</c:v>
                </c:pt>
                <c:pt idx="2278">
                  <c:v>23.182739130434776</c:v>
                </c:pt>
                <c:pt idx="2279">
                  <c:v>23.166956521739127</c:v>
                </c:pt>
                <c:pt idx="2280">
                  <c:v>23.170391304347824</c:v>
                </c:pt>
                <c:pt idx="2281">
                  <c:v>23.171999999999997</c:v>
                </c:pt>
                <c:pt idx="2282">
                  <c:v>23.138739130434779</c:v>
                </c:pt>
                <c:pt idx="2283">
                  <c:v>23.137434782608693</c:v>
                </c:pt>
                <c:pt idx="2284">
                  <c:v>23.149217391304347</c:v>
                </c:pt>
                <c:pt idx="2285">
                  <c:v>23.156391304347824</c:v>
                </c:pt>
                <c:pt idx="2286">
                  <c:v>23.136391304347825</c:v>
                </c:pt>
                <c:pt idx="2287">
                  <c:v>23.143565217391306</c:v>
                </c:pt>
                <c:pt idx="2288">
                  <c:v>23.159304347826087</c:v>
                </c:pt>
                <c:pt idx="2289">
                  <c:v>23.16921739130435</c:v>
                </c:pt>
                <c:pt idx="2290">
                  <c:v>23.163956521739134</c:v>
                </c:pt>
                <c:pt idx="2291">
                  <c:v>23.170521739130439</c:v>
                </c:pt>
                <c:pt idx="2292">
                  <c:v>23.201304347826092</c:v>
                </c:pt>
                <c:pt idx="2293">
                  <c:v>23.224521739130438</c:v>
                </c:pt>
                <c:pt idx="2294">
                  <c:v>23.218869565217396</c:v>
                </c:pt>
                <c:pt idx="2295">
                  <c:v>23.234391304347831</c:v>
                </c:pt>
                <c:pt idx="2296">
                  <c:v>23.274217391304347</c:v>
                </c:pt>
                <c:pt idx="2297">
                  <c:v>23.296913043478263</c:v>
                </c:pt>
                <c:pt idx="2298">
                  <c:v>23.299173913043479</c:v>
                </c:pt>
                <c:pt idx="2299">
                  <c:v>23.308608695652172</c:v>
                </c:pt>
                <c:pt idx="2300">
                  <c:v>23.324695652173911</c:v>
                </c:pt>
                <c:pt idx="2301">
                  <c:v>23.339739130434783</c:v>
                </c:pt>
                <c:pt idx="2302">
                  <c:v>23.346869565217389</c:v>
                </c:pt>
                <c:pt idx="2303">
                  <c:v>23.316869565217388</c:v>
                </c:pt>
                <c:pt idx="2304">
                  <c:v>23.30895652173913</c:v>
                </c:pt>
                <c:pt idx="2305">
                  <c:v>23.33843478260869</c:v>
                </c:pt>
                <c:pt idx="2306">
                  <c:v>23.350999999999999</c:v>
                </c:pt>
                <c:pt idx="2307">
                  <c:v>23.351478260869566</c:v>
                </c:pt>
                <c:pt idx="2308">
                  <c:v>23.370217391304351</c:v>
                </c:pt>
                <c:pt idx="2309">
                  <c:v>23.403217391304352</c:v>
                </c:pt>
                <c:pt idx="2310">
                  <c:v>23.408608695652173</c:v>
                </c:pt>
                <c:pt idx="2311">
                  <c:v>23.405608695652173</c:v>
                </c:pt>
                <c:pt idx="2312">
                  <c:v>23.398260869565217</c:v>
                </c:pt>
                <c:pt idx="2313">
                  <c:v>23.436304347826081</c:v>
                </c:pt>
                <c:pt idx="2314">
                  <c:v>23.441695652173909</c:v>
                </c:pt>
                <c:pt idx="2315">
                  <c:v>23.439130434782605</c:v>
                </c:pt>
                <c:pt idx="2316">
                  <c:v>23.43717391304348</c:v>
                </c:pt>
                <c:pt idx="2317">
                  <c:v>23.437956521739128</c:v>
                </c:pt>
                <c:pt idx="2318">
                  <c:v>23.437478260869565</c:v>
                </c:pt>
                <c:pt idx="2319">
                  <c:v>23.43530434782609</c:v>
                </c:pt>
                <c:pt idx="2320">
                  <c:v>23.453695652173909</c:v>
                </c:pt>
                <c:pt idx="2321">
                  <c:v>23.449260869565215</c:v>
                </c:pt>
                <c:pt idx="2322">
                  <c:v>23.443956521739132</c:v>
                </c:pt>
                <c:pt idx="2323">
                  <c:v>23.450130434782611</c:v>
                </c:pt>
                <c:pt idx="2324">
                  <c:v>23.446086956521739</c:v>
                </c:pt>
                <c:pt idx="2325">
                  <c:v>23.434043478260872</c:v>
                </c:pt>
                <c:pt idx="2326">
                  <c:v>23.421782608695647</c:v>
                </c:pt>
                <c:pt idx="2327">
                  <c:v>23.418913043478256</c:v>
                </c:pt>
                <c:pt idx="2328">
                  <c:v>23.414391304347824</c:v>
                </c:pt>
                <c:pt idx="2329">
                  <c:v>23.387434782608693</c:v>
                </c:pt>
                <c:pt idx="2330">
                  <c:v>23.387173913043483</c:v>
                </c:pt>
                <c:pt idx="2331">
                  <c:v>23.363043478260867</c:v>
                </c:pt>
                <c:pt idx="2332">
                  <c:v>23.354173913043475</c:v>
                </c:pt>
                <c:pt idx="2333">
                  <c:v>23.355608695652169</c:v>
                </c:pt>
                <c:pt idx="2334">
                  <c:v>23.372304347826081</c:v>
                </c:pt>
                <c:pt idx="2335">
                  <c:v>23.373304347826082</c:v>
                </c:pt>
                <c:pt idx="2336">
                  <c:v>23.347086956521736</c:v>
                </c:pt>
                <c:pt idx="2337">
                  <c:v>23.342739130434783</c:v>
                </c:pt>
                <c:pt idx="2338">
                  <c:v>23.334434782608696</c:v>
                </c:pt>
                <c:pt idx="2339">
                  <c:v>23.342782608695654</c:v>
                </c:pt>
                <c:pt idx="2340">
                  <c:v>23.353565217391306</c:v>
                </c:pt>
                <c:pt idx="2341">
                  <c:v>23.350260869565219</c:v>
                </c:pt>
                <c:pt idx="2342">
                  <c:v>23.331739130434784</c:v>
                </c:pt>
                <c:pt idx="2343">
                  <c:v>23.305391304347832</c:v>
                </c:pt>
                <c:pt idx="2344">
                  <c:v>23.307782608695653</c:v>
                </c:pt>
                <c:pt idx="2345">
                  <c:v>23.452049180327855</c:v>
                </c:pt>
                <c:pt idx="2346">
                  <c:v>23.448967213114742</c:v>
                </c:pt>
                <c:pt idx="2347">
                  <c:v>23.452967213114739</c:v>
                </c:pt>
                <c:pt idx="2348">
                  <c:v>23.44645901639343</c:v>
                </c:pt>
                <c:pt idx="2349">
                  <c:v>23.442360655737698</c:v>
                </c:pt>
                <c:pt idx="2350">
                  <c:v>23.434606557377041</c:v>
                </c:pt>
                <c:pt idx="2351">
                  <c:v>23.429278688524587</c:v>
                </c:pt>
                <c:pt idx="2352">
                  <c:v>23.428327868852453</c:v>
                </c:pt>
                <c:pt idx="2353">
                  <c:v>23.431999999999995</c:v>
                </c:pt>
                <c:pt idx="2354">
                  <c:v>23.440721311475411</c:v>
                </c:pt>
                <c:pt idx="2355">
                  <c:v>23.442672131147543</c:v>
                </c:pt>
                <c:pt idx="2356">
                  <c:v>23.444573770491807</c:v>
                </c:pt>
                <c:pt idx="2357">
                  <c:v>23.448459016393446</c:v>
                </c:pt>
                <c:pt idx="2358">
                  <c:v>23.448213114754104</c:v>
                </c:pt>
                <c:pt idx="2359">
                  <c:v>23.449934426229515</c:v>
                </c:pt>
                <c:pt idx="2360">
                  <c:v>23.454754098360659</c:v>
                </c:pt>
                <c:pt idx="2361">
                  <c:v>23.461131147540986</c:v>
                </c:pt>
                <c:pt idx="2362">
                  <c:v>23.455327868852464</c:v>
                </c:pt>
                <c:pt idx="2363">
                  <c:v>23.457836065573773</c:v>
                </c:pt>
                <c:pt idx="2364">
                  <c:v>23.45960655737705</c:v>
                </c:pt>
                <c:pt idx="2365">
                  <c:v>23.453278688524595</c:v>
                </c:pt>
                <c:pt idx="2366">
                  <c:v>23.449229508196723</c:v>
                </c:pt>
                <c:pt idx="2367">
                  <c:v>23.450868852459021</c:v>
                </c:pt>
                <c:pt idx="2368">
                  <c:v>23.469983606557374</c:v>
                </c:pt>
                <c:pt idx="2369">
                  <c:v>23.47652459016393</c:v>
                </c:pt>
                <c:pt idx="2370">
                  <c:v>23.480426229508193</c:v>
                </c:pt>
                <c:pt idx="2371">
                  <c:v>23.497147540983601</c:v>
                </c:pt>
                <c:pt idx="2372">
                  <c:v>23.495295081967214</c:v>
                </c:pt>
                <c:pt idx="2373">
                  <c:v>23.490999999999996</c:v>
                </c:pt>
                <c:pt idx="2374">
                  <c:v>23.501065573770486</c:v>
                </c:pt>
                <c:pt idx="2375">
                  <c:v>23.514131147540976</c:v>
                </c:pt>
                <c:pt idx="2376">
                  <c:v>23.516836065573766</c:v>
                </c:pt>
                <c:pt idx="2377">
                  <c:v>23.530016393442626</c:v>
                </c:pt>
                <c:pt idx="2378">
                  <c:v>23.55093442622951</c:v>
                </c:pt>
                <c:pt idx="2379">
                  <c:v>23.562868852459022</c:v>
                </c:pt>
                <c:pt idx="2380">
                  <c:v>23.554770491803282</c:v>
                </c:pt>
                <c:pt idx="2381">
                  <c:v>23.553655737704926</c:v>
                </c:pt>
                <c:pt idx="2382">
                  <c:v>23.555754098360666</c:v>
                </c:pt>
                <c:pt idx="2383">
                  <c:v>23.558032786885249</c:v>
                </c:pt>
                <c:pt idx="2384">
                  <c:v>23.569311475409844</c:v>
                </c:pt>
                <c:pt idx="2385">
                  <c:v>23.587409836065579</c:v>
                </c:pt>
                <c:pt idx="2386">
                  <c:v>23.597393442622955</c:v>
                </c:pt>
                <c:pt idx="2387">
                  <c:v>23.596360655737708</c:v>
                </c:pt>
                <c:pt idx="2388">
                  <c:v>23.601327868852465</c:v>
                </c:pt>
                <c:pt idx="2389">
                  <c:v>23.60726229508197</c:v>
                </c:pt>
                <c:pt idx="2390">
                  <c:v>23.631049180327867</c:v>
                </c:pt>
                <c:pt idx="2391">
                  <c:v>23.631393442622947</c:v>
                </c:pt>
                <c:pt idx="2392">
                  <c:v>23.637049180327864</c:v>
                </c:pt>
                <c:pt idx="2393">
                  <c:v>23.636196721311471</c:v>
                </c:pt>
                <c:pt idx="2394">
                  <c:v>23.638770491803275</c:v>
                </c:pt>
                <c:pt idx="2395">
                  <c:v>23.650442622950813</c:v>
                </c:pt>
                <c:pt idx="2396">
                  <c:v>23.63952459016393</c:v>
                </c:pt>
                <c:pt idx="2397">
                  <c:v>23.640524590163928</c:v>
                </c:pt>
                <c:pt idx="2398">
                  <c:v>23.652491803278682</c:v>
                </c:pt>
                <c:pt idx="2399">
                  <c:v>23.654491803278685</c:v>
                </c:pt>
                <c:pt idx="2400">
                  <c:v>23.659901639344255</c:v>
                </c:pt>
                <c:pt idx="2401">
                  <c:v>23.671655737704913</c:v>
                </c:pt>
                <c:pt idx="2402">
                  <c:v>23.670098360655732</c:v>
                </c:pt>
                <c:pt idx="2403">
                  <c:v>23.663704918032785</c:v>
                </c:pt>
                <c:pt idx="2404">
                  <c:v>23.666918032786885</c:v>
                </c:pt>
                <c:pt idx="2405">
                  <c:v>23.670606557377049</c:v>
                </c:pt>
                <c:pt idx="2406">
                  <c:v>23.676803278688521</c:v>
                </c:pt>
                <c:pt idx="2407">
                  <c:v>23.688770491803279</c:v>
                </c:pt>
                <c:pt idx="2408">
                  <c:v>23.695000000000004</c:v>
                </c:pt>
                <c:pt idx="2409">
                  <c:v>23.703114754098365</c:v>
                </c:pt>
                <c:pt idx="2410">
                  <c:v>23.713131147540985</c:v>
                </c:pt>
                <c:pt idx="2411">
                  <c:v>23.729016393442624</c:v>
                </c:pt>
                <c:pt idx="2412">
                  <c:v>23.738245901639345</c:v>
                </c:pt>
                <c:pt idx="2413">
                  <c:v>23.73688524590164</c:v>
                </c:pt>
                <c:pt idx="2414">
                  <c:v>23.74254098360656</c:v>
                </c:pt>
                <c:pt idx="2415">
                  <c:v>23.757295081967214</c:v>
                </c:pt>
                <c:pt idx="2416">
                  <c:v>23.762737704918042</c:v>
                </c:pt>
                <c:pt idx="2417">
                  <c:v>23.771721311475414</c:v>
                </c:pt>
                <c:pt idx="2418">
                  <c:v>23.779606557377054</c:v>
                </c:pt>
                <c:pt idx="2419">
                  <c:v>23.781557377049186</c:v>
                </c:pt>
                <c:pt idx="2420">
                  <c:v>23.784540983606561</c:v>
                </c:pt>
                <c:pt idx="2421">
                  <c:v>23.784163934426235</c:v>
                </c:pt>
                <c:pt idx="2422">
                  <c:v>23.784901639344266</c:v>
                </c:pt>
                <c:pt idx="2423">
                  <c:v>23.79549180327869</c:v>
                </c:pt>
                <c:pt idx="2424">
                  <c:v>23.797327868852459</c:v>
                </c:pt>
                <c:pt idx="2425">
                  <c:v>23.795721311475411</c:v>
                </c:pt>
                <c:pt idx="2426">
                  <c:v>23.795131147540982</c:v>
                </c:pt>
                <c:pt idx="2427">
                  <c:v>23.800622950819672</c:v>
                </c:pt>
                <c:pt idx="2428">
                  <c:v>23.807278688524594</c:v>
                </c:pt>
                <c:pt idx="2429">
                  <c:v>23.809114754098363</c:v>
                </c:pt>
                <c:pt idx="2430">
                  <c:v>23.811377049180333</c:v>
                </c:pt>
                <c:pt idx="2431">
                  <c:v>23.805901639344267</c:v>
                </c:pt>
                <c:pt idx="2432">
                  <c:v>23.799688524590167</c:v>
                </c:pt>
                <c:pt idx="2433">
                  <c:v>23.805311475409837</c:v>
                </c:pt>
                <c:pt idx="2434">
                  <c:v>23.820098360655741</c:v>
                </c:pt>
                <c:pt idx="2435">
                  <c:v>23.822721311475416</c:v>
                </c:pt>
                <c:pt idx="2436">
                  <c:v>23.826393442622955</c:v>
                </c:pt>
                <c:pt idx="2437">
                  <c:v>23.842540983606558</c:v>
                </c:pt>
                <c:pt idx="2438">
                  <c:v>23.848426229508203</c:v>
                </c:pt>
                <c:pt idx="2439">
                  <c:v>23.834573770491808</c:v>
                </c:pt>
                <c:pt idx="2440">
                  <c:v>23.833770491803282</c:v>
                </c:pt>
                <c:pt idx="2441">
                  <c:v>23.855540983606563</c:v>
                </c:pt>
                <c:pt idx="2442">
                  <c:v>23.860311475409837</c:v>
                </c:pt>
                <c:pt idx="2443">
                  <c:v>23.862737704918036</c:v>
                </c:pt>
                <c:pt idx="2444">
                  <c:v>23.875770491803287</c:v>
                </c:pt>
                <c:pt idx="2445">
                  <c:v>23.88254098360656</c:v>
                </c:pt>
                <c:pt idx="2446">
                  <c:v>23.874147540983607</c:v>
                </c:pt>
                <c:pt idx="2447">
                  <c:v>23.876983606557374</c:v>
                </c:pt>
                <c:pt idx="2448">
                  <c:v>23.881622950819668</c:v>
                </c:pt>
                <c:pt idx="2449">
                  <c:v>23.878786885245898</c:v>
                </c:pt>
                <c:pt idx="2450">
                  <c:v>23.868967213114747</c:v>
                </c:pt>
                <c:pt idx="2451">
                  <c:v>23.852163934426226</c:v>
                </c:pt>
                <c:pt idx="2452">
                  <c:v>23.845655737704909</c:v>
                </c:pt>
                <c:pt idx="2453">
                  <c:v>23.835999999999995</c:v>
                </c:pt>
                <c:pt idx="2454">
                  <c:v>23.834885245901635</c:v>
                </c:pt>
                <c:pt idx="2455">
                  <c:v>23.832360655737698</c:v>
                </c:pt>
                <c:pt idx="2456">
                  <c:v>23.839213114754092</c:v>
                </c:pt>
                <c:pt idx="2457">
                  <c:v>23.865508196721308</c:v>
                </c:pt>
                <c:pt idx="2458">
                  <c:v>23.876803278688524</c:v>
                </c:pt>
                <c:pt idx="2459">
                  <c:v>23.869918032786881</c:v>
                </c:pt>
                <c:pt idx="2460">
                  <c:v>23.884868852459014</c:v>
                </c:pt>
                <c:pt idx="2461">
                  <c:v>23.900245901639341</c:v>
                </c:pt>
                <c:pt idx="2462">
                  <c:v>23.910737704918031</c:v>
                </c:pt>
                <c:pt idx="2463">
                  <c:v>23.930491803278684</c:v>
                </c:pt>
                <c:pt idx="2464">
                  <c:v>23.946491803278679</c:v>
                </c:pt>
                <c:pt idx="2465">
                  <c:v>23.942016393442618</c:v>
                </c:pt>
                <c:pt idx="2466">
                  <c:v>23.932180327868849</c:v>
                </c:pt>
                <c:pt idx="2467">
                  <c:v>23.939557377049177</c:v>
                </c:pt>
                <c:pt idx="2468">
                  <c:v>23.952459016393441</c:v>
                </c:pt>
                <c:pt idx="2469">
                  <c:v>23.960163934426227</c:v>
                </c:pt>
                <c:pt idx="2470">
                  <c:v>23.97365573770492</c:v>
                </c:pt>
                <c:pt idx="2471">
                  <c:v>23.971590163934422</c:v>
                </c:pt>
                <c:pt idx="2472">
                  <c:v>23.966475409836065</c:v>
                </c:pt>
                <c:pt idx="2473">
                  <c:v>23.978327868852457</c:v>
                </c:pt>
                <c:pt idx="2474">
                  <c:v>23.977147540983601</c:v>
                </c:pt>
                <c:pt idx="2475">
                  <c:v>23.970426229508192</c:v>
                </c:pt>
                <c:pt idx="2476">
                  <c:v>23.947032786885242</c:v>
                </c:pt>
                <c:pt idx="2477">
                  <c:v>23.952426229508195</c:v>
                </c:pt>
                <c:pt idx="2478">
                  <c:v>23.954557377049181</c:v>
                </c:pt>
                <c:pt idx="2479">
                  <c:v>23.954606557377048</c:v>
                </c:pt>
                <c:pt idx="2480">
                  <c:v>23.963590163934427</c:v>
                </c:pt>
                <c:pt idx="2481">
                  <c:v>23.97588524590164</c:v>
                </c:pt>
                <c:pt idx="2482">
                  <c:v>23.985655737704917</c:v>
                </c:pt>
                <c:pt idx="2483">
                  <c:v>23.988409836065575</c:v>
                </c:pt>
                <c:pt idx="2484">
                  <c:v>23.99288524590164</c:v>
                </c:pt>
                <c:pt idx="2485">
                  <c:v>23.996524590163936</c:v>
                </c:pt>
                <c:pt idx="2486">
                  <c:v>24.012459016393439</c:v>
                </c:pt>
                <c:pt idx="2487">
                  <c:v>24.026262295081963</c:v>
                </c:pt>
                <c:pt idx="2488">
                  <c:v>24.025426229508192</c:v>
                </c:pt>
                <c:pt idx="2489">
                  <c:v>24.035049180327864</c:v>
                </c:pt>
                <c:pt idx="2490">
                  <c:v>24.045442622950816</c:v>
                </c:pt>
                <c:pt idx="2491">
                  <c:v>24.04849180327869</c:v>
                </c:pt>
                <c:pt idx="2492">
                  <c:v>24.042950819672132</c:v>
                </c:pt>
                <c:pt idx="2493">
                  <c:v>24.041180327868855</c:v>
                </c:pt>
                <c:pt idx="2494">
                  <c:v>24.053868852459026</c:v>
                </c:pt>
                <c:pt idx="2495">
                  <c:v>24.049950819672141</c:v>
                </c:pt>
                <c:pt idx="2496">
                  <c:v>24.039803278688527</c:v>
                </c:pt>
                <c:pt idx="2497">
                  <c:v>24.028967213114758</c:v>
                </c:pt>
                <c:pt idx="2498">
                  <c:v>24.019196721311477</c:v>
                </c:pt>
                <c:pt idx="2499">
                  <c:v>24.031803278688528</c:v>
                </c:pt>
                <c:pt idx="2500">
                  <c:v>24.059590163934427</c:v>
                </c:pt>
                <c:pt idx="2501">
                  <c:v>24.063508196721315</c:v>
                </c:pt>
                <c:pt idx="2502">
                  <c:v>24.059950819672132</c:v>
                </c:pt>
                <c:pt idx="2503">
                  <c:v>24.080754098360661</c:v>
                </c:pt>
                <c:pt idx="2504">
                  <c:v>24.079131147540984</c:v>
                </c:pt>
                <c:pt idx="2505">
                  <c:v>24.075885245901642</c:v>
                </c:pt>
                <c:pt idx="2506">
                  <c:v>24.071081967213118</c:v>
                </c:pt>
                <c:pt idx="2507">
                  <c:v>24.061967213114762</c:v>
                </c:pt>
                <c:pt idx="2508">
                  <c:v>24.043426229508203</c:v>
                </c:pt>
                <c:pt idx="2509">
                  <c:v>24.04873770491804</c:v>
                </c:pt>
                <c:pt idx="2510">
                  <c:v>24.066770491803279</c:v>
                </c:pt>
                <c:pt idx="2511">
                  <c:v>24.080278688524597</c:v>
                </c:pt>
                <c:pt idx="2512">
                  <c:v>24.088983606557381</c:v>
                </c:pt>
                <c:pt idx="2513">
                  <c:v>24.106737704918036</c:v>
                </c:pt>
                <c:pt idx="2514">
                  <c:v>24.121819672131156</c:v>
                </c:pt>
                <c:pt idx="2515">
                  <c:v>24.106704918032793</c:v>
                </c:pt>
                <c:pt idx="2516">
                  <c:v>24.100901639344272</c:v>
                </c:pt>
                <c:pt idx="2517">
                  <c:v>24.091508196721318</c:v>
                </c:pt>
                <c:pt idx="2518">
                  <c:v>24.079491803278696</c:v>
                </c:pt>
                <c:pt idx="2519">
                  <c:v>24.090180327868858</c:v>
                </c:pt>
                <c:pt idx="2520">
                  <c:v>24.131049180327874</c:v>
                </c:pt>
                <c:pt idx="2521">
                  <c:v>24.147393442622963</c:v>
                </c:pt>
                <c:pt idx="2522">
                  <c:v>24.123557377049188</c:v>
                </c:pt>
                <c:pt idx="2523">
                  <c:v>24.100868852459023</c:v>
                </c:pt>
                <c:pt idx="2524">
                  <c:v>24.082573770491813</c:v>
                </c:pt>
                <c:pt idx="2525">
                  <c:v>24.082655737704926</c:v>
                </c:pt>
                <c:pt idx="2526">
                  <c:v>24.095557377049186</c:v>
                </c:pt>
                <c:pt idx="2527">
                  <c:v>24.124737704918036</c:v>
                </c:pt>
                <c:pt idx="2528">
                  <c:v>24.145868852459017</c:v>
                </c:pt>
                <c:pt idx="2529">
                  <c:v>24.164049180327869</c:v>
                </c:pt>
                <c:pt idx="2530">
                  <c:v>24.177</c:v>
                </c:pt>
                <c:pt idx="2531">
                  <c:v>24.180278688524592</c:v>
                </c:pt>
                <c:pt idx="2532">
                  <c:v>24.169639344262293</c:v>
                </c:pt>
                <c:pt idx="2533">
                  <c:v>24.173901639344262</c:v>
                </c:pt>
                <c:pt idx="2534">
                  <c:v>24.179409836065574</c:v>
                </c:pt>
                <c:pt idx="2535">
                  <c:v>24.193491803278686</c:v>
                </c:pt>
                <c:pt idx="2536">
                  <c:v>24.202557377049182</c:v>
                </c:pt>
                <c:pt idx="2537">
                  <c:v>24.233672131147539</c:v>
                </c:pt>
                <c:pt idx="2538">
                  <c:v>24.237016393442619</c:v>
                </c:pt>
                <c:pt idx="2539">
                  <c:v>24.243967213114754</c:v>
                </c:pt>
                <c:pt idx="2540">
                  <c:v>24.257147540983613</c:v>
                </c:pt>
                <c:pt idx="2541">
                  <c:v>24.258163934426236</c:v>
                </c:pt>
                <c:pt idx="2542">
                  <c:v>24.250786885245898</c:v>
                </c:pt>
                <c:pt idx="2543">
                  <c:v>24.239934426229507</c:v>
                </c:pt>
                <c:pt idx="2544">
                  <c:v>24.249999999999996</c:v>
                </c:pt>
                <c:pt idx="2545">
                  <c:v>24.261016393442628</c:v>
                </c:pt>
                <c:pt idx="2546">
                  <c:v>24.274819672131148</c:v>
                </c:pt>
                <c:pt idx="2547">
                  <c:v>24.28473770491804</c:v>
                </c:pt>
                <c:pt idx="2548">
                  <c:v>24.280770491803278</c:v>
                </c:pt>
                <c:pt idx="2549">
                  <c:v>24.279377049180336</c:v>
                </c:pt>
                <c:pt idx="2550">
                  <c:v>24.28083606557378</c:v>
                </c:pt>
                <c:pt idx="2551">
                  <c:v>24.272311475409836</c:v>
                </c:pt>
                <c:pt idx="2552">
                  <c:v>24.269000000000009</c:v>
                </c:pt>
                <c:pt idx="2553">
                  <c:v>24.283967213114764</c:v>
                </c:pt>
                <c:pt idx="2554">
                  <c:v>24.292311475409843</c:v>
                </c:pt>
                <c:pt idx="2555">
                  <c:v>24.27814754098361</c:v>
                </c:pt>
                <c:pt idx="2556">
                  <c:v>24.274770491803281</c:v>
                </c:pt>
                <c:pt idx="2557">
                  <c:v>24.291</c:v>
                </c:pt>
                <c:pt idx="2558">
                  <c:v>24.299704918032784</c:v>
                </c:pt>
                <c:pt idx="2559">
                  <c:v>24.309426229508201</c:v>
                </c:pt>
                <c:pt idx="2560">
                  <c:v>24.30152459016394</c:v>
                </c:pt>
                <c:pt idx="2561">
                  <c:v>24.281245901639352</c:v>
                </c:pt>
                <c:pt idx="2562">
                  <c:v>24.284459016393452</c:v>
                </c:pt>
                <c:pt idx="2563">
                  <c:v>24.287360655737711</c:v>
                </c:pt>
                <c:pt idx="2564">
                  <c:v>24.278622950819678</c:v>
                </c:pt>
                <c:pt idx="2565">
                  <c:v>24.284622950819678</c:v>
                </c:pt>
                <c:pt idx="2566">
                  <c:v>24.298508196721318</c:v>
                </c:pt>
                <c:pt idx="2567">
                  <c:v>24.3028524590164</c:v>
                </c:pt>
                <c:pt idx="2568">
                  <c:v>24.308918032786888</c:v>
                </c:pt>
                <c:pt idx="2569">
                  <c:v>24.321442622950823</c:v>
                </c:pt>
                <c:pt idx="2570">
                  <c:v>24.321934426229515</c:v>
                </c:pt>
                <c:pt idx="2571">
                  <c:v>24.320868852459022</c:v>
                </c:pt>
                <c:pt idx="2572">
                  <c:v>24.319393442622953</c:v>
                </c:pt>
                <c:pt idx="2573">
                  <c:v>24.32003278688525</c:v>
                </c:pt>
                <c:pt idx="2574">
                  <c:v>24.316229508196727</c:v>
                </c:pt>
                <c:pt idx="2575">
                  <c:v>24.303868852459026</c:v>
                </c:pt>
                <c:pt idx="2576">
                  <c:v>24.314229508196732</c:v>
                </c:pt>
                <c:pt idx="2577">
                  <c:v>24.310983606557386</c:v>
                </c:pt>
                <c:pt idx="2578">
                  <c:v>24.285524590163941</c:v>
                </c:pt>
                <c:pt idx="2579">
                  <c:v>24.254180327868859</c:v>
                </c:pt>
                <c:pt idx="2580">
                  <c:v>24.22918032786886</c:v>
                </c:pt>
                <c:pt idx="2581">
                  <c:v>24.214426229508202</c:v>
                </c:pt>
                <c:pt idx="2582">
                  <c:v>24.223508196721315</c:v>
                </c:pt>
                <c:pt idx="2583">
                  <c:v>24.254672131147547</c:v>
                </c:pt>
                <c:pt idx="2584">
                  <c:v>24.276229508196728</c:v>
                </c:pt>
                <c:pt idx="2585">
                  <c:v>24.298081967213118</c:v>
                </c:pt>
                <c:pt idx="2586">
                  <c:v>24.29249180327869</c:v>
                </c:pt>
                <c:pt idx="2587">
                  <c:v>24.281918032786887</c:v>
                </c:pt>
                <c:pt idx="2588">
                  <c:v>24.256491803278688</c:v>
                </c:pt>
                <c:pt idx="2589">
                  <c:v>24.230885245901639</c:v>
                </c:pt>
                <c:pt idx="2590">
                  <c:v>24.227672131147546</c:v>
                </c:pt>
                <c:pt idx="2591">
                  <c:v>24.213409836065576</c:v>
                </c:pt>
                <c:pt idx="2592">
                  <c:v>24.201819672131151</c:v>
                </c:pt>
                <c:pt idx="2593">
                  <c:v>24.223180327868853</c:v>
                </c:pt>
                <c:pt idx="2594">
                  <c:v>24.212377049180326</c:v>
                </c:pt>
                <c:pt idx="2595">
                  <c:v>24.198360655737698</c:v>
                </c:pt>
                <c:pt idx="2596">
                  <c:v>24.213098360655732</c:v>
                </c:pt>
                <c:pt idx="2597">
                  <c:v>24.219196721311469</c:v>
                </c:pt>
                <c:pt idx="2598">
                  <c:v>24.222426229508184</c:v>
                </c:pt>
                <c:pt idx="2599">
                  <c:v>24.234245901639333</c:v>
                </c:pt>
                <c:pt idx="2600">
                  <c:v>24.249721311475394</c:v>
                </c:pt>
                <c:pt idx="2601">
                  <c:v>24.249999999999986</c:v>
                </c:pt>
                <c:pt idx="2602">
                  <c:v>24.266508196721297</c:v>
                </c:pt>
                <c:pt idx="2603">
                  <c:v>24.271114754098353</c:v>
                </c:pt>
                <c:pt idx="2604">
                  <c:v>24.280836065573766</c:v>
                </c:pt>
                <c:pt idx="2605">
                  <c:v>24.26311475409836</c:v>
                </c:pt>
                <c:pt idx="2606">
                  <c:v>24.239213114754097</c:v>
                </c:pt>
                <c:pt idx="2607">
                  <c:v>24.252868852459017</c:v>
                </c:pt>
                <c:pt idx="2608">
                  <c:v>24.273442622950814</c:v>
                </c:pt>
                <c:pt idx="2609">
                  <c:v>24.302311475409834</c:v>
                </c:pt>
                <c:pt idx="2610">
                  <c:v>24.307770491803275</c:v>
                </c:pt>
                <c:pt idx="2611">
                  <c:v>24.284213114754095</c:v>
                </c:pt>
                <c:pt idx="2612">
                  <c:v>24.293672131147538</c:v>
                </c:pt>
                <c:pt idx="2613">
                  <c:v>24.327655737704916</c:v>
                </c:pt>
                <c:pt idx="2614">
                  <c:v>24.341573770491799</c:v>
                </c:pt>
                <c:pt idx="2615">
                  <c:v>24.359229508196723</c:v>
                </c:pt>
                <c:pt idx="2616">
                  <c:v>24.383918032786884</c:v>
                </c:pt>
                <c:pt idx="2617">
                  <c:v>24.422934426229499</c:v>
                </c:pt>
                <c:pt idx="2618">
                  <c:v>24.432999999999993</c:v>
                </c:pt>
                <c:pt idx="2619">
                  <c:v>24.44773770491803</c:v>
                </c:pt>
                <c:pt idx="2620">
                  <c:v>24.454557377049174</c:v>
                </c:pt>
                <c:pt idx="2621">
                  <c:v>24.474803278688519</c:v>
                </c:pt>
                <c:pt idx="2622">
                  <c:v>24.49444262295081</c:v>
                </c:pt>
                <c:pt idx="2623">
                  <c:v>24.510573770491796</c:v>
                </c:pt>
                <c:pt idx="2624">
                  <c:v>24.539721311475407</c:v>
                </c:pt>
                <c:pt idx="2625">
                  <c:v>24.559311475409832</c:v>
                </c:pt>
                <c:pt idx="2626">
                  <c:v>24.558786885245894</c:v>
                </c:pt>
                <c:pt idx="2627">
                  <c:v>24.552868852459014</c:v>
                </c:pt>
                <c:pt idx="2628">
                  <c:v>24.546540983606551</c:v>
                </c:pt>
                <c:pt idx="2629">
                  <c:v>24.562016393442619</c:v>
                </c:pt>
                <c:pt idx="2630">
                  <c:v>24.572852459016389</c:v>
                </c:pt>
                <c:pt idx="2631">
                  <c:v>24.606901639344262</c:v>
                </c:pt>
                <c:pt idx="2632">
                  <c:v>24.626786885245899</c:v>
                </c:pt>
                <c:pt idx="2633">
                  <c:v>24.667196721311477</c:v>
                </c:pt>
                <c:pt idx="2634">
                  <c:v>24.705868852459016</c:v>
                </c:pt>
                <c:pt idx="2635">
                  <c:v>24.708737704918033</c:v>
                </c:pt>
                <c:pt idx="2636">
                  <c:v>24.733295081967213</c:v>
                </c:pt>
                <c:pt idx="2637">
                  <c:v>24.752081967213115</c:v>
                </c:pt>
                <c:pt idx="2638">
                  <c:v>24.776672131147539</c:v>
                </c:pt>
                <c:pt idx="2639">
                  <c:v>24.811540983606559</c:v>
                </c:pt>
                <c:pt idx="2640">
                  <c:v>24.840983606557376</c:v>
                </c:pt>
                <c:pt idx="2641">
                  <c:v>24.87011475409836</c:v>
                </c:pt>
                <c:pt idx="2642">
                  <c:v>24.857032786885242</c:v>
                </c:pt>
                <c:pt idx="2643">
                  <c:v>24.811885245901639</c:v>
                </c:pt>
                <c:pt idx="2644">
                  <c:v>24.776295081967209</c:v>
                </c:pt>
                <c:pt idx="2645">
                  <c:v>24.779426229508193</c:v>
                </c:pt>
                <c:pt idx="2646">
                  <c:v>24.803131147540984</c:v>
                </c:pt>
                <c:pt idx="2647">
                  <c:v>24.825704918032788</c:v>
                </c:pt>
                <c:pt idx="2648">
                  <c:v>24.805032786885246</c:v>
                </c:pt>
                <c:pt idx="2649">
                  <c:v>24.780672131147544</c:v>
                </c:pt>
                <c:pt idx="2650">
                  <c:v>24.792786885245903</c:v>
                </c:pt>
                <c:pt idx="2651">
                  <c:v>24.804245901639348</c:v>
                </c:pt>
                <c:pt idx="2652">
                  <c:v>24.787459016393445</c:v>
                </c:pt>
                <c:pt idx="2653">
                  <c:v>24.793081967213112</c:v>
                </c:pt>
                <c:pt idx="2654">
                  <c:v>24.80539344262295</c:v>
                </c:pt>
                <c:pt idx="2655">
                  <c:v>24.839377049180325</c:v>
                </c:pt>
                <c:pt idx="2656">
                  <c:v>24.842967213114751</c:v>
                </c:pt>
                <c:pt idx="2657">
                  <c:v>24.858262295081961</c:v>
                </c:pt>
                <c:pt idx="2658">
                  <c:v>24.886409836065567</c:v>
                </c:pt>
                <c:pt idx="2659">
                  <c:v>24.915606557377046</c:v>
                </c:pt>
                <c:pt idx="2660">
                  <c:v>24.954918032786885</c:v>
                </c:pt>
                <c:pt idx="2661">
                  <c:v>24.947983606557376</c:v>
                </c:pt>
                <c:pt idx="2662">
                  <c:v>24.911344262295085</c:v>
                </c:pt>
                <c:pt idx="2663">
                  <c:v>24.9274262295082</c:v>
                </c:pt>
                <c:pt idx="2664">
                  <c:v>24.924688524590163</c:v>
                </c:pt>
                <c:pt idx="2665">
                  <c:v>24.894852459016395</c:v>
                </c:pt>
                <c:pt idx="2666">
                  <c:v>24.928278688524589</c:v>
                </c:pt>
                <c:pt idx="2667">
                  <c:v>24.965901639344263</c:v>
                </c:pt>
                <c:pt idx="2668">
                  <c:v>24.970065573770494</c:v>
                </c:pt>
                <c:pt idx="2669">
                  <c:v>24.950737704918033</c:v>
                </c:pt>
                <c:pt idx="2670">
                  <c:v>24.938754098360661</c:v>
                </c:pt>
                <c:pt idx="2671">
                  <c:v>24.942622950819676</c:v>
                </c:pt>
                <c:pt idx="2672">
                  <c:v>24.976245901639356</c:v>
                </c:pt>
                <c:pt idx="2673">
                  <c:v>24.987852459016402</c:v>
                </c:pt>
                <c:pt idx="2674">
                  <c:v>24.959131147540997</c:v>
                </c:pt>
                <c:pt idx="2675">
                  <c:v>24.979868852459028</c:v>
                </c:pt>
                <c:pt idx="2676">
                  <c:v>24.961918032786894</c:v>
                </c:pt>
                <c:pt idx="2677">
                  <c:v>24.932540983606565</c:v>
                </c:pt>
                <c:pt idx="2678">
                  <c:v>24.909803278688535</c:v>
                </c:pt>
                <c:pt idx="2679">
                  <c:v>24.905131147540995</c:v>
                </c:pt>
                <c:pt idx="2680">
                  <c:v>24.904524590163941</c:v>
                </c:pt>
                <c:pt idx="2681">
                  <c:v>24.909032786885255</c:v>
                </c:pt>
                <c:pt idx="2682">
                  <c:v>24.916032786885257</c:v>
                </c:pt>
                <c:pt idx="2683">
                  <c:v>24.946557377049192</c:v>
                </c:pt>
                <c:pt idx="2684">
                  <c:v>24.903295081967222</c:v>
                </c:pt>
                <c:pt idx="2685">
                  <c:v>24.868819672131156</c:v>
                </c:pt>
                <c:pt idx="2686">
                  <c:v>24.861295081967221</c:v>
                </c:pt>
                <c:pt idx="2687">
                  <c:v>24.891377049180331</c:v>
                </c:pt>
                <c:pt idx="2688">
                  <c:v>24.919262295081971</c:v>
                </c:pt>
                <c:pt idx="2689">
                  <c:v>24.909655737704924</c:v>
                </c:pt>
                <c:pt idx="2690">
                  <c:v>24.90973770491804</c:v>
                </c:pt>
                <c:pt idx="2691">
                  <c:v>24.964672131147545</c:v>
                </c:pt>
                <c:pt idx="2692">
                  <c:v>24.964885245901641</c:v>
                </c:pt>
                <c:pt idx="2693">
                  <c:v>24.946081967213114</c:v>
                </c:pt>
                <c:pt idx="2694">
                  <c:v>24.873590163934427</c:v>
                </c:pt>
                <c:pt idx="2695">
                  <c:v>24.839344262295082</c:v>
                </c:pt>
                <c:pt idx="2696">
                  <c:v>24.859032786885248</c:v>
                </c:pt>
                <c:pt idx="2697">
                  <c:v>24.817262295081964</c:v>
                </c:pt>
                <c:pt idx="2698">
                  <c:v>24.819868852459013</c:v>
                </c:pt>
                <c:pt idx="2699">
                  <c:v>24.832655737704918</c:v>
                </c:pt>
                <c:pt idx="2700">
                  <c:v>24.849426229508193</c:v>
                </c:pt>
                <c:pt idx="2701">
                  <c:v>24.87119672131147</c:v>
                </c:pt>
                <c:pt idx="2702">
                  <c:v>24.899213114754097</c:v>
                </c:pt>
                <c:pt idx="2703">
                  <c:v>24.923754098360654</c:v>
                </c:pt>
                <c:pt idx="2704">
                  <c:v>24.936147540983608</c:v>
                </c:pt>
                <c:pt idx="2705">
                  <c:v>24.955098360655739</c:v>
                </c:pt>
                <c:pt idx="2706">
                  <c:v>24.929524590163936</c:v>
                </c:pt>
                <c:pt idx="2707">
                  <c:v>24.896229508196718</c:v>
                </c:pt>
                <c:pt idx="2708">
                  <c:v>24.896344262295084</c:v>
                </c:pt>
                <c:pt idx="2709">
                  <c:v>24.957278688524589</c:v>
                </c:pt>
                <c:pt idx="2710">
                  <c:v>24.996885245901638</c:v>
                </c:pt>
                <c:pt idx="2711">
                  <c:v>24.987557377049178</c:v>
                </c:pt>
                <c:pt idx="2712">
                  <c:v>24.963426229508197</c:v>
                </c:pt>
                <c:pt idx="2713">
                  <c:v>25.033131147540981</c:v>
                </c:pt>
                <c:pt idx="2714">
                  <c:v>25.10572131147541</c:v>
                </c:pt>
                <c:pt idx="2715">
                  <c:v>25.110196721311475</c:v>
                </c:pt>
                <c:pt idx="2716">
                  <c:v>25.083918032786883</c:v>
                </c:pt>
                <c:pt idx="2717">
                  <c:v>25.051163934426224</c:v>
                </c:pt>
                <c:pt idx="2718">
                  <c:v>25.079491803278689</c:v>
                </c:pt>
                <c:pt idx="2719">
                  <c:v>25.077147540983606</c:v>
                </c:pt>
                <c:pt idx="2720">
                  <c:v>24.979491803278684</c:v>
                </c:pt>
                <c:pt idx="2721">
                  <c:v>24.927655737704914</c:v>
                </c:pt>
                <c:pt idx="2722">
                  <c:v>24.94940983606557</c:v>
                </c:pt>
                <c:pt idx="2723">
                  <c:v>24.99991803278688</c:v>
                </c:pt>
                <c:pt idx="2724">
                  <c:v>24.983967213114749</c:v>
                </c:pt>
                <c:pt idx="2725">
                  <c:v>24.986524590163931</c:v>
                </c:pt>
                <c:pt idx="2726">
                  <c:v>25.035688524590164</c:v>
                </c:pt>
                <c:pt idx="2727">
                  <c:v>24.977081967213113</c:v>
                </c:pt>
                <c:pt idx="2728">
                  <c:v>24.935327868852458</c:v>
                </c:pt>
                <c:pt idx="2729">
                  <c:v>24.86767213114754</c:v>
                </c:pt>
                <c:pt idx="2730">
                  <c:v>24.854114754098358</c:v>
                </c:pt>
                <c:pt idx="2731">
                  <c:v>24.856721311475415</c:v>
                </c:pt>
                <c:pt idx="2732">
                  <c:v>24.863327868852458</c:v>
                </c:pt>
                <c:pt idx="2733">
                  <c:v>24.878557377049177</c:v>
                </c:pt>
                <c:pt idx="2734">
                  <c:v>24.895688524590163</c:v>
                </c:pt>
                <c:pt idx="2735">
                  <c:v>24.914098360655739</c:v>
                </c:pt>
                <c:pt idx="2736">
                  <c:v>24.895540983606558</c:v>
                </c:pt>
                <c:pt idx="2737">
                  <c:v>24.884344262295087</c:v>
                </c:pt>
                <c:pt idx="2738">
                  <c:v>24.92618032786886</c:v>
                </c:pt>
                <c:pt idx="2739">
                  <c:v>24.942524590163941</c:v>
                </c:pt>
                <c:pt idx="2740">
                  <c:v>24.96919672131148</c:v>
                </c:pt>
                <c:pt idx="2741">
                  <c:v>24.961344262295086</c:v>
                </c:pt>
                <c:pt idx="2742">
                  <c:v>25.000016393442628</c:v>
                </c:pt>
                <c:pt idx="2743">
                  <c:v>24.998245901639347</c:v>
                </c:pt>
                <c:pt idx="2744">
                  <c:v>24.974754098360659</c:v>
                </c:pt>
                <c:pt idx="2745">
                  <c:v>25.026245901639349</c:v>
                </c:pt>
                <c:pt idx="2746">
                  <c:v>25.065918032786893</c:v>
                </c:pt>
                <c:pt idx="2747">
                  <c:v>25.064213114754107</c:v>
                </c:pt>
                <c:pt idx="2748">
                  <c:v>25.06467213114755</c:v>
                </c:pt>
                <c:pt idx="2749">
                  <c:v>25.024770491803288</c:v>
                </c:pt>
                <c:pt idx="2750">
                  <c:v>25.027098360655749</c:v>
                </c:pt>
                <c:pt idx="2751">
                  <c:v>25.055918032786895</c:v>
                </c:pt>
                <c:pt idx="2752">
                  <c:v>25.063163934426239</c:v>
                </c:pt>
                <c:pt idx="2753">
                  <c:v>25.060868852459027</c:v>
                </c:pt>
                <c:pt idx="2754">
                  <c:v>25.111590163934437</c:v>
                </c:pt>
                <c:pt idx="2755">
                  <c:v>25.18132786885247</c:v>
                </c:pt>
                <c:pt idx="2756">
                  <c:v>25.175016393442636</c:v>
                </c:pt>
                <c:pt idx="2757">
                  <c:v>25.159459016393448</c:v>
                </c:pt>
                <c:pt idx="2758">
                  <c:v>25.200639344262299</c:v>
                </c:pt>
                <c:pt idx="2759">
                  <c:v>25.165147540983611</c:v>
                </c:pt>
                <c:pt idx="2760">
                  <c:v>25.19654098360656</c:v>
                </c:pt>
                <c:pt idx="2761">
                  <c:v>25.219688524590161</c:v>
                </c:pt>
                <c:pt idx="2762">
                  <c:v>25.270344262295083</c:v>
                </c:pt>
                <c:pt idx="2763">
                  <c:v>25.275540983606557</c:v>
                </c:pt>
                <c:pt idx="2764">
                  <c:v>25.206</c:v>
                </c:pt>
                <c:pt idx="2765">
                  <c:v>25.197819672131146</c:v>
                </c:pt>
                <c:pt idx="2766">
                  <c:v>25.188540983606554</c:v>
                </c:pt>
                <c:pt idx="2767">
                  <c:v>25.251000000000001</c:v>
                </c:pt>
                <c:pt idx="2768">
                  <c:v>25.224754098360656</c:v>
                </c:pt>
                <c:pt idx="2769">
                  <c:v>25.243032786885248</c:v>
                </c:pt>
                <c:pt idx="2770">
                  <c:v>25.278983606557375</c:v>
                </c:pt>
                <c:pt idx="2771">
                  <c:v>25.329983606557377</c:v>
                </c:pt>
                <c:pt idx="2772">
                  <c:v>25.379295081967207</c:v>
                </c:pt>
                <c:pt idx="2773">
                  <c:v>25.354475409836063</c:v>
                </c:pt>
                <c:pt idx="2774">
                  <c:v>25.320819672131147</c:v>
                </c:pt>
                <c:pt idx="2775">
                  <c:v>25.268295081967214</c:v>
                </c:pt>
                <c:pt idx="2776">
                  <c:v>25.266049180327869</c:v>
                </c:pt>
                <c:pt idx="2777">
                  <c:v>25.265327868852463</c:v>
                </c:pt>
                <c:pt idx="2778">
                  <c:v>25.310360655737703</c:v>
                </c:pt>
                <c:pt idx="2779">
                  <c:v>25.274803278688523</c:v>
                </c:pt>
                <c:pt idx="2780">
                  <c:v>25.250245901639342</c:v>
                </c:pt>
                <c:pt idx="2781">
                  <c:v>25.30088524590164</c:v>
                </c:pt>
                <c:pt idx="2782">
                  <c:v>25.287704918032784</c:v>
                </c:pt>
                <c:pt idx="2783">
                  <c:v>25.225049180327868</c:v>
                </c:pt>
                <c:pt idx="2784">
                  <c:v>25.243196721311477</c:v>
                </c:pt>
                <c:pt idx="2785">
                  <c:v>25.257573770491806</c:v>
                </c:pt>
                <c:pt idx="2786">
                  <c:v>25.278131147540986</c:v>
                </c:pt>
                <c:pt idx="2787">
                  <c:v>25.219737704918035</c:v>
                </c:pt>
                <c:pt idx="2788">
                  <c:v>25.215377049180329</c:v>
                </c:pt>
                <c:pt idx="2789">
                  <c:v>25.194704918032791</c:v>
                </c:pt>
                <c:pt idx="2790">
                  <c:v>25.240245901639341</c:v>
                </c:pt>
                <c:pt idx="2791">
                  <c:v>25.259163934426233</c:v>
                </c:pt>
                <c:pt idx="2792">
                  <c:v>25.343491803278692</c:v>
                </c:pt>
                <c:pt idx="2793">
                  <c:v>25.435262295081969</c:v>
                </c:pt>
                <c:pt idx="2794">
                  <c:v>25.43740983606558</c:v>
                </c:pt>
                <c:pt idx="2795">
                  <c:v>25.359737704918036</c:v>
                </c:pt>
                <c:pt idx="2796">
                  <c:v>25.376622950819669</c:v>
                </c:pt>
                <c:pt idx="2797">
                  <c:v>25.468622950819672</c:v>
                </c:pt>
                <c:pt idx="2798">
                  <c:v>25.537770491803276</c:v>
                </c:pt>
                <c:pt idx="2799">
                  <c:v>25.482508196721309</c:v>
                </c:pt>
                <c:pt idx="2800">
                  <c:v>25.418245901639345</c:v>
                </c:pt>
                <c:pt idx="2801">
                  <c:v>25.396868852459018</c:v>
                </c:pt>
                <c:pt idx="2802">
                  <c:v>25.455049180327872</c:v>
                </c:pt>
                <c:pt idx="2803">
                  <c:v>25.428131147540991</c:v>
                </c:pt>
                <c:pt idx="2804">
                  <c:v>25.394459016393448</c:v>
                </c:pt>
                <c:pt idx="2805">
                  <c:v>25.465196721311482</c:v>
                </c:pt>
                <c:pt idx="2806">
                  <c:v>25.440295081967221</c:v>
                </c:pt>
                <c:pt idx="2807">
                  <c:v>25.450344262295086</c:v>
                </c:pt>
                <c:pt idx="2808">
                  <c:v>25.483655737704925</c:v>
                </c:pt>
                <c:pt idx="2809">
                  <c:v>25.368770491803282</c:v>
                </c:pt>
                <c:pt idx="2810">
                  <c:v>25.355262295081967</c:v>
                </c:pt>
                <c:pt idx="2811">
                  <c:v>25.436295081967213</c:v>
                </c:pt>
                <c:pt idx="2812">
                  <c:v>25.525639344262299</c:v>
                </c:pt>
                <c:pt idx="2813">
                  <c:v>25.571950819672132</c:v>
                </c:pt>
                <c:pt idx="2814">
                  <c:v>25.563131147540986</c:v>
                </c:pt>
                <c:pt idx="2815">
                  <c:v>25.46152459016394</c:v>
                </c:pt>
                <c:pt idx="2816">
                  <c:v>25.359655737704923</c:v>
                </c:pt>
                <c:pt idx="2817">
                  <c:v>25.363147540983611</c:v>
                </c:pt>
                <c:pt idx="2818">
                  <c:v>25.369868852459017</c:v>
                </c:pt>
                <c:pt idx="2819">
                  <c:v>25.392721311475409</c:v>
                </c:pt>
                <c:pt idx="2820">
                  <c:v>25.423672131147541</c:v>
                </c:pt>
                <c:pt idx="2821">
                  <c:v>25.305852459016396</c:v>
                </c:pt>
                <c:pt idx="2822">
                  <c:v>25.330016393442619</c:v>
                </c:pt>
                <c:pt idx="2823">
                  <c:v>25.274393442622948</c:v>
                </c:pt>
                <c:pt idx="2824">
                  <c:v>25.18145901639344</c:v>
                </c:pt>
                <c:pt idx="2825">
                  <c:v>25.156688524590155</c:v>
                </c:pt>
                <c:pt idx="2826">
                  <c:v>25.13185245901639</c:v>
                </c:pt>
                <c:pt idx="2827">
                  <c:v>25.113852459016389</c:v>
                </c:pt>
                <c:pt idx="2828">
                  <c:v>25.179327868852454</c:v>
                </c:pt>
                <c:pt idx="2829">
                  <c:v>25.255721311475405</c:v>
                </c:pt>
                <c:pt idx="2830">
                  <c:v>25.233639344262293</c:v>
                </c:pt>
                <c:pt idx="2831">
                  <c:v>25.135803278688524</c:v>
                </c:pt>
                <c:pt idx="2832">
                  <c:v>25.148442622950814</c:v>
                </c:pt>
                <c:pt idx="2833">
                  <c:v>25.129131147540978</c:v>
                </c:pt>
                <c:pt idx="2834">
                  <c:v>25.217737704918026</c:v>
                </c:pt>
                <c:pt idx="2835">
                  <c:v>25.23342622950819</c:v>
                </c:pt>
                <c:pt idx="2836">
                  <c:v>25.399409836065569</c:v>
                </c:pt>
                <c:pt idx="2837">
                  <c:v>25.569655737704917</c:v>
                </c:pt>
                <c:pt idx="2838">
                  <c:v>25.628409836065568</c:v>
                </c:pt>
                <c:pt idx="2839">
                  <c:v>25.619131147540976</c:v>
                </c:pt>
                <c:pt idx="2840">
                  <c:v>25.708803278688517</c:v>
                </c:pt>
                <c:pt idx="2841">
                  <c:v>25.75780327868852</c:v>
                </c:pt>
                <c:pt idx="2842">
                  <c:v>25.814393442622951</c:v>
                </c:pt>
                <c:pt idx="2843">
                  <c:v>25.795557377049182</c:v>
                </c:pt>
                <c:pt idx="2844">
                  <c:v>25.831311475409834</c:v>
                </c:pt>
                <c:pt idx="2845">
                  <c:v>25.83683606557377</c:v>
                </c:pt>
                <c:pt idx="2846">
                  <c:v>25.89804918032787</c:v>
                </c:pt>
                <c:pt idx="2847">
                  <c:v>25.883688524590166</c:v>
                </c:pt>
                <c:pt idx="2848">
                  <c:v>25.931229508196726</c:v>
                </c:pt>
                <c:pt idx="2849">
                  <c:v>26.086639344262295</c:v>
                </c:pt>
                <c:pt idx="2850">
                  <c:v>26.194819672131153</c:v>
                </c:pt>
                <c:pt idx="2851">
                  <c:v>26.224000000000004</c:v>
                </c:pt>
                <c:pt idx="2852">
                  <c:v>26.17652459016394</c:v>
                </c:pt>
                <c:pt idx="2853">
                  <c:v>26.094311475409842</c:v>
                </c:pt>
                <c:pt idx="2854">
                  <c:v>26.078770491803283</c:v>
                </c:pt>
                <c:pt idx="2855">
                  <c:v>26.147672131147537</c:v>
                </c:pt>
                <c:pt idx="2856">
                  <c:v>26.341622950819666</c:v>
                </c:pt>
                <c:pt idx="2857">
                  <c:v>26.382131147540978</c:v>
                </c:pt>
                <c:pt idx="2858">
                  <c:v>26.323721311475403</c:v>
                </c:pt>
                <c:pt idx="2859">
                  <c:v>26.316065573770487</c:v>
                </c:pt>
                <c:pt idx="2860">
                  <c:v>26.307049180327873</c:v>
                </c:pt>
                <c:pt idx="2861">
                  <c:v>26.394754098360657</c:v>
                </c:pt>
                <c:pt idx="2862">
                  <c:v>26.403508196721308</c:v>
                </c:pt>
                <c:pt idx="2863">
                  <c:v>26.402868852459019</c:v>
                </c:pt>
                <c:pt idx="2864">
                  <c:v>26.475196721311477</c:v>
                </c:pt>
                <c:pt idx="2865">
                  <c:v>26.571721311475411</c:v>
                </c:pt>
                <c:pt idx="2866">
                  <c:v>26.519295081967211</c:v>
                </c:pt>
                <c:pt idx="2867">
                  <c:v>26.523065573770495</c:v>
                </c:pt>
                <c:pt idx="2868">
                  <c:v>26.56819672131148</c:v>
                </c:pt>
                <c:pt idx="2869">
                  <c:v>26.576737704918038</c:v>
                </c:pt>
                <c:pt idx="2870">
                  <c:v>26.71616393442623</c:v>
                </c:pt>
                <c:pt idx="2871">
                  <c:v>26.759344262295084</c:v>
                </c:pt>
                <c:pt idx="2872">
                  <c:v>26.843409836065575</c:v>
                </c:pt>
                <c:pt idx="2873">
                  <c:v>26.828918032786891</c:v>
                </c:pt>
                <c:pt idx="2874">
                  <c:v>26.7502131147541</c:v>
                </c:pt>
                <c:pt idx="2875">
                  <c:v>26.712655737704925</c:v>
                </c:pt>
                <c:pt idx="2876">
                  <c:v>26.890721311475417</c:v>
                </c:pt>
                <c:pt idx="2877">
                  <c:v>26.947459016393452</c:v>
                </c:pt>
                <c:pt idx="2878">
                  <c:v>26.879688524590172</c:v>
                </c:pt>
                <c:pt idx="2879">
                  <c:v>26.875459016393449</c:v>
                </c:pt>
                <c:pt idx="2880">
                  <c:v>26.900803278688535</c:v>
                </c:pt>
                <c:pt idx="2881">
                  <c:v>26.965098360655748</c:v>
                </c:pt>
                <c:pt idx="2882">
                  <c:v>27.020524590163941</c:v>
                </c:pt>
                <c:pt idx="2883">
                  <c:v>27.046196721311475</c:v>
                </c:pt>
                <c:pt idx="2884">
                  <c:v>27.029672131147539</c:v>
                </c:pt>
                <c:pt idx="2885">
                  <c:v>27.14</c:v>
                </c:pt>
                <c:pt idx="2886">
                  <c:v>27.051999999999996</c:v>
                </c:pt>
                <c:pt idx="2887">
                  <c:v>27.027377049180327</c:v>
                </c:pt>
                <c:pt idx="2888">
                  <c:v>27.150180327868849</c:v>
                </c:pt>
                <c:pt idx="2889">
                  <c:v>27.100262295081958</c:v>
                </c:pt>
                <c:pt idx="2890">
                  <c:v>27.028770491803272</c:v>
                </c:pt>
                <c:pt idx="2891">
                  <c:v>26.912295081967205</c:v>
                </c:pt>
                <c:pt idx="2892">
                  <c:v>26.998475409836058</c:v>
                </c:pt>
                <c:pt idx="2893">
                  <c:v>27.002180327868842</c:v>
                </c:pt>
                <c:pt idx="2894">
                  <c:v>26.962475409836056</c:v>
                </c:pt>
                <c:pt idx="2895">
                  <c:v>26.868262295081959</c:v>
                </c:pt>
                <c:pt idx="2896">
                  <c:v>26.899901639344254</c:v>
                </c:pt>
                <c:pt idx="2897">
                  <c:v>26.802278688524581</c:v>
                </c:pt>
                <c:pt idx="2898">
                  <c:v>26.839229508196709</c:v>
                </c:pt>
                <c:pt idx="2899">
                  <c:v>26.893245901639329</c:v>
                </c:pt>
                <c:pt idx="2900">
                  <c:v>26.993327868852447</c:v>
                </c:pt>
                <c:pt idx="2901">
                  <c:v>27.040999999999986</c:v>
                </c:pt>
                <c:pt idx="2902">
                  <c:v>27.106721311475397</c:v>
                </c:pt>
                <c:pt idx="2903">
                  <c:v>27.215672131147528</c:v>
                </c:pt>
                <c:pt idx="2904">
                  <c:v>27.356557377049167</c:v>
                </c:pt>
                <c:pt idx="2905">
                  <c:v>27.370262295081961</c:v>
                </c:pt>
                <c:pt idx="2906">
                  <c:v>27.392967213114751</c:v>
                </c:pt>
                <c:pt idx="2907">
                  <c:v>27.451655737704918</c:v>
                </c:pt>
                <c:pt idx="2908">
                  <c:v>27.47888524590164</c:v>
                </c:pt>
                <c:pt idx="2909">
                  <c:v>27.43132786885246</c:v>
                </c:pt>
                <c:pt idx="2910">
                  <c:v>27.277131147540985</c:v>
                </c:pt>
                <c:pt idx="2911">
                  <c:v>27.096114754098362</c:v>
                </c:pt>
                <c:pt idx="2912">
                  <c:v>27.046311475409841</c:v>
                </c:pt>
                <c:pt idx="2913">
                  <c:v>27.127950819672137</c:v>
                </c:pt>
                <c:pt idx="2914">
                  <c:v>27.038524590163945</c:v>
                </c:pt>
                <c:pt idx="2915">
                  <c:v>26.883459016393452</c:v>
                </c:pt>
                <c:pt idx="2916">
                  <c:v>26.738836065573778</c:v>
                </c:pt>
                <c:pt idx="2917">
                  <c:v>26.590606557377058</c:v>
                </c:pt>
                <c:pt idx="2918">
                  <c:v>26.495475409836075</c:v>
                </c:pt>
                <c:pt idx="2919">
                  <c:v>26.323393442622958</c:v>
                </c:pt>
                <c:pt idx="2920">
                  <c:v>26.297852459016408</c:v>
                </c:pt>
                <c:pt idx="2921">
                  <c:v>26.354213114754106</c:v>
                </c:pt>
                <c:pt idx="2922">
                  <c:v>26.377573770491811</c:v>
                </c:pt>
                <c:pt idx="2923">
                  <c:v>26.504950819672139</c:v>
                </c:pt>
                <c:pt idx="2924">
                  <c:v>26.520819672131154</c:v>
                </c:pt>
                <c:pt idx="2925">
                  <c:v>26.433967213114762</c:v>
                </c:pt>
                <c:pt idx="2926">
                  <c:v>26.398524590163941</c:v>
                </c:pt>
                <c:pt idx="2927">
                  <c:v>26.269852459016398</c:v>
                </c:pt>
                <c:pt idx="2928">
                  <c:v>26.177540983606558</c:v>
                </c:pt>
                <c:pt idx="2929">
                  <c:v>26.073327868852466</c:v>
                </c:pt>
                <c:pt idx="2930">
                  <c:v>26.091672131147543</c:v>
                </c:pt>
                <c:pt idx="2931">
                  <c:v>26.184983606557378</c:v>
                </c:pt>
                <c:pt idx="2932">
                  <c:v>26.07613114754098</c:v>
                </c:pt>
                <c:pt idx="2933">
                  <c:v>25.801327868852461</c:v>
                </c:pt>
                <c:pt idx="2934">
                  <c:v>25.59167213114754</c:v>
                </c:pt>
                <c:pt idx="2935">
                  <c:v>25.505459016393438</c:v>
                </c:pt>
                <c:pt idx="2936">
                  <c:v>25.59527868852458</c:v>
                </c:pt>
                <c:pt idx="2937">
                  <c:v>25.554131147540975</c:v>
                </c:pt>
                <c:pt idx="2938">
                  <c:v>25.469983606557367</c:v>
                </c:pt>
                <c:pt idx="2939">
                  <c:v>25.555721311475402</c:v>
                </c:pt>
                <c:pt idx="2940">
                  <c:v>25.539180327868841</c:v>
                </c:pt>
                <c:pt idx="2941">
                  <c:v>25.579885245901632</c:v>
                </c:pt>
                <c:pt idx="2942">
                  <c:v>25.440131147540978</c:v>
                </c:pt>
                <c:pt idx="2943">
                  <c:v>25.490983606557371</c:v>
                </c:pt>
                <c:pt idx="2944">
                  <c:v>25.366098360655734</c:v>
                </c:pt>
                <c:pt idx="2945">
                  <c:v>25.41947540983606</c:v>
                </c:pt>
                <c:pt idx="2946">
                  <c:v>25.552967213114751</c:v>
                </c:pt>
                <c:pt idx="2947">
                  <c:v>25.91140983606557</c:v>
                </c:pt>
                <c:pt idx="2948">
                  <c:v>26.219213114754094</c:v>
                </c:pt>
                <c:pt idx="2949">
                  <c:v>26.355540983606556</c:v>
                </c:pt>
                <c:pt idx="2950">
                  <c:v>26.240180327868849</c:v>
                </c:pt>
                <c:pt idx="2951">
                  <c:v>26.185245901639341</c:v>
                </c:pt>
                <c:pt idx="2952">
                  <c:v>26.244934426229506</c:v>
                </c:pt>
                <c:pt idx="2953">
                  <c:v>25.941442622950817</c:v>
                </c:pt>
                <c:pt idx="2954">
                  <c:v>25.627114754098361</c:v>
                </c:pt>
                <c:pt idx="2955">
                  <c:v>25.687295081967221</c:v>
                </c:pt>
                <c:pt idx="2956">
                  <c:v>25.972704918032797</c:v>
                </c:pt>
                <c:pt idx="2957">
                  <c:v>26.047098360655745</c:v>
                </c:pt>
                <c:pt idx="2958">
                  <c:v>26.093327868852469</c:v>
                </c:pt>
                <c:pt idx="2959">
                  <c:v>26.103606557377059</c:v>
                </c:pt>
                <c:pt idx="2960">
                  <c:v>26.118639344262302</c:v>
                </c:pt>
                <c:pt idx="2961">
                  <c:v>26.119213114754107</c:v>
                </c:pt>
                <c:pt idx="2962">
                  <c:v>26.123180327868862</c:v>
                </c:pt>
                <c:pt idx="2963">
                  <c:v>26.091606557377062</c:v>
                </c:pt>
              </c:numCache>
            </c:numRef>
          </c:yVal>
          <c:smooth val="0"/>
        </c:ser>
        <c:ser>
          <c:idx val="1"/>
          <c:order val="1"/>
          <c:tx>
            <c:strRef>
              <c:f>Sheet1!$N$7</c:f>
              <c:strCache>
                <c:ptCount val="1"/>
                <c:pt idx="0">
                  <c:v>15251.23</c:v>
                </c:pt>
              </c:strCache>
            </c:strRef>
          </c:tx>
          <c:spPr>
            <a:ln w="28575">
              <a:noFill/>
            </a:ln>
          </c:spPr>
          <c:marker>
            <c:symbol val="circle"/>
            <c:size val="2"/>
            <c:spPr>
              <a:solidFill>
                <a:schemeClr val="accent1"/>
              </a:solidFill>
            </c:spPr>
          </c:marker>
          <c:xVal>
            <c:numRef>
              <c:f>Sheet1!$D$9:$D$2972</c:f>
              <c:numCache>
                <c:formatCode>General</c:formatCode>
                <c:ptCount val="2964"/>
                <c:pt idx="0">
                  <c:v>350.03</c:v>
                </c:pt>
                <c:pt idx="1">
                  <c:v>350.3</c:v>
                </c:pt>
                <c:pt idx="2">
                  <c:v>350.56</c:v>
                </c:pt>
                <c:pt idx="3">
                  <c:v>350.83</c:v>
                </c:pt>
                <c:pt idx="4">
                  <c:v>351.09</c:v>
                </c:pt>
                <c:pt idx="5">
                  <c:v>351.36</c:v>
                </c:pt>
                <c:pt idx="6">
                  <c:v>351.63</c:v>
                </c:pt>
                <c:pt idx="7">
                  <c:v>351.89</c:v>
                </c:pt>
                <c:pt idx="8">
                  <c:v>352.16</c:v>
                </c:pt>
                <c:pt idx="9">
                  <c:v>352.42</c:v>
                </c:pt>
                <c:pt idx="10">
                  <c:v>352.69</c:v>
                </c:pt>
                <c:pt idx="11">
                  <c:v>352.95</c:v>
                </c:pt>
                <c:pt idx="12">
                  <c:v>353.22</c:v>
                </c:pt>
                <c:pt idx="13">
                  <c:v>353.49</c:v>
                </c:pt>
                <c:pt idx="14">
                  <c:v>353.75</c:v>
                </c:pt>
                <c:pt idx="15">
                  <c:v>354.02</c:v>
                </c:pt>
                <c:pt idx="16">
                  <c:v>354.28</c:v>
                </c:pt>
                <c:pt idx="17">
                  <c:v>354.55</c:v>
                </c:pt>
                <c:pt idx="18">
                  <c:v>354.81</c:v>
                </c:pt>
                <c:pt idx="19">
                  <c:v>355.08</c:v>
                </c:pt>
                <c:pt idx="20">
                  <c:v>355.35</c:v>
                </c:pt>
                <c:pt idx="21">
                  <c:v>355.61</c:v>
                </c:pt>
                <c:pt idx="22">
                  <c:v>355.88</c:v>
                </c:pt>
                <c:pt idx="23">
                  <c:v>356.14</c:v>
                </c:pt>
                <c:pt idx="24">
                  <c:v>356.41</c:v>
                </c:pt>
                <c:pt idx="25">
                  <c:v>356.67</c:v>
                </c:pt>
                <c:pt idx="26">
                  <c:v>356.94</c:v>
                </c:pt>
                <c:pt idx="27">
                  <c:v>357.2</c:v>
                </c:pt>
                <c:pt idx="28">
                  <c:v>357.47</c:v>
                </c:pt>
                <c:pt idx="29">
                  <c:v>357.74</c:v>
                </c:pt>
                <c:pt idx="30">
                  <c:v>358</c:v>
                </c:pt>
                <c:pt idx="31">
                  <c:v>358.27</c:v>
                </c:pt>
                <c:pt idx="32">
                  <c:v>358.53</c:v>
                </c:pt>
                <c:pt idx="33">
                  <c:v>358.8</c:v>
                </c:pt>
                <c:pt idx="34">
                  <c:v>359.06</c:v>
                </c:pt>
                <c:pt idx="35">
                  <c:v>359.33</c:v>
                </c:pt>
                <c:pt idx="36">
                  <c:v>359.59</c:v>
                </c:pt>
                <c:pt idx="37">
                  <c:v>359.86</c:v>
                </c:pt>
                <c:pt idx="38">
                  <c:v>360.12</c:v>
                </c:pt>
                <c:pt idx="39">
                  <c:v>360.39</c:v>
                </c:pt>
                <c:pt idx="40">
                  <c:v>360.66</c:v>
                </c:pt>
                <c:pt idx="41">
                  <c:v>360.92</c:v>
                </c:pt>
                <c:pt idx="42">
                  <c:v>361.19</c:v>
                </c:pt>
                <c:pt idx="43">
                  <c:v>361.45</c:v>
                </c:pt>
                <c:pt idx="44">
                  <c:v>361.72</c:v>
                </c:pt>
                <c:pt idx="45">
                  <c:v>361.98</c:v>
                </c:pt>
                <c:pt idx="46">
                  <c:v>362.25</c:v>
                </c:pt>
                <c:pt idx="47">
                  <c:v>362.51</c:v>
                </c:pt>
                <c:pt idx="48">
                  <c:v>362.78</c:v>
                </c:pt>
                <c:pt idx="49">
                  <c:v>363.04</c:v>
                </c:pt>
                <c:pt idx="50">
                  <c:v>363.31</c:v>
                </c:pt>
                <c:pt idx="51">
                  <c:v>363.58</c:v>
                </c:pt>
                <c:pt idx="52">
                  <c:v>363.84</c:v>
                </c:pt>
                <c:pt idx="53">
                  <c:v>364.11</c:v>
                </c:pt>
                <c:pt idx="54">
                  <c:v>364.37</c:v>
                </c:pt>
                <c:pt idx="55">
                  <c:v>364.64</c:v>
                </c:pt>
                <c:pt idx="56">
                  <c:v>364.9</c:v>
                </c:pt>
                <c:pt idx="57">
                  <c:v>365.17</c:v>
                </c:pt>
                <c:pt idx="58">
                  <c:v>365.43</c:v>
                </c:pt>
                <c:pt idx="59">
                  <c:v>365.7</c:v>
                </c:pt>
                <c:pt idx="60">
                  <c:v>365.96</c:v>
                </c:pt>
                <c:pt idx="61">
                  <c:v>366.23</c:v>
                </c:pt>
                <c:pt idx="62">
                  <c:v>366.49</c:v>
                </c:pt>
                <c:pt idx="63">
                  <c:v>366.76</c:v>
                </c:pt>
                <c:pt idx="64">
                  <c:v>367.02</c:v>
                </c:pt>
                <c:pt idx="65">
                  <c:v>367.29</c:v>
                </c:pt>
                <c:pt idx="66">
                  <c:v>367.56</c:v>
                </c:pt>
                <c:pt idx="67">
                  <c:v>367.82</c:v>
                </c:pt>
                <c:pt idx="68">
                  <c:v>368.09</c:v>
                </c:pt>
                <c:pt idx="69">
                  <c:v>368.35</c:v>
                </c:pt>
                <c:pt idx="70">
                  <c:v>368.62</c:v>
                </c:pt>
                <c:pt idx="71">
                  <c:v>368.88</c:v>
                </c:pt>
                <c:pt idx="72">
                  <c:v>369.15</c:v>
                </c:pt>
                <c:pt idx="73">
                  <c:v>369.41</c:v>
                </c:pt>
                <c:pt idx="74">
                  <c:v>369.68</c:v>
                </c:pt>
                <c:pt idx="75">
                  <c:v>369.94</c:v>
                </c:pt>
                <c:pt idx="76">
                  <c:v>370.21</c:v>
                </c:pt>
                <c:pt idx="77">
                  <c:v>370.47</c:v>
                </c:pt>
                <c:pt idx="78">
                  <c:v>370.74</c:v>
                </c:pt>
                <c:pt idx="79">
                  <c:v>371</c:v>
                </c:pt>
                <c:pt idx="80">
                  <c:v>371.27</c:v>
                </c:pt>
                <c:pt idx="81">
                  <c:v>371.53</c:v>
                </c:pt>
                <c:pt idx="82">
                  <c:v>371.8</c:v>
                </c:pt>
                <c:pt idx="83">
                  <c:v>372.06</c:v>
                </c:pt>
                <c:pt idx="84">
                  <c:v>372.33</c:v>
                </c:pt>
                <c:pt idx="85">
                  <c:v>372.59</c:v>
                </c:pt>
                <c:pt idx="86">
                  <c:v>372.86</c:v>
                </c:pt>
                <c:pt idx="87">
                  <c:v>373.12</c:v>
                </c:pt>
                <c:pt idx="88">
                  <c:v>373.39</c:v>
                </c:pt>
                <c:pt idx="89">
                  <c:v>373.65</c:v>
                </c:pt>
                <c:pt idx="90">
                  <c:v>373.92</c:v>
                </c:pt>
                <c:pt idx="91">
                  <c:v>374.18</c:v>
                </c:pt>
                <c:pt idx="92">
                  <c:v>374.45</c:v>
                </c:pt>
                <c:pt idx="93">
                  <c:v>374.71</c:v>
                </c:pt>
                <c:pt idx="94">
                  <c:v>374.98</c:v>
                </c:pt>
                <c:pt idx="95">
                  <c:v>375.24</c:v>
                </c:pt>
                <c:pt idx="96">
                  <c:v>375.51</c:v>
                </c:pt>
                <c:pt idx="97">
                  <c:v>375.77</c:v>
                </c:pt>
                <c:pt idx="98">
                  <c:v>376.04</c:v>
                </c:pt>
                <c:pt idx="99">
                  <c:v>376.3</c:v>
                </c:pt>
                <c:pt idx="100">
                  <c:v>376.57</c:v>
                </c:pt>
                <c:pt idx="101">
                  <c:v>376.83</c:v>
                </c:pt>
                <c:pt idx="102">
                  <c:v>377.1</c:v>
                </c:pt>
                <c:pt idx="103">
                  <c:v>377.36</c:v>
                </c:pt>
                <c:pt idx="104">
                  <c:v>377.63</c:v>
                </c:pt>
                <c:pt idx="105">
                  <c:v>377.89</c:v>
                </c:pt>
                <c:pt idx="106">
                  <c:v>378.16</c:v>
                </c:pt>
                <c:pt idx="107">
                  <c:v>378.42</c:v>
                </c:pt>
                <c:pt idx="108">
                  <c:v>378.69</c:v>
                </c:pt>
                <c:pt idx="109">
                  <c:v>378.95</c:v>
                </c:pt>
                <c:pt idx="110">
                  <c:v>379.22</c:v>
                </c:pt>
                <c:pt idx="111">
                  <c:v>379.48</c:v>
                </c:pt>
                <c:pt idx="112">
                  <c:v>379.75</c:v>
                </c:pt>
                <c:pt idx="113">
                  <c:v>380.01</c:v>
                </c:pt>
                <c:pt idx="114">
                  <c:v>380.28</c:v>
                </c:pt>
                <c:pt idx="115">
                  <c:v>380.54</c:v>
                </c:pt>
                <c:pt idx="116">
                  <c:v>380.81</c:v>
                </c:pt>
                <c:pt idx="117">
                  <c:v>381.07</c:v>
                </c:pt>
                <c:pt idx="118">
                  <c:v>381.34</c:v>
                </c:pt>
                <c:pt idx="119">
                  <c:v>381.6</c:v>
                </c:pt>
                <c:pt idx="120">
                  <c:v>381.87</c:v>
                </c:pt>
                <c:pt idx="121">
                  <c:v>382.13</c:v>
                </c:pt>
                <c:pt idx="122">
                  <c:v>382.4</c:v>
                </c:pt>
                <c:pt idx="123">
                  <c:v>382.66</c:v>
                </c:pt>
                <c:pt idx="124">
                  <c:v>382.93</c:v>
                </c:pt>
                <c:pt idx="125">
                  <c:v>383.19</c:v>
                </c:pt>
                <c:pt idx="126">
                  <c:v>383.46</c:v>
                </c:pt>
                <c:pt idx="127">
                  <c:v>383.72</c:v>
                </c:pt>
                <c:pt idx="128">
                  <c:v>383.99</c:v>
                </c:pt>
                <c:pt idx="129">
                  <c:v>384.25</c:v>
                </c:pt>
                <c:pt idx="130">
                  <c:v>384.52</c:v>
                </c:pt>
                <c:pt idx="131">
                  <c:v>384.78</c:v>
                </c:pt>
                <c:pt idx="132">
                  <c:v>385.05</c:v>
                </c:pt>
                <c:pt idx="133">
                  <c:v>385.31</c:v>
                </c:pt>
                <c:pt idx="134">
                  <c:v>385.57</c:v>
                </c:pt>
                <c:pt idx="135">
                  <c:v>385.84</c:v>
                </c:pt>
                <c:pt idx="136">
                  <c:v>386.1</c:v>
                </c:pt>
                <c:pt idx="137">
                  <c:v>386.37</c:v>
                </c:pt>
                <c:pt idx="138">
                  <c:v>386.63</c:v>
                </c:pt>
                <c:pt idx="139">
                  <c:v>386.9</c:v>
                </c:pt>
                <c:pt idx="140">
                  <c:v>387.16</c:v>
                </c:pt>
                <c:pt idx="141">
                  <c:v>387.43</c:v>
                </c:pt>
                <c:pt idx="142">
                  <c:v>387.69</c:v>
                </c:pt>
                <c:pt idx="143">
                  <c:v>387.96</c:v>
                </c:pt>
                <c:pt idx="144">
                  <c:v>388.22</c:v>
                </c:pt>
                <c:pt idx="145">
                  <c:v>388.49</c:v>
                </c:pt>
                <c:pt idx="146">
                  <c:v>388.75</c:v>
                </c:pt>
                <c:pt idx="147">
                  <c:v>389.02</c:v>
                </c:pt>
                <c:pt idx="148">
                  <c:v>389.28</c:v>
                </c:pt>
                <c:pt idx="149">
                  <c:v>389.54</c:v>
                </c:pt>
                <c:pt idx="150">
                  <c:v>389.81</c:v>
                </c:pt>
                <c:pt idx="151">
                  <c:v>390.07</c:v>
                </c:pt>
                <c:pt idx="152">
                  <c:v>390.34</c:v>
                </c:pt>
                <c:pt idx="153">
                  <c:v>390.6</c:v>
                </c:pt>
                <c:pt idx="154">
                  <c:v>390.87</c:v>
                </c:pt>
                <c:pt idx="155">
                  <c:v>391.13</c:v>
                </c:pt>
                <c:pt idx="156">
                  <c:v>391.4</c:v>
                </c:pt>
                <c:pt idx="157">
                  <c:v>391.66</c:v>
                </c:pt>
                <c:pt idx="158">
                  <c:v>391.93</c:v>
                </c:pt>
                <c:pt idx="159">
                  <c:v>392.19</c:v>
                </c:pt>
                <c:pt idx="160">
                  <c:v>392.45</c:v>
                </c:pt>
                <c:pt idx="161">
                  <c:v>392.72</c:v>
                </c:pt>
                <c:pt idx="162">
                  <c:v>392.98</c:v>
                </c:pt>
                <c:pt idx="163">
                  <c:v>393.25</c:v>
                </c:pt>
                <c:pt idx="164">
                  <c:v>393.51</c:v>
                </c:pt>
                <c:pt idx="165">
                  <c:v>393.78</c:v>
                </c:pt>
                <c:pt idx="166">
                  <c:v>394.04</c:v>
                </c:pt>
                <c:pt idx="167">
                  <c:v>394.31</c:v>
                </c:pt>
                <c:pt idx="168">
                  <c:v>394.57</c:v>
                </c:pt>
                <c:pt idx="169">
                  <c:v>394.84</c:v>
                </c:pt>
                <c:pt idx="170">
                  <c:v>395.1</c:v>
                </c:pt>
                <c:pt idx="171">
                  <c:v>395.36</c:v>
                </c:pt>
                <c:pt idx="172">
                  <c:v>395.63</c:v>
                </c:pt>
                <c:pt idx="173">
                  <c:v>395.89</c:v>
                </c:pt>
                <c:pt idx="174">
                  <c:v>396.16</c:v>
                </c:pt>
                <c:pt idx="175">
                  <c:v>396.42</c:v>
                </c:pt>
                <c:pt idx="176">
                  <c:v>396.69</c:v>
                </c:pt>
                <c:pt idx="177">
                  <c:v>396.95</c:v>
                </c:pt>
                <c:pt idx="178">
                  <c:v>397.21</c:v>
                </c:pt>
                <c:pt idx="179">
                  <c:v>397.48</c:v>
                </c:pt>
                <c:pt idx="180">
                  <c:v>397.74</c:v>
                </c:pt>
                <c:pt idx="181">
                  <c:v>398.01</c:v>
                </c:pt>
                <c:pt idx="182">
                  <c:v>398.27</c:v>
                </c:pt>
                <c:pt idx="183">
                  <c:v>398.54</c:v>
                </c:pt>
                <c:pt idx="184">
                  <c:v>398.8</c:v>
                </c:pt>
                <c:pt idx="185">
                  <c:v>399.07</c:v>
                </c:pt>
                <c:pt idx="186">
                  <c:v>399.33</c:v>
                </c:pt>
                <c:pt idx="187">
                  <c:v>399.59</c:v>
                </c:pt>
                <c:pt idx="188">
                  <c:v>399.86</c:v>
                </c:pt>
                <c:pt idx="189">
                  <c:v>400.12</c:v>
                </c:pt>
                <c:pt idx="190">
                  <c:v>400.39</c:v>
                </c:pt>
                <c:pt idx="191">
                  <c:v>400.65</c:v>
                </c:pt>
                <c:pt idx="192">
                  <c:v>400.92</c:v>
                </c:pt>
                <c:pt idx="193">
                  <c:v>401.18</c:v>
                </c:pt>
                <c:pt idx="194">
                  <c:v>401.44</c:v>
                </c:pt>
                <c:pt idx="195">
                  <c:v>401.71</c:v>
                </c:pt>
                <c:pt idx="196">
                  <c:v>401.97</c:v>
                </c:pt>
                <c:pt idx="197">
                  <c:v>402.24</c:v>
                </c:pt>
                <c:pt idx="198">
                  <c:v>402.5</c:v>
                </c:pt>
                <c:pt idx="199">
                  <c:v>402.76</c:v>
                </c:pt>
                <c:pt idx="200">
                  <c:v>403.03</c:v>
                </c:pt>
                <c:pt idx="201">
                  <c:v>403.29</c:v>
                </c:pt>
                <c:pt idx="202">
                  <c:v>403.56</c:v>
                </c:pt>
                <c:pt idx="203">
                  <c:v>403.82</c:v>
                </c:pt>
                <c:pt idx="204">
                  <c:v>404.09</c:v>
                </c:pt>
                <c:pt idx="205">
                  <c:v>404.35</c:v>
                </c:pt>
                <c:pt idx="206">
                  <c:v>404.61</c:v>
                </c:pt>
                <c:pt idx="207">
                  <c:v>404.88</c:v>
                </c:pt>
                <c:pt idx="208">
                  <c:v>405.14</c:v>
                </c:pt>
                <c:pt idx="209">
                  <c:v>405.41</c:v>
                </c:pt>
                <c:pt idx="210">
                  <c:v>405.67</c:v>
                </c:pt>
                <c:pt idx="211">
                  <c:v>405.93</c:v>
                </c:pt>
                <c:pt idx="212">
                  <c:v>406.2</c:v>
                </c:pt>
                <c:pt idx="213">
                  <c:v>406.46</c:v>
                </c:pt>
                <c:pt idx="214">
                  <c:v>406.73</c:v>
                </c:pt>
                <c:pt idx="215">
                  <c:v>406.99</c:v>
                </c:pt>
                <c:pt idx="216">
                  <c:v>407.26</c:v>
                </c:pt>
                <c:pt idx="217">
                  <c:v>407.52</c:v>
                </c:pt>
                <c:pt idx="218">
                  <c:v>407.78</c:v>
                </c:pt>
                <c:pt idx="219">
                  <c:v>408.05</c:v>
                </c:pt>
                <c:pt idx="220">
                  <c:v>408.31</c:v>
                </c:pt>
                <c:pt idx="221">
                  <c:v>408.58</c:v>
                </c:pt>
                <c:pt idx="222">
                  <c:v>408.84</c:v>
                </c:pt>
                <c:pt idx="223">
                  <c:v>409.1</c:v>
                </c:pt>
                <c:pt idx="224">
                  <c:v>409.37</c:v>
                </c:pt>
                <c:pt idx="225">
                  <c:v>409.63</c:v>
                </c:pt>
                <c:pt idx="226">
                  <c:v>409.9</c:v>
                </c:pt>
                <c:pt idx="227">
                  <c:v>410.16</c:v>
                </c:pt>
                <c:pt idx="228">
                  <c:v>410.42</c:v>
                </c:pt>
                <c:pt idx="229">
                  <c:v>410.69</c:v>
                </c:pt>
                <c:pt idx="230">
                  <c:v>410.95</c:v>
                </c:pt>
                <c:pt idx="231">
                  <c:v>411.22</c:v>
                </c:pt>
                <c:pt idx="232">
                  <c:v>411.48</c:v>
                </c:pt>
                <c:pt idx="233">
                  <c:v>411.74</c:v>
                </c:pt>
                <c:pt idx="234">
                  <c:v>412.01</c:v>
                </c:pt>
                <c:pt idx="235">
                  <c:v>412.27</c:v>
                </c:pt>
                <c:pt idx="236">
                  <c:v>412.54</c:v>
                </c:pt>
                <c:pt idx="237">
                  <c:v>412.8</c:v>
                </c:pt>
                <c:pt idx="238">
                  <c:v>413.06</c:v>
                </c:pt>
                <c:pt idx="239">
                  <c:v>413.33</c:v>
                </c:pt>
                <c:pt idx="240">
                  <c:v>413.59</c:v>
                </c:pt>
                <c:pt idx="241">
                  <c:v>413.85</c:v>
                </c:pt>
                <c:pt idx="242">
                  <c:v>414.12</c:v>
                </c:pt>
                <c:pt idx="243">
                  <c:v>414.38</c:v>
                </c:pt>
                <c:pt idx="244">
                  <c:v>414.65</c:v>
                </c:pt>
                <c:pt idx="245">
                  <c:v>414.91</c:v>
                </c:pt>
                <c:pt idx="246">
                  <c:v>415.17</c:v>
                </c:pt>
                <c:pt idx="247">
                  <c:v>415.44</c:v>
                </c:pt>
                <c:pt idx="248">
                  <c:v>415.7</c:v>
                </c:pt>
                <c:pt idx="249">
                  <c:v>415.97</c:v>
                </c:pt>
                <c:pt idx="250">
                  <c:v>416.23</c:v>
                </c:pt>
                <c:pt idx="251">
                  <c:v>416.49</c:v>
                </c:pt>
                <c:pt idx="252">
                  <c:v>416.76</c:v>
                </c:pt>
                <c:pt idx="253">
                  <c:v>417.02</c:v>
                </c:pt>
                <c:pt idx="254">
                  <c:v>417.28</c:v>
                </c:pt>
                <c:pt idx="255">
                  <c:v>417.55</c:v>
                </c:pt>
                <c:pt idx="256">
                  <c:v>417.81</c:v>
                </c:pt>
                <c:pt idx="257">
                  <c:v>418.08</c:v>
                </c:pt>
                <c:pt idx="258">
                  <c:v>418.34</c:v>
                </c:pt>
                <c:pt idx="259">
                  <c:v>418.6</c:v>
                </c:pt>
                <c:pt idx="260">
                  <c:v>418.87</c:v>
                </c:pt>
                <c:pt idx="261">
                  <c:v>419.13</c:v>
                </c:pt>
                <c:pt idx="262">
                  <c:v>419.39</c:v>
                </c:pt>
                <c:pt idx="263">
                  <c:v>419.66</c:v>
                </c:pt>
                <c:pt idx="264">
                  <c:v>419.92</c:v>
                </c:pt>
                <c:pt idx="265">
                  <c:v>420.19</c:v>
                </c:pt>
                <c:pt idx="266">
                  <c:v>420.45</c:v>
                </c:pt>
                <c:pt idx="267">
                  <c:v>420.71</c:v>
                </c:pt>
                <c:pt idx="268">
                  <c:v>420.98</c:v>
                </c:pt>
                <c:pt idx="269">
                  <c:v>421.24</c:v>
                </c:pt>
                <c:pt idx="270">
                  <c:v>421.5</c:v>
                </c:pt>
                <c:pt idx="271">
                  <c:v>421.77</c:v>
                </c:pt>
                <c:pt idx="272">
                  <c:v>422.03</c:v>
                </c:pt>
                <c:pt idx="273">
                  <c:v>422.29</c:v>
                </c:pt>
                <c:pt idx="274">
                  <c:v>422.56</c:v>
                </c:pt>
                <c:pt idx="275">
                  <c:v>422.82</c:v>
                </c:pt>
                <c:pt idx="276">
                  <c:v>423.09</c:v>
                </c:pt>
                <c:pt idx="277">
                  <c:v>423.35</c:v>
                </c:pt>
                <c:pt idx="278">
                  <c:v>423.61</c:v>
                </c:pt>
                <c:pt idx="279">
                  <c:v>423.88</c:v>
                </c:pt>
                <c:pt idx="280">
                  <c:v>424.14</c:v>
                </c:pt>
                <c:pt idx="281">
                  <c:v>424.4</c:v>
                </c:pt>
                <c:pt idx="282">
                  <c:v>424.67</c:v>
                </c:pt>
                <c:pt idx="283">
                  <c:v>424.93</c:v>
                </c:pt>
                <c:pt idx="284">
                  <c:v>425.19</c:v>
                </c:pt>
                <c:pt idx="285">
                  <c:v>425.46</c:v>
                </c:pt>
                <c:pt idx="286">
                  <c:v>425.72</c:v>
                </c:pt>
                <c:pt idx="287">
                  <c:v>425.98</c:v>
                </c:pt>
                <c:pt idx="288">
                  <c:v>426.25</c:v>
                </c:pt>
                <c:pt idx="289">
                  <c:v>426.51</c:v>
                </c:pt>
                <c:pt idx="290">
                  <c:v>426.78</c:v>
                </c:pt>
                <c:pt idx="291">
                  <c:v>427.04</c:v>
                </c:pt>
                <c:pt idx="292">
                  <c:v>427.3</c:v>
                </c:pt>
                <c:pt idx="293">
                  <c:v>427.57</c:v>
                </c:pt>
                <c:pt idx="294">
                  <c:v>427.83</c:v>
                </c:pt>
                <c:pt idx="295">
                  <c:v>428.09</c:v>
                </c:pt>
                <c:pt idx="296">
                  <c:v>428.36</c:v>
                </c:pt>
                <c:pt idx="297">
                  <c:v>428.62</c:v>
                </c:pt>
                <c:pt idx="298">
                  <c:v>428.88</c:v>
                </c:pt>
                <c:pt idx="299">
                  <c:v>429.15</c:v>
                </c:pt>
                <c:pt idx="300">
                  <c:v>429.41</c:v>
                </c:pt>
                <c:pt idx="301">
                  <c:v>429.67</c:v>
                </c:pt>
                <c:pt idx="302">
                  <c:v>429.94</c:v>
                </c:pt>
                <c:pt idx="303">
                  <c:v>430.2</c:v>
                </c:pt>
                <c:pt idx="304">
                  <c:v>430.46</c:v>
                </c:pt>
                <c:pt idx="305">
                  <c:v>430.73</c:v>
                </c:pt>
                <c:pt idx="306">
                  <c:v>430.99</c:v>
                </c:pt>
                <c:pt idx="307">
                  <c:v>431.25</c:v>
                </c:pt>
                <c:pt idx="308">
                  <c:v>431.52</c:v>
                </c:pt>
                <c:pt idx="309">
                  <c:v>431.78</c:v>
                </c:pt>
                <c:pt idx="310">
                  <c:v>432.04</c:v>
                </c:pt>
                <c:pt idx="311">
                  <c:v>432.31</c:v>
                </c:pt>
                <c:pt idx="312">
                  <c:v>432.57</c:v>
                </c:pt>
                <c:pt idx="313">
                  <c:v>432.83</c:v>
                </c:pt>
                <c:pt idx="314">
                  <c:v>433.1</c:v>
                </c:pt>
                <c:pt idx="315">
                  <c:v>433.36</c:v>
                </c:pt>
                <c:pt idx="316">
                  <c:v>433.62</c:v>
                </c:pt>
                <c:pt idx="317">
                  <c:v>433.89</c:v>
                </c:pt>
                <c:pt idx="318">
                  <c:v>434.15</c:v>
                </c:pt>
                <c:pt idx="319">
                  <c:v>434.41</c:v>
                </c:pt>
                <c:pt idx="320">
                  <c:v>434.68</c:v>
                </c:pt>
                <c:pt idx="321">
                  <c:v>434.94</c:v>
                </c:pt>
                <c:pt idx="322">
                  <c:v>435.2</c:v>
                </c:pt>
                <c:pt idx="323">
                  <c:v>435.47</c:v>
                </c:pt>
                <c:pt idx="324">
                  <c:v>435.73</c:v>
                </c:pt>
                <c:pt idx="325">
                  <c:v>435.99</c:v>
                </c:pt>
                <c:pt idx="326">
                  <c:v>436.26</c:v>
                </c:pt>
                <c:pt idx="327">
                  <c:v>436.52</c:v>
                </c:pt>
                <c:pt idx="328">
                  <c:v>436.78</c:v>
                </c:pt>
                <c:pt idx="329">
                  <c:v>437.05</c:v>
                </c:pt>
                <c:pt idx="330">
                  <c:v>437.31</c:v>
                </c:pt>
                <c:pt idx="331">
                  <c:v>437.57</c:v>
                </c:pt>
                <c:pt idx="332">
                  <c:v>437.83</c:v>
                </c:pt>
                <c:pt idx="333">
                  <c:v>438.1</c:v>
                </c:pt>
                <c:pt idx="334">
                  <c:v>438.36</c:v>
                </c:pt>
                <c:pt idx="335">
                  <c:v>438.62</c:v>
                </c:pt>
                <c:pt idx="336">
                  <c:v>438.89</c:v>
                </c:pt>
                <c:pt idx="337">
                  <c:v>439.15</c:v>
                </c:pt>
                <c:pt idx="338">
                  <c:v>439.41</c:v>
                </c:pt>
                <c:pt idx="339">
                  <c:v>439.68</c:v>
                </c:pt>
                <c:pt idx="340">
                  <c:v>439.94</c:v>
                </c:pt>
                <c:pt idx="341">
                  <c:v>440.2</c:v>
                </c:pt>
                <c:pt idx="342">
                  <c:v>440.47</c:v>
                </c:pt>
                <c:pt idx="343">
                  <c:v>440.73</c:v>
                </c:pt>
                <c:pt idx="344">
                  <c:v>440.99</c:v>
                </c:pt>
                <c:pt idx="345">
                  <c:v>441.25</c:v>
                </c:pt>
                <c:pt idx="346">
                  <c:v>441.52</c:v>
                </c:pt>
                <c:pt idx="347">
                  <c:v>441.78</c:v>
                </c:pt>
                <c:pt idx="348">
                  <c:v>442.04</c:v>
                </c:pt>
                <c:pt idx="349">
                  <c:v>442.31</c:v>
                </c:pt>
                <c:pt idx="350">
                  <c:v>442.57</c:v>
                </c:pt>
                <c:pt idx="351">
                  <c:v>442.83</c:v>
                </c:pt>
                <c:pt idx="352">
                  <c:v>443.1</c:v>
                </c:pt>
                <c:pt idx="353">
                  <c:v>443.36</c:v>
                </c:pt>
                <c:pt idx="354">
                  <c:v>443.62</c:v>
                </c:pt>
                <c:pt idx="355">
                  <c:v>443.89</c:v>
                </c:pt>
                <c:pt idx="356">
                  <c:v>444.15</c:v>
                </c:pt>
                <c:pt idx="357">
                  <c:v>444.41</c:v>
                </c:pt>
                <c:pt idx="358">
                  <c:v>444.67</c:v>
                </c:pt>
                <c:pt idx="359">
                  <c:v>444.94</c:v>
                </c:pt>
                <c:pt idx="360">
                  <c:v>445.2</c:v>
                </c:pt>
                <c:pt idx="361">
                  <c:v>445.46</c:v>
                </c:pt>
                <c:pt idx="362">
                  <c:v>445.73</c:v>
                </c:pt>
                <c:pt idx="363">
                  <c:v>445.99</c:v>
                </c:pt>
                <c:pt idx="364">
                  <c:v>446.25</c:v>
                </c:pt>
                <c:pt idx="365">
                  <c:v>446.51</c:v>
                </c:pt>
                <c:pt idx="366">
                  <c:v>446.78</c:v>
                </c:pt>
                <c:pt idx="367">
                  <c:v>447.04</c:v>
                </c:pt>
                <c:pt idx="368">
                  <c:v>447.3</c:v>
                </c:pt>
                <c:pt idx="369">
                  <c:v>447.57</c:v>
                </c:pt>
                <c:pt idx="370">
                  <c:v>447.83</c:v>
                </c:pt>
                <c:pt idx="371">
                  <c:v>448.09</c:v>
                </c:pt>
                <c:pt idx="372">
                  <c:v>448.35</c:v>
                </c:pt>
                <c:pt idx="373">
                  <c:v>448.62</c:v>
                </c:pt>
                <c:pt idx="374">
                  <c:v>448.88</c:v>
                </c:pt>
                <c:pt idx="375">
                  <c:v>449.14</c:v>
                </c:pt>
                <c:pt idx="376">
                  <c:v>449.41</c:v>
                </c:pt>
                <c:pt idx="377">
                  <c:v>449.67</c:v>
                </c:pt>
                <c:pt idx="378">
                  <c:v>449.93</c:v>
                </c:pt>
                <c:pt idx="379">
                  <c:v>450.19</c:v>
                </c:pt>
                <c:pt idx="380">
                  <c:v>450.46</c:v>
                </c:pt>
                <c:pt idx="381">
                  <c:v>450.72</c:v>
                </c:pt>
                <c:pt idx="382">
                  <c:v>450.98</c:v>
                </c:pt>
                <c:pt idx="383">
                  <c:v>451.24</c:v>
                </c:pt>
                <c:pt idx="384">
                  <c:v>451.51</c:v>
                </c:pt>
                <c:pt idx="385">
                  <c:v>451.77</c:v>
                </c:pt>
                <c:pt idx="386">
                  <c:v>452.03</c:v>
                </c:pt>
                <c:pt idx="387">
                  <c:v>452.3</c:v>
                </c:pt>
                <c:pt idx="388">
                  <c:v>452.56</c:v>
                </c:pt>
                <c:pt idx="389">
                  <c:v>452.82</c:v>
                </c:pt>
                <c:pt idx="390">
                  <c:v>453.08</c:v>
                </c:pt>
                <c:pt idx="391">
                  <c:v>453.35</c:v>
                </c:pt>
                <c:pt idx="392">
                  <c:v>453.61</c:v>
                </c:pt>
                <c:pt idx="393">
                  <c:v>453.87</c:v>
                </c:pt>
                <c:pt idx="394">
                  <c:v>454.13</c:v>
                </c:pt>
                <c:pt idx="395">
                  <c:v>454.4</c:v>
                </c:pt>
                <c:pt idx="396">
                  <c:v>454.66</c:v>
                </c:pt>
                <c:pt idx="397">
                  <c:v>454.92</c:v>
                </c:pt>
                <c:pt idx="398">
                  <c:v>455.19</c:v>
                </c:pt>
                <c:pt idx="399">
                  <c:v>455.45</c:v>
                </c:pt>
                <c:pt idx="400">
                  <c:v>455.71</c:v>
                </c:pt>
                <c:pt idx="401">
                  <c:v>455.97</c:v>
                </c:pt>
                <c:pt idx="402">
                  <c:v>456.24</c:v>
                </c:pt>
                <c:pt idx="403">
                  <c:v>456.5</c:v>
                </c:pt>
                <c:pt idx="404">
                  <c:v>456.76</c:v>
                </c:pt>
                <c:pt idx="405">
                  <c:v>457.02</c:v>
                </c:pt>
                <c:pt idx="406">
                  <c:v>457.29</c:v>
                </c:pt>
                <c:pt idx="407">
                  <c:v>457.55</c:v>
                </c:pt>
                <c:pt idx="408">
                  <c:v>457.81</c:v>
                </c:pt>
                <c:pt idx="409">
                  <c:v>458.07</c:v>
                </c:pt>
                <c:pt idx="410">
                  <c:v>458.34</c:v>
                </c:pt>
                <c:pt idx="411">
                  <c:v>458.6</c:v>
                </c:pt>
                <c:pt idx="412">
                  <c:v>458.86</c:v>
                </c:pt>
                <c:pt idx="413">
                  <c:v>459.12</c:v>
                </c:pt>
                <c:pt idx="414">
                  <c:v>459.39</c:v>
                </c:pt>
                <c:pt idx="415">
                  <c:v>459.65</c:v>
                </c:pt>
                <c:pt idx="416">
                  <c:v>459.91</c:v>
                </c:pt>
                <c:pt idx="417">
                  <c:v>460.17</c:v>
                </c:pt>
                <c:pt idx="418">
                  <c:v>460.44</c:v>
                </c:pt>
                <c:pt idx="419">
                  <c:v>460.7</c:v>
                </c:pt>
                <c:pt idx="420">
                  <c:v>460.96</c:v>
                </c:pt>
                <c:pt idx="421">
                  <c:v>461.22</c:v>
                </c:pt>
                <c:pt idx="422">
                  <c:v>461.49</c:v>
                </c:pt>
                <c:pt idx="423">
                  <c:v>461.75</c:v>
                </c:pt>
                <c:pt idx="424">
                  <c:v>462.01</c:v>
                </c:pt>
                <c:pt idx="425">
                  <c:v>462.27</c:v>
                </c:pt>
                <c:pt idx="426">
                  <c:v>462.54</c:v>
                </c:pt>
                <c:pt idx="427">
                  <c:v>462.8</c:v>
                </c:pt>
                <c:pt idx="428">
                  <c:v>463.06</c:v>
                </c:pt>
                <c:pt idx="429">
                  <c:v>463.32</c:v>
                </c:pt>
                <c:pt idx="430">
                  <c:v>463.58</c:v>
                </c:pt>
                <c:pt idx="431">
                  <c:v>463.85</c:v>
                </c:pt>
                <c:pt idx="432">
                  <c:v>464.11</c:v>
                </c:pt>
                <c:pt idx="433">
                  <c:v>464.37</c:v>
                </c:pt>
                <c:pt idx="434">
                  <c:v>464.63</c:v>
                </c:pt>
                <c:pt idx="435">
                  <c:v>464.9</c:v>
                </c:pt>
                <c:pt idx="436">
                  <c:v>465.16</c:v>
                </c:pt>
                <c:pt idx="437">
                  <c:v>465.42</c:v>
                </c:pt>
                <c:pt idx="438">
                  <c:v>465.68</c:v>
                </c:pt>
                <c:pt idx="439">
                  <c:v>465.95</c:v>
                </c:pt>
                <c:pt idx="440">
                  <c:v>466.21</c:v>
                </c:pt>
                <c:pt idx="441">
                  <c:v>466.47</c:v>
                </c:pt>
                <c:pt idx="442">
                  <c:v>466.73</c:v>
                </c:pt>
                <c:pt idx="443">
                  <c:v>466.99</c:v>
                </c:pt>
                <c:pt idx="444">
                  <c:v>467.26</c:v>
                </c:pt>
                <c:pt idx="445">
                  <c:v>467.52</c:v>
                </c:pt>
                <c:pt idx="446">
                  <c:v>467.78</c:v>
                </c:pt>
                <c:pt idx="447">
                  <c:v>468.04</c:v>
                </c:pt>
                <c:pt idx="448">
                  <c:v>468.31</c:v>
                </c:pt>
                <c:pt idx="449">
                  <c:v>468.57</c:v>
                </c:pt>
                <c:pt idx="450">
                  <c:v>468.83</c:v>
                </c:pt>
                <c:pt idx="451">
                  <c:v>469.09</c:v>
                </c:pt>
                <c:pt idx="452">
                  <c:v>469.35</c:v>
                </c:pt>
                <c:pt idx="453">
                  <c:v>469.62</c:v>
                </c:pt>
                <c:pt idx="454">
                  <c:v>469.88</c:v>
                </c:pt>
                <c:pt idx="455">
                  <c:v>470.14</c:v>
                </c:pt>
                <c:pt idx="456">
                  <c:v>470.4</c:v>
                </c:pt>
                <c:pt idx="457">
                  <c:v>470.67</c:v>
                </c:pt>
                <c:pt idx="458">
                  <c:v>470.93</c:v>
                </c:pt>
                <c:pt idx="459">
                  <c:v>471.19</c:v>
                </c:pt>
                <c:pt idx="460">
                  <c:v>471.45</c:v>
                </c:pt>
                <c:pt idx="461">
                  <c:v>471.71</c:v>
                </c:pt>
                <c:pt idx="462">
                  <c:v>471.98</c:v>
                </c:pt>
                <c:pt idx="463">
                  <c:v>472.24</c:v>
                </c:pt>
                <c:pt idx="464">
                  <c:v>472.5</c:v>
                </c:pt>
                <c:pt idx="465">
                  <c:v>472.76</c:v>
                </c:pt>
                <c:pt idx="466">
                  <c:v>473.02</c:v>
                </c:pt>
                <c:pt idx="467">
                  <c:v>473.29</c:v>
                </c:pt>
                <c:pt idx="468">
                  <c:v>473.55</c:v>
                </c:pt>
                <c:pt idx="469">
                  <c:v>473.81</c:v>
                </c:pt>
                <c:pt idx="470">
                  <c:v>474.07</c:v>
                </c:pt>
                <c:pt idx="471">
                  <c:v>474.33</c:v>
                </c:pt>
                <c:pt idx="472">
                  <c:v>474.6</c:v>
                </c:pt>
                <c:pt idx="473">
                  <c:v>474.86</c:v>
                </c:pt>
                <c:pt idx="474">
                  <c:v>475.12</c:v>
                </c:pt>
                <c:pt idx="475">
                  <c:v>475.38</c:v>
                </c:pt>
                <c:pt idx="476">
                  <c:v>475.64</c:v>
                </c:pt>
                <c:pt idx="477">
                  <c:v>475.91</c:v>
                </c:pt>
                <c:pt idx="478">
                  <c:v>476.17</c:v>
                </c:pt>
                <c:pt idx="479">
                  <c:v>476.43</c:v>
                </c:pt>
                <c:pt idx="480">
                  <c:v>476.69</c:v>
                </c:pt>
                <c:pt idx="481">
                  <c:v>476.95</c:v>
                </c:pt>
                <c:pt idx="482">
                  <c:v>477.22</c:v>
                </c:pt>
                <c:pt idx="483">
                  <c:v>477.48</c:v>
                </c:pt>
                <c:pt idx="484">
                  <c:v>477.74</c:v>
                </c:pt>
                <c:pt idx="485">
                  <c:v>478</c:v>
                </c:pt>
                <c:pt idx="486">
                  <c:v>478.26</c:v>
                </c:pt>
                <c:pt idx="487">
                  <c:v>478.53</c:v>
                </c:pt>
                <c:pt idx="488">
                  <c:v>478.79</c:v>
                </c:pt>
                <c:pt idx="489">
                  <c:v>479.05</c:v>
                </c:pt>
                <c:pt idx="490">
                  <c:v>479.31</c:v>
                </c:pt>
                <c:pt idx="491">
                  <c:v>479.57</c:v>
                </c:pt>
                <c:pt idx="492">
                  <c:v>479.84</c:v>
                </c:pt>
                <c:pt idx="493">
                  <c:v>480.1</c:v>
                </c:pt>
                <c:pt idx="494">
                  <c:v>480.36</c:v>
                </c:pt>
                <c:pt idx="495">
                  <c:v>480.62</c:v>
                </c:pt>
                <c:pt idx="496">
                  <c:v>480.88</c:v>
                </c:pt>
                <c:pt idx="497">
                  <c:v>481.14</c:v>
                </c:pt>
                <c:pt idx="498">
                  <c:v>481.41</c:v>
                </c:pt>
                <c:pt idx="499">
                  <c:v>481.67</c:v>
                </c:pt>
                <c:pt idx="500">
                  <c:v>481.93</c:v>
                </c:pt>
                <c:pt idx="501">
                  <c:v>482.19</c:v>
                </c:pt>
                <c:pt idx="502">
                  <c:v>482.45</c:v>
                </c:pt>
                <c:pt idx="503">
                  <c:v>482.72</c:v>
                </c:pt>
                <c:pt idx="504">
                  <c:v>482.98</c:v>
                </c:pt>
                <c:pt idx="505">
                  <c:v>483.24</c:v>
                </c:pt>
                <c:pt idx="506">
                  <c:v>483.5</c:v>
                </c:pt>
                <c:pt idx="507">
                  <c:v>483.76</c:v>
                </c:pt>
                <c:pt idx="508">
                  <c:v>484.02</c:v>
                </c:pt>
                <c:pt idx="509">
                  <c:v>484.29</c:v>
                </c:pt>
                <c:pt idx="510">
                  <c:v>484.55</c:v>
                </c:pt>
                <c:pt idx="511">
                  <c:v>484.81</c:v>
                </c:pt>
                <c:pt idx="512">
                  <c:v>485.07</c:v>
                </c:pt>
                <c:pt idx="513">
                  <c:v>485.33</c:v>
                </c:pt>
                <c:pt idx="514">
                  <c:v>485.59</c:v>
                </c:pt>
                <c:pt idx="515">
                  <c:v>485.86</c:v>
                </c:pt>
                <c:pt idx="516">
                  <c:v>486.12</c:v>
                </c:pt>
                <c:pt idx="517">
                  <c:v>486.38</c:v>
                </c:pt>
                <c:pt idx="518">
                  <c:v>486.64</c:v>
                </c:pt>
                <c:pt idx="519">
                  <c:v>486.9</c:v>
                </c:pt>
                <c:pt idx="520">
                  <c:v>487.16</c:v>
                </c:pt>
                <c:pt idx="521">
                  <c:v>487.43</c:v>
                </c:pt>
                <c:pt idx="522">
                  <c:v>487.69</c:v>
                </c:pt>
                <c:pt idx="523">
                  <c:v>487.95</c:v>
                </c:pt>
                <c:pt idx="524">
                  <c:v>488.21</c:v>
                </c:pt>
                <c:pt idx="525">
                  <c:v>488.47</c:v>
                </c:pt>
                <c:pt idx="526">
                  <c:v>488.73</c:v>
                </c:pt>
                <c:pt idx="527">
                  <c:v>489</c:v>
                </c:pt>
                <c:pt idx="528">
                  <c:v>489.26</c:v>
                </c:pt>
                <c:pt idx="529">
                  <c:v>489.52</c:v>
                </c:pt>
                <c:pt idx="530">
                  <c:v>489.78</c:v>
                </c:pt>
                <c:pt idx="531">
                  <c:v>490.04</c:v>
                </c:pt>
                <c:pt idx="532">
                  <c:v>490.3</c:v>
                </c:pt>
                <c:pt idx="533">
                  <c:v>490.57</c:v>
                </c:pt>
                <c:pt idx="534">
                  <c:v>490.83</c:v>
                </c:pt>
                <c:pt idx="535">
                  <c:v>491.09</c:v>
                </c:pt>
                <c:pt idx="536">
                  <c:v>491.35</c:v>
                </c:pt>
                <c:pt idx="537">
                  <c:v>491.61</c:v>
                </c:pt>
                <c:pt idx="538">
                  <c:v>491.87</c:v>
                </c:pt>
                <c:pt idx="539">
                  <c:v>492.13</c:v>
                </c:pt>
                <c:pt idx="540">
                  <c:v>492.4</c:v>
                </c:pt>
                <c:pt idx="541">
                  <c:v>492.66</c:v>
                </c:pt>
                <c:pt idx="542">
                  <c:v>492.92</c:v>
                </c:pt>
                <c:pt idx="543">
                  <c:v>493.18</c:v>
                </c:pt>
                <c:pt idx="544">
                  <c:v>493.44</c:v>
                </c:pt>
                <c:pt idx="545">
                  <c:v>493.7</c:v>
                </c:pt>
                <c:pt idx="546">
                  <c:v>493.96</c:v>
                </c:pt>
                <c:pt idx="547">
                  <c:v>494.23</c:v>
                </c:pt>
                <c:pt idx="548">
                  <c:v>494.49</c:v>
                </c:pt>
                <c:pt idx="549">
                  <c:v>494.75</c:v>
                </c:pt>
                <c:pt idx="550">
                  <c:v>495.01</c:v>
                </c:pt>
                <c:pt idx="551">
                  <c:v>495.27</c:v>
                </c:pt>
                <c:pt idx="552">
                  <c:v>495.53</c:v>
                </c:pt>
                <c:pt idx="553">
                  <c:v>495.79</c:v>
                </c:pt>
                <c:pt idx="554">
                  <c:v>496.06</c:v>
                </c:pt>
                <c:pt idx="555">
                  <c:v>496.32</c:v>
                </c:pt>
                <c:pt idx="556">
                  <c:v>496.58</c:v>
                </c:pt>
                <c:pt idx="557">
                  <c:v>496.84</c:v>
                </c:pt>
                <c:pt idx="558">
                  <c:v>497.1</c:v>
                </c:pt>
                <c:pt idx="559">
                  <c:v>497.36</c:v>
                </c:pt>
                <c:pt idx="560">
                  <c:v>497.62</c:v>
                </c:pt>
                <c:pt idx="561">
                  <c:v>497.88</c:v>
                </c:pt>
                <c:pt idx="562">
                  <c:v>498.15</c:v>
                </c:pt>
                <c:pt idx="563">
                  <c:v>498.41</c:v>
                </c:pt>
                <c:pt idx="564">
                  <c:v>498.67</c:v>
                </c:pt>
                <c:pt idx="565">
                  <c:v>498.93</c:v>
                </c:pt>
                <c:pt idx="566">
                  <c:v>499.19</c:v>
                </c:pt>
                <c:pt idx="567">
                  <c:v>499.45</c:v>
                </c:pt>
                <c:pt idx="568">
                  <c:v>499.71</c:v>
                </c:pt>
                <c:pt idx="569">
                  <c:v>499.97</c:v>
                </c:pt>
                <c:pt idx="570">
                  <c:v>500.24</c:v>
                </c:pt>
                <c:pt idx="571">
                  <c:v>500.5</c:v>
                </c:pt>
                <c:pt idx="572">
                  <c:v>500.76</c:v>
                </c:pt>
                <c:pt idx="573">
                  <c:v>501.02</c:v>
                </c:pt>
                <c:pt idx="574">
                  <c:v>501.28</c:v>
                </c:pt>
                <c:pt idx="575">
                  <c:v>501.54</c:v>
                </c:pt>
                <c:pt idx="576">
                  <c:v>501.8</c:v>
                </c:pt>
                <c:pt idx="577">
                  <c:v>502.06</c:v>
                </c:pt>
                <c:pt idx="578">
                  <c:v>502.33</c:v>
                </c:pt>
                <c:pt idx="579">
                  <c:v>502.59</c:v>
                </c:pt>
                <c:pt idx="580">
                  <c:v>502.85</c:v>
                </c:pt>
                <c:pt idx="581">
                  <c:v>503.11</c:v>
                </c:pt>
                <c:pt idx="582">
                  <c:v>503.37</c:v>
                </c:pt>
                <c:pt idx="583">
                  <c:v>503.63</c:v>
                </c:pt>
                <c:pt idx="584">
                  <c:v>503.89</c:v>
                </c:pt>
                <c:pt idx="585">
                  <c:v>504.15</c:v>
                </c:pt>
                <c:pt idx="586">
                  <c:v>504.41</c:v>
                </c:pt>
                <c:pt idx="587">
                  <c:v>504.68</c:v>
                </c:pt>
                <c:pt idx="588">
                  <c:v>504.94</c:v>
                </c:pt>
                <c:pt idx="589">
                  <c:v>505.2</c:v>
                </c:pt>
                <c:pt idx="590">
                  <c:v>505.46</c:v>
                </c:pt>
                <c:pt idx="591">
                  <c:v>505.72</c:v>
                </c:pt>
                <c:pt idx="592">
                  <c:v>505.98</c:v>
                </c:pt>
                <c:pt idx="593">
                  <c:v>506.24</c:v>
                </c:pt>
                <c:pt idx="594">
                  <c:v>506.5</c:v>
                </c:pt>
                <c:pt idx="595">
                  <c:v>506.76</c:v>
                </c:pt>
                <c:pt idx="596">
                  <c:v>507.02</c:v>
                </c:pt>
                <c:pt idx="597">
                  <c:v>507.29</c:v>
                </c:pt>
                <c:pt idx="598">
                  <c:v>507.55</c:v>
                </c:pt>
                <c:pt idx="599">
                  <c:v>507.81</c:v>
                </c:pt>
                <c:pt idx="600">
                  <c:v>508.07</c:v>
                </c:pt>
                <c:pt idx="601">
                  <c:v>508.33</c:v>
                </c:pt>
                <c:pt idx="602">
                  <c:v>508.59</c:v>
                </c:pt>
                <c:pt idx="603">
                  <c:v>508.85</c:v>
                </c:pt>
                <c:pt idx="604">
                  <c:v>509.11</c:v>
                </c:pt>
                <c:pt idx="605">
                  <c:v>509.37</c:v>
                </c:pt>
                <c:pt idx="606">
                  <c:v>509.63</c:v>
                </c:pt>
                <c:pt idx="607">
                  <c:v>509.9</c:v>
                </c:pt>
                <c:pt idx="608">
                  <c:v>510.16</c:v>
                </c:pt>
                <c:pt idx="609">
                  <c:v>510.42</c:v>
                </c:pt>
                <c:pt idx="610">
                  <c:v>510.68</c:v>
                </c:pt>
                <c:pt idx="611">
                  <c:v>510.94</c:v>
                </c:pt>
                <c:pt idx="612">
                  <c:v>511.2</c:v>
                </c:pt>
                <c:pt idx="613">
                  <c:v>511.46</c:v>
                </c:pt>
                <c:pt idx="614">
                  <c:v>511.72</c:v>
                </c:pt>
                <c:pt idx="615">
                  <c:v>511.98</c:v>
                </c:pt>
                <c:pt idx="616">
                  <c:v>512.24</c:v>
                </c:pt>
                <c:pt idx="617">
                  <c:v>512.5</c:v>
                </c:pt>
                <c:pt idx="618">
                  <c:v>512.76</c:v>
                </c:pt>
                <c:pt idx="619">
                  <c:v>513.03</c:v>
                </c:pt>
                <c:pt idx="620">
                  <c:v>513.29</c:v>
                </c:pt>
                <c:pt idx="621">
                  <c:v>513.54999999999995</c:v>
                </c:pt>
                <c:pt idx="622">
                  <c:v>513.80999999999995</c:v>
                </c:pt>
                <c:pt idx="623">
                  <c:v>514.07000000000005</c:v>
                </c:pt>
                <c:pt idx="624">
                  <c:v>514.33000000000004</c:v>
                </c:pt>
                <c:pt idx="625">
                  <c:v>514.59</c:v>
                </c:pt>
                <c:pt idx="626">
                  <c:v>514.85</c:v>
                </c:pt>
                <c:pt idx="627">
                  <c:v>515.11</c:v>
                </c:pt>
                <c:pt idx="628">
                  <c:v>515.37</c:v>
                </c:pt>
                <c:pt idx="629">
                  <c:v>515.63</c:v>
                </c:pt>
                <c:pt idx="630">
                  <c:v>515.89</c:v>
                </c:pt>
                <c:pt idx="631">
                  <c:v>516.15</c:v>
                </c:pt>
                <c:pt idx="632">
                  <c:v>516.41999999999996</c:v>
                </c:pt>
                <c:pt idx="633">
                  <c:v>516.67999999999995</c:v>
                </c:pt>
                <c:pt idx="634">
                  <c:v>516.94000000000005</c:v>
                </c:pt>
                <c:pt idx="635">
                  <c:v>517.20000000000005</c:v>
                </c:pt>
                <c:pt idx="636">
                  <c:v>517.46</c:v>
                </c:pt>
                <c:pt idx="637">
                  <c:v>517.72</c:v>
                </c:pt>
                <c:pt idx="638">
                  <c:v>517.98</c:v>
                </c:pt>
                <c:pt idx="639">
                  <c:v>518.24</c:v>
                </c:pt>
                <c:pt idx="640">
                  <c:v>518.5</c:v>
                </c:pt>
                <c:pt idx="641">
                  <c:v>518.76</c:v>
                </c:pt>
                <c:pt idx="642">
                  <c:v>519.02</c:v>
                </c:pt>
                <c:pt idx="643">
                  <c:v>519.28</c:v>
                </c:pt>
                <c:pt idx="644">
                  <c:v>519.54</c:v>
                </c:pt>
                <c:pt idx="645">
                  <c:v>519.79999999999995</c:v>
                </c:pt>
                <c:pt idx="646">
                  <c:v>520.05999999999995</c:v>
                </c:pt>
                <c:pt idx="647">
                  <c:v>520.33000000000004</c:v>
                </c:pt>
                <c:pt idx="648">
                  <c:v>520.59</c:v>
                </c:pt>
                <c:pt idx="649">
                  <c:v>520.85</c:v>
                </c:pt>
                <c:pt idx="650">
                  <c:v>521.11</c:v>
                </c:pt>
                <c:pt idx="651">
                  <c:v>521.37</c:v>
                </c:pt>
                <c:pt idx="652">
                  <c:v>521.63</c:v>
                </c:pt>
                <c:pt idx="653">
                  <c:v>521.89</c:v>
                </c:pt>
                <c:pt idx="654">
                  <c:v>522.15</c:v>
                </c:pt>
                <c:pt idx="655">
                  <c:v>522.41</c:v>
                </c:pt>
                <c:pt idx="656">
                  <c:v>522.66999999999996</c:v>
                </c:pt>
                <c:pt idx="657">
                  <c:v>522.92999999999995</c:v>
                </c:pt>
                <c:pt idx="658">
                  <c:v>523.19000000000005</c:v>
                </c:pt>
                <c:pt idx="659">
                  <c:v>523.45000000000005</c:v>
                </c:pt>
                <c:pt idx="660">
                  <c:v>523.71</c:v>
                </c:pt>
                <c:pt idx="661">
                  <c:v>523.97</c:v>
                </c:pt>
                <c:pt idx="662">
                  <c:v>524.23</c:v>
                </c:pt>
                <c:pt idx="663">
                  <c:v>524.49</c:v>
                </c:pt>
                <c:pt idx="664">
                  <c:v>524.75</c:v>
                </c:pt>
                <c:pt idx="665">
                  <c:v>525.01</c:v>
                </c:pt>
                <c:pt idx="666">
                  <c:v>525.27</c:v>
                </c:pt>
                <c:pt idx="667">
                  <c:v>525.54</c:v>
                </c:pt>
                <c:pt idx="668">
                  <c:v>525.79999999999995</c:v>
                </c:pt>
                <c:pt idx="669">
                  <c:v>526.05999999999995</c:v>
                </c:pt>
                <c:pt idx="670">
                  <c:v>526.32000000000005</c:v>
                </c:pt>
                <c:pt idx="671">
                  <c:v>526.58000000000004</c:v>
                </c:pt>
                <c:pt idx="672">
                  <c:v>526.84</c:v>
                </c:pt>
                <c:pt idx="673">
                  <c:v>527.1</c:v>
                </c:pt>
                <c:pt idx="674">
                  <c:v>527.36</c:v>
                </c:pt>
                <c:pt idx="675">
                  <c:v>527.62</c:v>
                </c:pt>
                <c:pt idx="676">
                  <c:v>527.88</c:v>
                </c:pt>
                <c:pt idx="677">
                  <c:v>528.14</c:v>
                </c:pt>
                <c:pt idx="678">
                  <c:v>528.4</c:v>
                </c:pt>
                <c:pt idx="679">
                  <c:v>528.66</c:v>
                </c:pt>
                <c:pt idx="680">
                  <c:v>528.91999999999996</c:v>
                </c:pt>
                <c:pt idx="681">
                  <c:v>529.17999999999995</c:v>
                </c:pt>
                <c:pt idx="682">
                  <c:v>529.44000000000005</c:v>
                </c:pt>
                <c:pt idx="683">
                  <c:v>529.70000000000005</c:v>
                </c:pt>
                <c:pt idx="684">
                  <c:v>529.96</c:v>
                </c:pt>
                <c:pt idx="685">
                  <c:v>530.22</c:v>
                </c:pt>
                <c:pt idx="686">
                  <c:v>530.48</c:v>
                </c:pt>
                <c:pt idx="687">
                  <c:v>530.74</c:v>
                </c:pt>
                <c:pt idx="688">
                  <c:v>531</c:v>
                </c:pt>
                <c:pt idx="689">
                  <c:v>531.26</c:v>
                </c:pt>
                <c:pt idx="690">
                  <c:v>531.52</c:v>
                </c:pt>
                <c:pt idx="691">
                  <c:v>531.78</c:v>
                </c:pt>
                <c:pt idx="692">
                  <c:v>532.04</c:v>
                </c:pt>
                <c:pt idx="693">
                  <c:v>532.29999999999995</c:v>
                </c:pt>
                <c:pt idx="694">
                  <c:v>532.55999999999995</c:v>
                </c:pt>
                <c:pt idx="695">
                  <c:v>532.82000000000005</c:v>
                </c:pt>
                <c:pt idx="696">
                  <c:v>533.08000000000004</c:v>
                </c:pt>
                <c:pt idx="697">
                  <c:v>533.34</c:v>
                </c:pt>
                <c:pt idx="698">
                  <c:v>533.6</c:v>
                </c:pt>
                <c:pt idx="699">
                  <c:v>533.86</c:v>
                </c:pt>
                <c:pt idx="700">
                  <c:v>534.12</c:v>
                </c:pt>
                <c:pt idx="701">
                  <c:v>534.38</c:v>
                </c:pt>
                <c:pt idx="702">
                  <c:v>534.65</c:v>
                </c:pt>
                <c:pt idx="703">
                  <c:v>534.91</c:v>
                </c:pt>
                <c:pt idx="704">
                  <c:v>535.16999999999996</c:v>
                </c:pt>
                <c:pt idx="705">
                  <c:v>535.42999999999995</c:v>
                </c:pt>
                <c:pt idx="706">
                  <c:v>535.69000000000005</c:v>
                </c:pt>
                <c:pt idx="707">
                  <c:v>535.95000000000005</c:v>
                </c:pt>
                <c:pt idx="708">
                  <c:v>536.21</c:v>
                </c:pt>
                <c:pt idx="709">
                  <c:v>536.47</c:v>
                </c:pt>
                <c:pt idx="710">
                  <c:v>536.73</c:v>
                </c:pt>
                <c:pt idx="711">
                  <c:v>536.99</c:v>
                </c:pt>
                <c:pt idx="712">
                  <c:v>537.25</c:v>
                </c:pt>
                <c:pt idx="713">
                  <c:v>537.51</c:v>
                </c:pt>
                <c:pt idx="714">
                  <c:v>537.77</c:v>
                </c:pt>
                <c:pt idx="715">
                  <c:v>538.03</c:v>
                </c:pt>
                <c:pt idx="716">
                  <c:v>538.29</c:v>
                </c:pt>
                <c:pt idx="717">
                  <c:v>538.54999999999995</c:v>
                </c:pt>
                <c:pt idx="718">
                  <c:v>538.80999999999995</c:v>
                </c:pt>
                <c:pt idx="719">
                  <c:v>539.07000000000005</c:v>
                </c:pt>
                <c:pt idx="720">
                  <c:v>539.33000000000004</c:v>
                </c:pt>
                <c:pt idx="721">
                  <c:v>539.59</c:v>
                </c:pt>
                <c:pt idx="722">
                  <c:v>539.85</c:v>
                </c:pt>
                <c:pt idx="723">
                  <c:v>540.11</c:v>
                </c:pt>
                <c:pt idx="724">
                  <c:v>540.37</c:v>
                </c:pt>
                <c:pt idx="725">
                  <c:v>540.63</c:v>
                </c:pt>
                <c:pt idx="726">
                  <c:v>540.89</c:v>
                </c:pt>
                <c:pt idx="727">
                  <c:v>541.15</c:v>
                </c:pt>
                <c:pt idx="728">
                  <c:v>541.41</c:v>
                </c:pt>
                <c:pt idx="729">
                  <c:v>541.66999999999996</c:v>
                </c:pt>
                <c:pt idx="730">
                  <c:v>541.92999999999995</c:v>
                </c:pt>
                <c:pt idx="731">
                  <c:v>542.19000000000005</c:v>
                </c:pt>
                <c:pt idx="732">
                  <c:v>542.45000000000005</c:v>
                </c:pt>
                <c:pt idx="733">
                  <c:v>542.71</c:v>
                </c:pt>
                <c:pt idx="734">
                  <c:v>542.96</c:v>
                </c:pt>
                <c:pt idx="735">
                  <c:v>543.22</c:v>
                </c:pt>
                <c:pt idx="736">
                  <c:v>543.48</c:v>
                </c:pt>
                <c:pt idx="737">
                  <c:v>543.74</c:v>
                </c:pt>
                <c:pt idx="738">
                  <c:v>544</c:v>
                </c:pt>
                <c:pt idx="739">
                  <c:v>544.26</c:v>
                </c:pt>
                <c:pt idx="740">
                  <c:v>544.52</c:v>
                </c:pt>
                <c:pt idx="741">
                  <c:v>544.78</c:v>
                </c:pt>
                <c:pt idx="742">
                  <c:v>545.04</c:v>
                </c:pt>
                <c:pt idx="743">
                  <c:v>545.29999999999995</c:v>
                </c:pt>
                <c:pt idx="744">
                  <c:v>545.55999999999995</c:v>
                </c:pt>
                <c:pt idx="745">
                  <c:v>545.82000000000005</c:v>
                </c:pt>
                <c:pt idx="746">
                  <c:v>546.08000000000004</c:v>
                </c:pt>
                <c:pt idx="747">
                  <c:v>546.34</c:v>
                </c:pt>
                <c:pt idx="748">
                  <c:v>546.6</c:v>
                </c:pt>
                <c:pt idx="749">
                  <c:v>546.86</c:v>
                </c:pt>
                <c:pt idx="750">
                  <c:v>547.12</c:v>
                </c:pt>
                <c:pt idx="751">
                  <c:v>547.38</c:v>
                </c:pt>
                <c:pt idx="752">
                  <c:v>547.64</c:v>
                </c:pt>
                <c:pt idx="753">
                  <c:v>547.9</c:v>
                </c:pt>
                <c:pt idx="754">
                  <c:v>548.16</c:v>
                </c:pt>
                <c:pt idx="755">
                  <c:v>548.41999999999996</c:v>
                </c:pt>
                <c:pt idx="756">
                  <c:v>548.67999999999995</c:v>
                </c:pt>
                <c:pt idx="757">
                  <c:v>548.94000000000005</c:v>
                </c:pt>
                <c:pt idx="758">
                  <c:v>549.20000000000005</c:v>
                </c:pt>
                <c:pt idx="759">
                  <c:v>549.46</c:v>
                </c:pt>
                <c:pt idx="760">
                  <c:v>549.72</c:v>
                </c:pt>
                <c:pt idx="761">
                  <c:v>549.98</c:v>
                </c:pt>
                <c:pt idx="762">
                  <c:v>550.24</c:v>
                </c:pt>
                <c:pt idx="763">
                  <c:v>550.5</c:v>
                </c:pt>
                <c:pt idx="764">
                  <c:v>550.76</c:v>
                </c:pt>
                <c:pt idx="765">
                  <c:v>551.02</c:v>
                </c:pt>
                <c:pt idx="766">
                  <c:v>551.28</c:v>
                </c:pt>
                <c:pt idx="767">
                  <c:v>551.54</c:v>
                </c:pt>
                <c:pt idx="768">
                  <c:v>551.79999999999995</c:v>
                </c:pt>
                <c:pt idx="769">
                  <c:v>552.04999999999995</c:v>
                </c:pt>
                <c:pt idx="770">
                  <c:v>552.30999999999995</c:v>
                </c:pt>
                <c:pt idx="771">
                  <c:v>552.57000000000005</c:v>
                </c:pt>
                <c:pt idx="772">
                  <c:v>552.83000000000004</c:v>
                </c:pt>
                <c:pt idx="773">
                  <c:v>553.09</c:v>
                </c:pt>
                <c:pt idx="774">
                  <c:v>553.35</c:v>
                </c:pt>
                <c:pt idx="775">
                  <c:v>553.61</c:v>
                </c:pt>
                <c:pt idx="776">
                  <c:v>553.87</c:v>
                </c:pt>
                <c:pt idx="777">
                  <c:v>554.13</c:v>
                </c:pt>
                <c:pt idx="778">
                  <c:v>554.39</c:v>
                </c:pt>
                <c:pt idx="779">
                  <c:v>554.65</c:v>
                </c:pt>
                <c:pt idx="780">
                  <c:v>554.91</c:v>
                </c:pt>
                <c:pt idx="781">
                  <c:v>555.16999999999996</c:v>
                </c:pt>
                <c:pt idx="782">
                  <c:v>555.42999999999995</c:v>
                </c:pt>
                <c:pt idx="783">
                  <c:v>555.69000000000005</c:v>
                </c:pt>
                <c:pt idx="784">
                  <c:v>555.95000000000005</c:v>
                </c:pt>
                <c:pt idx="785">
                  <c:v>556.21</c:v>
                </c:pt>
                <c:pt idx="786">
                  <c:v>556.47</c:v>
                </c:pt>
                <c:pt idx="787">
                  <c:v>556.73</c:v>
                </c:pt>
                <c:pt idx="788">
                  <c:v>556.99</c:v>
                </c:pt>
                <c:pt idx="789">
                  <c:v>557.24</c:v>
                </c:pt>
                <c:pt idx="790">
                  <c:v>557.5</c:v>
                </c:pt>
                <c:pt idx="791">
                  <c:v>557.76</c:v>
                </c:pt>
                <c:pt idx="792">
                  <c:v>558.02</c:v>
                </c:pt>
                <c:pt idx="793">
                  <c:v>558.28</c:v>
                </c:pt>
                <c:pt idx="794">
                  <c:v>558.54</c:v>
                </c:pt>
                <c:pt idx="795">
                  <c:v>558.79999999999995</c:v>
                </c:pt>
                <c:pt idx="796">
                  <c:v>559.05999999999995</c:v>
                </c:pt>
                <c:pt idx="797">
                  <c:v>559.32000000000005</c:v>
                </c:pt>
                <c:pt idx="798">
                  <c:v>559.58000000000004</c:v>
                </c:pt>
                <c:pt idx="799">
                  <c:v>559.84</c:v>
                </c:pt>
                <c:pt idx="800">
                  <c:v>560.1</c:v>
                </c:pt>
                <c:pt idx="801">
                  <c:v>560.36</c:v>
                </c:pt>
                <c:pt idx="802">
                  <c:v>560.62</c:v>
                </c:pt>
                <c:pt idx="803">
                  <c:v>560.88</c:v>
                </c:pt>
                <c:pt idx="804">
                  <c:v>561.13</c:v>
                </c:pt>
                <c:pt idx="805">
                  <c:v>561.39</c:v>
                </c:pt>
                <c:pt idx="806">
                  <c:v>561.65</c:v>
                </c:pt>
                <c:pt idx="807">
                  <c:v>561.91</c:v>
                </c:pt>
                <c:pt idx="808">
                  <c:v>562.16999999999996</c:v>
                </c:pt>
                <c:pt idx="809">
                  <c:v>562.42999999999995</c:v>
                </c:pt>
                <c:pt idx="810">
                  <c:v>562.69000000000005</c:v>
                </c:pt>
                <c:pt idx="811">
                  <c:v>562.95000000000005</c:v>
                </c:pt>
                <c:pt idx="812">
                  <c:v>563.21</c:v>
                </c:pt>
                <c:pt idx="813">
                  <c:v>563.47</c:v>
                </c:pt>
                <c:pt idx="814">
                  <c:v>563.73</c:v>
                </c:pt>
                <c:pt idx="815">
                  <c:v>563.99</c:v>
                </c:pt>
                <c:pt idx="816">
                  <c:v>564.25</c:v>
                </c:pt>
                <c:pt idx="817">
                  <c:v>564.5</c:v>
                </c:pt>
                <c:pt idx="818">
                  <c:v>564.76</c:v>
                </c:pt>
                <c:pt idx="819">
                  <c:v>565.02</c:v>
                </c:pt>
                <c:pt idx="820">
                  <c:v>565.28</c:v>
                </c:pt>
                <c:pt idx="821">
                  <c:v>565.54</c:v>
                </c:pt>
                <c:pt idx="822">
                  <c:v>565.79999999999995</c:v>
                </c:pt>
                <c:pt idx="823">
                  <c:v>566.05999999999995</c:v>
                </c:pt>
                <c:pt idx="824">
                  <c:v>566.32000000000005</c:v>
                </c:pt>
                <c:pt idx="825">
                  <c:v>566.58000000000004</c:v>
                </c:pt>
                <c:pt idx="826">
                  <c:v>566.84</c:v>
                </c:pt>
                <c:pt idx="827">
                  <c:v>567.1</c:v>
                </c:pt>
                <c:pt idx="828">
                  <c:v>567.36</c:v>
                </c:pt>
                <c:pt idx="829">
                  <c:v>567.61</c:v>
                </c:pt>
                <c:pt idx="830">
                  <c:v>567.87</c:v>
                </c:pt>
                <c:pt idx="831">
                  <c:v>568.13</c:v>
                </c:pt>
                <c:pt idx="832">
                  <c:v>568.39</c:v>
                </c:pt>
                <c:pt idx="833">
                  <c:v>568.65</c:v>
                </c:pt>
                <c:pt idx="834">
                  <c:v>568.91</c:v>
                </c:pt>
                <c:pt idx="835">
                  <c:v>569.16999999999996</c:v>
                </c:pt>
                <c:pt idx="836">
                  <c:v>569.42999999999995</c:v>
                </c:pt>
                <c:pt idx="837">
                  <c:v>569.69000000000005</c:v>
                </c:pt>
                <c:pt idx="838">
                  <c:v>569.95000000000005</c:v>
                </c:pt>
                <c:pt idx="839">
                  <c:v>570.20000000000005</c:v>
                </c:pt>
                <c:pt idx="840">
                  <c:v>570.46</c:v>
                </c:pt>
                <c:pt idx="841">
                  <c:v>570.72</c:v>
                </c:pt>
                <c:pt idx="842">
                  <c:v>570.98</c:v>
                </c:pt>
                <c:pt idx="843">
                  <c:v>571.24</c:v>
                </c:pt>
                <c:pt idx="844">
                  <c:v>571.5</c:v>
                </c:pt>
                <c:pt idx="845">
                  <c:v>571.76</c:v>
                </c:pt>
                <c:pt idx="846">
                  <c:v>572.02</c:v>
                </c:pt>
                <c:pt idx="847">
                  <c:v>572.28</c:v>
                </c:pt>
                <c:pt idx="848">
                  <c:v>572.53</c:v>
                </c:pt>
                <c:pt idx="849">
                  <c:v>572.79</c:v>
                </c:pt>
                <c:pt idx="850">
                  <c:v>573.04999999999995</c:v>
                </c:pt>
                <c:pt idx="851">
                  <c:v>573.30999999999995</c:v>
                </c:pt>
                <c:pt idx="852">
                  <c:v>573.57000000000005</c:v>
                </c:pt>
                <c:pt idx="853">
                  <c:v>573.83000000000004</c:v>
                </c:pt>
                <c:pt idx="854">
                  <c:v>574.09</c:v>
                </c:pt>
                <c:pt idx="855">
                  <c:v>574.35</c:v>
                </c:pt>
                <c:pt idx="856">
                  <c:v>574.61</c:v>
                </c:pt>
                <c:pt idx="857">
                  <c:v>574.86</c:v>
                </c:pt>
                <c:pt idx="858">
                  <c:v>575.12</c:v>
                </c:pt>
                <c:pt idx="859">
                  <c:v>575.38</c:v>
                </c:pt>
                <c:pt idx="860">
                  <c:v>575.64</c:v>
                </c:pt>
                <c:pt idx="861">
                  <c:v>575.9</c:v>
                </c:pt>
                <c:pt idx="862">
                  <c:v>576.16</c:v>
                </c:pt>
                <c:pt idx="863">
                  <c:v>576.41999999999996</c:v>
                </c:pt>
                <c:pt idx="864">
                  <c:v>576.67999999999995</c:v>
                </c:pt>
                <c:pt idx="865">
                  <c:v>576.94000000000005</c:v>
                </c:pt>
                <c:pt idx="866">
                  <c:v>577.19000000000005</c:v>
                </c:pt>
                <c:pt idx="867">
                  <c:v>577.45000000000005</c:v>
                </c:pt>
                <c:pt idx="868">
                  <c:v>577.71</c:v>
                </c:pt>
                <c:pt idx="869">
                  <c:v>577.97</c:v>
                </c:pt>
                <c:pt idx="870">
                  <c:v>578.23</c:v>
                </c:pt>
                <c:pt idx="871">
                  <c:v>578.49</c:v>
                </c:pt>
                <c:pt idx="872">
                  <c:v>578.75</c:v>
                </c:pt>
                <c:pt idx="873">
                  <c:v>579</c:v>
                </c:pt>
                <c:pt idx="874">
                  <c:v>579.26</c:v>
                </c:pt>
                <c:pt idx="875">
                  <c:v>579.52</c:v>
                </c:pt>
                <c:pt idx="876">
                  <c:v>579.78</c:v>
                </c:pt>
                <c:pt idx="877">
                  <c:v>580.04</c:v>
                </c:pt>
                <c:pt idx="878">
                  <c:v>580.29999999999995</c:v>
                </c:pt>
                <c:pt idx="879">
                  <c:v>580.55999999999995</c:v>
                </c:pt>
                <c:pt idx="880">
                  <c:v>580.82000000000005</c:v>
                </c:pt>
                <c:pt idx="881">
                  <c:v>581.07000000000005</c:v>
                </c:pt>
                <c:pt idx="882">
                  <c:v>581.33000000000004</c:v>
                </c:pt>
                <c:pt idx="883">
                  <c:v>581.59</c:v>
                </c:pt>
                <c:pt idx="884">
                  <c:v>581.85</c:v>
                </c:pt>
                <c:pt idx="885">
                  <c:v>582.11</c:v>
                </c:pt>
                <c:pt idx="886">
                  <c:v>582.37</c:v>
                </c:pt>
                <c:pt idx="887">
                  <c:v>582.63</c:v>
                </c:pt>
                <c:pt idx="888">
                  <c:v>582.88</c:v>
                </c:pt>
                <c:pt idx="889">
                  <c:v>583.14</c:v>
                </c:pt>
                <c:pt idx="890">
                  <c:v>583.4</c:v>
                </c:pt>
                <c:pt idx="891">
                  <c:v>583.66</c:v>
                </c:pt>
                <c:pt idx="892">
                  <c:v>583.91999999999996</c:v>
                </c:pt>
                <c:pt idx="893">
                  <c:v>584.17999999999995</c:v>
                </c:pt>
                <c:pt idx="894">
                  <c:v>584.44000000000005</c:v>
                </c:pt>
                <c:pt idx="895">
                  <c:v>584.69000000000005</c:v>
                </c:pt>
                <c:pt idx="896">
                  <c:v>584.95000000000005</c:v>
                </c:pt>
                <c:pt idx="897">
                  <c:v>585.21</c:v>
                </c:pt>
                <c:pt idx="898">
                  <c:v>585.47</c:v>
                </c:pt>
                <c:pt idx="899">
                  <c:v>585.73</c:v>
                </c:pt>
                <c:pt idx="900">
                  <c:v>585.99</c:v>
                </c:pt>
                <c:pt idx="901">
                  <c:v>586.25</c:v>
                </c:pt>
                <c:pt idx="902">
                  <c:v>586.5</c:v>
                </c:pt>
                <c:pt idx="903">
                  <c:v>586.76</c:v>
                </c:pt>
                <c:pt idx="904">
                  <c:v>587.02</c:v>
                </c:pt>
                <c:pt idx="905">
                  <c:v>587.28</c:v>
                </c:pt>
                <c:pt idx="906">
                  <c:v>587.54</c:v>
                </c:pt>
                <c:pt idx="907">
                  <c:v>587.79999999999995</c:v>
                </c:pt>
                <c:pt idx="908">
                  <c:v>588.04999999999995</c:v>
                </c:pt>
                <c:pt idx="909">
                  <c:v>588.30999999999995</c:v>
                </c:pt>
                <c:pt idx="910">
                  <c:v>588.57000000000005</c:v>
                </c:pt>
                <c:pt idx="911">
                  <c:v>588.83000000000004</c:v>
                </c:pt>
                <c:pt idx="912">
                  <c:v>589.09</c:v>
                </c:pt>
                <c:pt idx="913">
                  <c:v>589.35</c:v>
                </c:pt>
                <c:pt idx="914">
                  <c:v>589.6</c:v>
                </c:pt>
                <c:pt idx="915">
                  <c:v>589.86</c:v>
                </c:pt>
                <c:pt idx="916">
                  <c:v>590.12</c:v>
                </c:pt>
                <c:pt idx="917">
                  <c:v>590.38</c:v>
                </c:pt>
                <c:pt idx="918">
                  <c:v>590.64</c:v>
                </c:pt>
                <c:pt idx="919">
                  <c:v>590.9</c:v>
                </c:pt>
                <c:pt idx="920">
                  <c:v>591.15</c:v>
                </c:pt>
                <c:pt idx="921">
                  <c:v>591.41</c:v>
                </c:pt>
                <c:pt idx="922">
                  <c:v>591.66999999999996</c:v>
                </c:pt>
                <c:pt idx="923">
                  <c:v>591.92999999999995</c:v>
                </c:pt>
                <c:pt idx="924">
                  <c:v>592.19000000000005</c:v>
                </c:pt>
                <c:pt idx="925">
                  <c:v>592.45000000000005</c:v>
                </c:pt>
                <c:pt idx="926">
                  <c:v>592.70000000000005</c:v>
                </c:pt>
                <c:pt idx="927">
                  <c:v>592.96</c:v>
                </c:pt>
                <c:pt idx="928">
                  <c:v>593.22</c:v>
                </c:pt>
                <c:pt idx="929">
                  <c:v>593.48</c:v>
                </c:pt>
                <c:pt idx="930">
                  <c:v>593.74</c:v>
                </c:pt>
                <c:pt idx="931">
                  <c:v>594</c:v>
                </c:pt>
                <c:pt idx="932">
                  <c:v>594.25</c:v>
                </c:pt>
                <c:pt idx="933">
                  <c:v>594.51</c:v>
                </c:pt>
                <c:pt idx="934">
                  <c:v>594.77</c:v>
                </c:pt>
                <c:pt idx="935">
                  <c:v>595.03</c:v>
                </c:pt>
                <c:pt idx="936">
                  <c:v>595.29</c:v>
                </c:pt>
                <c:pt idx="937">
                  <c:v>595.54</c:v>
                </c:pt>
                <c:pt idx="938">
                  <c:v>595.79999999999995</c:v>
                </c:pt>
                <c:pt idx="939">
                  <c:v>596.05999999999995</c:v>
                </c:pt>
                <c:pt idx="940">
                  <c:v>596.32000000000005</c:v>
                </c:pt>
                <c:pt idx="941">
                  <c:v>596.58000000000004</c:v>
                </c:pt>
                <c:pt idx="942">
                  <c:v>596.83000000000004</c:v>
                </c:pt>
                <c:pt idx="943">
                  <c:v>597.09</c:v>
                </c:pt>
                <c:pt idx="944">
                  <c:v>597.35</c:v>
                </c:pt>
                <c:pt idx="945">
                  <c:v>597.61</c:v>
                </c:pt>
                <c:pt idx="946">
                  <c:v>597.87</c:v>
                </c:pt>
                <c:pt idx="947">
                  <c:v>598.13</c:v>
                </c:pt>
                <c:pt idx="948">
                  <c:v>598.38</c:v>
                </c:pt>
                <c:pt idx="949">
                  <c:v>598.64</c:v>
                </c:pt>
                <c:pt idx="950">
                  <c:v>598.9</c:v>
                </c:pt>
                <c:pt idx="951">
                  <c:v>599.16</c:v>
                </c:pt>
                <c:pt idx="952">
                  <c:v>599.41999999999996</c:v>
                </c:pt>
                <c:pt idx="953">
                  <c:v>599.66999999999996</c:v>
                </c:pt>
                <c:pt idx="954">
                  <c:v>599.92999999999995</c:v>
                </c:pt>
                <c:pt idx="955">
                  <c:v>600.19000000000005</c:v>
                </c:pt>
                <c:pt idx="956">
                  <c:v>600.45000000000005</c:v>
                </c:pt>
                <c:pt idx="957">
                  <c:v>600.71</c:v>
                </c:pt>
                <c:pt idx="958">
                  <c:v>600.96</c:v>
                </c:pt>
                <c:pt idx="959">
                  <c:v>601.22</c:v>
                </c:pt>
                <c:pt idx="960">
                  <c:v>601.48</c:v>
                </c:pt>
                <c:pt idx="961">
                  <c:v>601.74</c:v>
                </c:pt>
                <c:pt idx="962">
                  <c:v>602</c:v>
                </c:pt>
                <c:pt idx="963">
                  <c:v>602.25</c:v>
                </c:pt>
                <c:pt idx="964">
                  <c:v>602.51</c:v>
                </c:pt>
                <c:pt idx="965">
                  <c:v>602.77</c:v>
                </c:pt>
                <c:pt idx="966">
                  <c:v>603.03</c:v>
                </c:pt>
                <c:pt idx="967">
                  <c:v>603.28</c:v>
                </c:pt>
                <c:pt idx="968">
                  <c:v>603.54</c:v>
                </c:pt>
                <c:pt idx="969">
                  <c:v>603.79999999999995</c:v>
                </c:pt>
                <c:pt idx="970">
                  <c:v>604.05999999999995</c:v>
                </c:pt>
                <c:pt idx="971">
                  <c:v>604.32000000000005</c:v>
                </c:pt>
                <c:pt idx="972">
                  <c:v>604.57000000000005</c:v>
                </c:pt>
                <c:pt idx="973">
                  <c:v>604.83000000000004</c:v>
                </c:pt>
                <c:pt idx="974">
                  <c:v>605.09</c:v>
                </c:pt>
                <c:pt idx="975">
                  <c:v>605.35</c:v>
                </c:pt>
                <c:pt idx="976">
                  <c:v>605.61</c:v>
                </c:pt>
                <c:pt idx="977">
                  <c:v>605.86</c:v>
                </c:pt>
                <c:pt idx="978">
                  <c:v>606.12</c:v>
                </c:pt>
                <c:pt idx="979">
                  <c:v>606.38</c:v>
                </c:pt>
                <c:pt idx="980">
                  <c:v>606.64</c:v>
                </c:pt>
                <c:pt idx="981">
                  <c:v>606.89</c:v>
                </c:pt>
                <c:pt idx="982">
                  <c:v>607.15</c:v>
                </c:pt>
                <c:pt idx="983">
                  <c:v>607.41</c:v>
                </c:pt>
                <c:pt idx="984">
                  <c:v>607.66999999999996</c:v>
                </c:pt>
                <c:pt idx="985">
                  <c:v>607.92999999999995</c:v>
                </c:pt>
                <c:pt idx="986">
                  <c:v>608.17999999999995</c:v>
                </c:pt>
                <c:pt idx="987">
                  <c:v>608.44000000000005</c:v>
                </c:pt>
                <c:pt idx="988">
                  <c:v>608.70000000000005</c:v>
                </c:pt>
                <c:pt idx="989">
                  <c:v>608.96</c:v>
                </c:pt>
                <c:pt idx="990">
                  <c:v>609.21</c:v>
                </c:pt>
                <c:pt idx="991">
                  <c:v>609.47</c:v>
                </c:pt>
                <c:pt idx="992">
                  <c:v>609.73</c:v>
                </c:pt>
                <c:pt idx="993">
                  <c:v>609.99</c:v>
                </c:pt>
                <c:pt idx="994">
                  <c:v>610.24</c:v>
                </c:pt>
                <c:pt idx="995">
                  <c:v>610.5</c:v>
                </c:pt>
                <c:pt idx="996">
                  <c:v>610.76</c:v>
                </c:pt>
                <c:pt idx="997">
                  <c:v>611.02</c:v>
                </c:pt>
                <c:pt idx="998">
                  <c:v>611.28</c:v>
                </c:pt>
                <c:pt idx="999">
                  <c:v>611.53</c:v>
                </c:pt>
                <c:pt idx="1000">
                  <c:v>611.79</c:v>
                </c:pt>
                <c:pt idx="1001">
                  <c:v>612.04999999999995</c:v>
                </c:pt>
                <c:pt idx="1002">
                  <c:v>612.30999999999995</c:v>
                </c:pt>
                <c:pt idx="1003">
                  <c:v>612.55999999999995</c:v>
                </c:pt>
                <c:pt idx="1004">
                  <c:v>612.82000000000005</c:v>
                </c:pt>
                <c:pt idx="1005">
                  <c:v>613.08000000000004</c:v>
                </c:pt>
                <c:pt idx="1006">
                  <c:v>613.34</c:v>
                </c:pt>
                <c:pt idx="1007">
                  <c:v>613.59</c:v>
                </c:pt>
                <c:pt idx="1008">
                  <c:v>613.85</c:v>
                </c:pt>
                <c:pt idx="1009">
                  <c:v>614.11</c:v>
                </c:pt>
                <c:pt idx="1010">
                  <c:v>614.37</c:v>
                </c:pt>
                <c:pt idx="1011">
                  <c:v>614.62</c:v>
                </c:pt>
                <c:pt idx="1012">
                  <c:v>614.88</c:v>
                </c:pt>
                <c:pt idx="1013">
                  <c:v>615.14</c:v>
                </c:pt>
                <c:pt idx="1014">
                  <c:v>615.4</c:v>
                </c:pt>
                <c:pt idx="1015">
                  <c:v>615.65</c:v>
                </c:pt>
                <c:pt idx="1016">
                  <c:v>615.91</c:v>
                </c:pt>
                <c:pt idx="1017">
                  <c:v>616.16999999999996</c:v>
                </c:pt>
                <c:pt idx="1018">
                  <c:v>616.42999999999995</c:v>
                </c:pt>
                <c:pt idx="1019">
                  <c:v>616.67999999999995</c:v>
                </c:pt>
                <c:pt idx="1020">
                  <c:v>616.94000000000005</c:v>
                </c:pt>
                <c:pt idx="1021">
                  <c:v>617.20000000000005</c:v>
                </c:pt>
                <c:pt idx="1022">
                  <c:v>617.46</c:v>
                </c:pt>
                <c:pt idx="1023">
                  <c:v>617.71</c:v>
                </c:pt>
                <c:pt idx="1024">
                  <c:v>617.97</c:v>
                </c:pt>
                <c:pt idx="1025">
                  <c:v>618.23</c:v>
                </c:pt>
                <c:pt idx="1026">
                  <c:v>618.49</c:v>
                </c:pt>
                <c:pt idx="1027">
                  <c:v>618.74</c:v>
                </c:pt>
                <c:pt idx="1028">
                  <c:v>619</c:v>
                </c:pt>
                <c:pt idx="1029">
                  <c:v>619.26</c:v>
                </c:pt>
                <c:pt idx="1030">
                  <c:v>619.52</c:v>
                </c:pt>
                <c:pt idx="1031">
                  <c:v>619.77</c:v>
                </c:pt>
                <c:pt idx="1032">
                  <c:v>620.03</c:v>
                </c:pt>
                <c:pt idx="1033">
                  <c:v>620.29</c:v>
                </c:pt>
                <c:pt idx="1034">
                  <c:v>620.54</c:v>
                </c:pt>
                <c:pt idx="1035">
                  <c:v>620.79999999999995</c:v>
                </c:pt>
                <c:pt idx="1036">
                  <c:v>621.05999999999995</c:v>
                </c:pt>
                <c:pt idx="1037">
                  <c:v>621.32000000000005</c:v>
                </c:pt>
                <c:pt idx="1038">
                  <c:v>621.57000000000005</c:v>
                </c:pt>
                <c:pt idx="1039">
                  <c:v>621.83000000000004</c:v>
                </c:pt>
                <c:pt idx="1040">
                  <c:v>622.09</c:v>
                </c:pt>
                <c:pt idx="1041">
                  <c:v>622.35</c:v>
                </c:pt>
                <c:pt idx="1042">
                  <c:v>622.6</c:v>
                </c:pt>
                <c:pt idx="1043">
                  <c:v>622.86</c:v>
                </c:pt>
                <c:pt idx="1044">
                  <c:v>623.12</c:v>
                </c:pt>
                <c:pt idx="1045">
                  <c:v>623.37</c:v>
                </c:pt>
                <c:pt idx="1046">
                  <c:v>623.63</c:v>
                </c:pt>
                <c:pt idx="1047">
                  <c:v>623.89</c:v>
                </c:pt>
                <c:pt idx="1048">
                  <c:v>624.15</c:v>
                </c:pt>
                <c:pt idx="1049">
                  <c:v>624.4</c:v>
                </c:pt>
                <c:pt idx="1050">
                  <c:v>624.66</c:v>
                </c:pt>
                <c:pt idx="1051">
                  <c:v>624.91999999999996</c:v>
                </c:pt>
                <c:pt idx="1052">
                  <c:v>625.17999999999995</c:v>
                </c:pt>
                <c:pt idx="1053">
                  <c:v>625.42999999999995</c:v>
                </c:pt>
                <c:pt idx="1054">
                  <c:v>625.69000000000005</c:v>
                </c:pt>
                <c:pt idx="1055">
                  <c:v>625.95000000000005</c:v>
                </c:pt>
                <c:pt idx="1056">
                  <c:v>626.20000000000005</c:v>
                </c:pt>
                <c:pt idx="1057">
                  <c:v>626.46</c:v>
                </c:pt>
                <c:pt idx="1058">
                  <c:v>626.72</c:v>
                </c:pt>
                <c:pt idx="1059">
                  <c:v>626.98</c:v>
                </c:pt>
                <c:pt idx="1060">
                  <c:v>627.23</c:v>
                </c:pt>
                <c:pt idx="1061">
                  <c:v>627.49</c:v>
                </c:pt>
                <c:pt idx="1062">
                  <c:v>627.75</c:v>
                </c:pt>
                <c:pt idx="1063">
                  <c:v>628</c:v>
                </c:pt>
                <c:pt idx="1064">
                  <c:v>628.26</c:v>
                </c:pt>
                <c:pt idx="1065">
                  <c:v>628.52</c:v>
                </c:pt>
                <c:pt idx="1066">
                  <c:v>628.77</c:v>
                </c:pt>
                <c:pt idx="1067">
                  <c:v>629.03</c:v>
                </c:pt>
                <c:pt idx="1068">
                  <c:v>629.29</c:v>
                </c:pt>
                <c:pt idx="1069">
                  <c:v>629.54999999999995</c:v>
                </c:pt>
                <c:pt idx="1070">
                  <c:v>629.79999999999995</c:v>
                </c:pt>
                <c:pt idx="1071">
                  <c:v>630.05999999999995</c:v>
                </c:pt>
                <c:pt idx="1072">
                  <c:v>630.32000000000005</c:v>
                </c:pt>
                <c:pt idx="1073">
                  <c:v>630.57000000000005</c:v>
                </c:pt>
                <c:pt idx="1074">
                  <c:v>630.83000000000004</c:v>
                </c:pt>
                <c:pt idx="1075">
                  <c:v>631.09</c:v>
                </c:pt>
                <c:pt idx="1076">
                  <c:v>631.34</c:v>
                </c:pt>
                <c:pt idx="1077">
                  <c:v>631.6</c:v>
                </c:pt>
                <c:pt idx="1078">
                  <c:v>631.86</c:v>
                </c:pt>
                <c:pt idx="1079">
                  <c:v>632.12</c:v>
                </c:pt>
                <c:pt idx="1080">
                  <c:v>632.37</c:v>
                </c:pt>
                <c:pt idx="1081">
                  <c:v>632.63</c:v>
                </c:pt>
                <c:pt idx="1082">
                  <c:v>632.89</c:v>
                </c:pt>
                <c:pt idx="1083">
                  <c:v>633.14</c:v>
                </c:pt>
                <c:pt idx="1084">
                  <c:v>633.4</c:v>
                </c:pt>
                <c:pt idx="1085">
                  <c:v>633.66</c:v>
                </c:pt>
                <c:pt idx="1086">
                  <c:v>633.91</c:v>
                </c:pt>
                <c:pt idx="1087">
                  <c:v>634.16999999999996</c:v>
                </c:pt>
                <c:pt idx="1088">
                  <c:v>634.42999999999995</c:v>
                </c:pt>
                <c:pt idx="1089">
                  <c:v>634.67999999999995</c:v>
                </c:pt>
                <c:pt idx="1090">
                  <c:v>634.94000000000005</c:v>
                </c:pt>
                <c:pt idx="1091">
                  <c:v>635.20000000000005</c:v>
                </c:pt>
                <c:pt idx="1092">
                  <c:v>635.46</c:v>
                </c:pt>
                <c:pt idx="1093">
                  <c:v>635.71</c:v>
                </c:pt>
                <c:pt idx="1094">
                  <c:v>635.97</c:v>
                </c:pt>
                <c:pt idx="1095">
                  <c:v>636.23</c:v>
                </c:pt>
                <c:pt idx="1096">
                  <c:v>636.48</c:v>
                </c:pt>
                <c:pt idx="1097">
                  <c:v>636.74</c:v>
                </c:pt>
                <c:pt idx="1098">
                  <c:v>637</c:v>
                </c:pt>
                <c:pt idx="1099">
                  <c:v>637.25</c:v>
                </c:pt>
                <c:pt idx="1100">
                  <c:v>637.51</c:v>
                </c:pt>
                <c:pt idx="1101">
                  <c:v>637.77</c:v>
                </c:pt>
                <c:pt idx="1102">
                  <c:v>638.02</c:v>
                </c:pt>
                <c:pt idx="1103">
                  <c:v>638.28</c:v>
                </c:pt>
                <c:pt idx="1104">
                  <c:v>638.54</c:v>
                </c:pt>
                <c:pt idx="1105">
                  <c:v>638.79</c:v>
                </c:pt>
                <c:pt idx="1106">
                  <c:v>639.04999999999995</c:v>
                </c:pt>
                <c:pt idx="1107">
                  <c:v>639.30999999999995</c:v>
                </c:pt>
                <c:pt idx="1108">
                  <c:v>639.55999999999995</c:v>
                </c:pt>
                <c:pt idx="1109">
                  <c:v>639.82000000000005</c:v>
                </c:pt>
                <c:pt idx="1110">
                  <c:v>640.08000000000004</c:v>
                </c:pt>
                <c:pt idx="1111">
                  <c:v>640.33000000000004</c:v>
                </c:pt>
                <c:pt idx="1112">
                  <c:v>640.59</c:v>
                </c:pt>
                <c:pt idx="1113">
                  <c:v>640.85</c:v>
                </c:pt>
                <c:pt idx="1114">
                  <c:v>641.1</c:v>
                </c:pt>
                <c:pt idx="1115">
                  <c:v>641.36</c:v>
                </c:pt>
                <c:pt idx="1116">
                  <c:v>641.62</c:v>
                </c:pt>
                <c:pt idx="1117">
                  <c:v>641.87</c:v>
                </c:pt>
                <c:pt idx="1118">
                  <c:v>642.13</c:v>
                </c:pt>
                <c:pt idx="1119">
                  <c:v>642.39</c:v>
                </c:pt>
                <c:pt idx="1120">
                  <c:v>642.64</c:v>
                </c:pt>
                <c:pt idx="1121">
                  <c:v>642.9</c:v>
                </c:pt>
                <c:pt idx="1122">
                  <c:v>643.16</c:v>
                </c:pt>
                <c:pt idx="1123">
                  <c:v>643.41</c:v>
                </c:pt>
                <c:pt idx="1124">
                  <c:v>643.66999999999996</c:v>
                </c:pt>
                <c:pt idx="1125">
                  <c:v>643.92999999999995</c:v>
                </c:pt>
                <c:pt idx="1126">
                  <c:v>644.17999999999995</c:v>
                </c:pt>
                <c:pt idx="1127">
                  <c:v>644.44000000000005</c:v>
                </c:pt>
                <c:pt idx="1128">
                  <c:v>644.70000000000005</c:v>
                </c:pt>
                <c:pt idx="1129">
                  <c:v>644.95000000000005</c:v>
                </c:pt>
                <c:pt idx="1130">
                  <c:v>645.21</c:v>
                </c:pt>
                <c:pt idx="1131">
                  <c:v>645.46</c:v>
                </c:pt>
                <c:pt idx="1132">
                  <c:v>645.72</c:v>
                </c:pt>
                <c:pt idx="1133">
                  <c:v>645.98</c:v>
                </c:pt>
                <c:pt idx="1134">
                  <c:v>646.23</c:v>
                </c:pt>
                <c:pt idx="1135">
                  <c:v>646.49</c:v>
                </c:pt>
                <c:pt idx="1136">
                  <c:v>646.75</c:v>
                </c:pt>
                <c:pt idx="1137">
                  <c:v>647</c:v>
                </c:pt>
                <c:pt idx="1138">
                  <c:v>647.26</c:v>
                </c:pt>
                <c:pt idx="1139">
                  <c:v>647.52</c:v>
                </c:pt>
                <c:pt idx="1140">
                  <c:v>647.77</c:v>
                </c:pt>
                <c:pt idx="1141">
                  <c:v>648.03</c:v>
                </c:pt>
                <c:pt idx="1142">
                  <c:v>648.29</c:v>
                </c:pt>
                <c:pt idx="1143">
                  <c:v>648.54</c:v>
                </c:pt>
                <c:pt idx="1144">
                  <c:v>648.79999999999995</c:v>
                </c:pt>
                <c:pt idx="1145">
                  <c:v>649.04999999999995</c:v>
                </c:pt>
                <c:pt idx="1146">
                  <c:v>649.30999999999995</c:v>
                </c:pt>
                <c:pt idx="1147">
                  <c:v>649.57000000000005</c:v>
                </c:pt>
                <c:pt idx="1148">
                  <c:v>649.82000000000005</c:v>
                </c:pt>
                <c:pt idx="1149">
                  <c:v>650.08000000000004</c:v>
                </c:pt>
                <c:pt idx="1150">
                  <c:v>650.34</c:v>
                </c:pt>
                <c:pt idx="1151">
                  <c:v>650.59</c:v>
                </c:pt>
                <c:pt idx="1152">
                  <c:v>650.85</c:v>
                </c:pt>
                <c:pt idx="1153">
                  <c:v>651.11</c:v>
                </c:pt>
                <c:pt idx="1154">
                  <c:v>651.36</c:v>
                </c:pt>
                <c:pt idx="1155">
                  <c:v>651.62</c:v>
                </c:pt>
                <c:pt idx="1156">
                  <c:v>651.87</c:v>
                </c:pt>
                <c:pt idx="1157">
                  <c:v>652.13</c:v>
                </c:pt>
                <c:pt idx="1158">
                  <c:v>652.39</c:v>
                </c:pt>
                <c:pt idx="1159">
                  <c:v>652.64</c:v>
                </c:pt>
                <c:pt idx="1160">
                  <c:v>652.9</c:v>
                </c:pt>
                <c:pt idx="1161">
                  <c:v>653.16</c:v>
                </c:pt>
                <c:pt idx="1162">
                  <c:v>653.41</c:v>
                </c:pt>
                <c:pt idx="1163">
                  <c:v>653.66999999999996</c:v>
                </c:pt>
                <c:pt idx="1164">
                  <c:v>653.91999999999996</c:v>
                </c:pt>
                <c:pt idx="1165">
                  <c:v>654.17999999999995</c:v>
                </c:pt>
                <c:pt idx="1166">
                  <c:v>654.44000000000005</c:v>
                </c:pt>
                <c:pt idx="1167">
                  <c:v>654.69000000000005</c:v>
                </c:pt>
                <c:pt idx="1168">
                  <c:v>654.95000000000005</c:v>
                </c:pt>
                <c:pt idx="1169">
                  <c:v>655.21</c:v>
                </c:pt>
                <c:pt idx="1170">
                  <c:v>655.46</c:v>
                </c:pt>
                <c:pt idx="1171">
                  <c:v>655.72</c:v>
                </c:pt>
                <c:pt idx="1172">
                  <c:v>655.97</c:v>
                </c:pt>
                <c:pt idx="1173">
                  <c:v>656.23</c:v>
                </c:pt>
                <c:pt idx="1174">
                  <c:v>656.49</c:v>
                </c:pt>
                <c:pt idx="1175">
                  <c:v>656.74</c:v>
                </c:pt>
                <c:pt idx="1176">
                  <c:v>657</c:v>
                </c:pt>
                <c:pt idx="1177">
                  <c:v>657.25</c:v>
                </c:pt>
                <c:pt idx="1178">
                  <c:v>657.51</c:v>
                </c:pt>
                <c:pt idx="1179">
                  <c:v>657.77</c:v>
                </c:pt>
                <c:pt idx="1180">
                  <c:v>658.02</c:v>
                </c:pt>
                <c:pt idx="1181">
                  <c:v>658.28</c:v>
                </c:pt>
                <c:pt idx="1182">
                  <c:v>658.53</c:v>
                </c:pt>
                <c:pt idx="1183">
                  <c:v>658.79</c:v>
                </c:pt>
                <c:pt idx="1184">
                  <c:v>659.05</c:v>
                </c:pt>
                <c:pt idx="1185">
                  <c:v>659.3</c:v>
                </c:pt>
                <c:pt idx="1186">
                  <c:v>659.56</c:v>
                </c:pt>
                <c:pt idx="1187">
                  <c:v>659.81</c:v>
                </c:pt>
                <c:pt idx="1188">
                  <c:v>660.07</c:v>
                </c:pt>
                <c:pt idx="1189">
                  <c:v>660.33</c:v>
                </c:pt>
                <c:pt idx="1190">
                  <c:v>660.58</c:v>
                </c:pt>
                <c:pt idx="1191">
                  <c:v>660.84</c:v>
                </c:pt>
                <c:pt idx="1192">
                  <c:v>661.09</c:v>
                </c:pt>
                <c:pt idx="1193">
                  <c:v>661.35</c:v>
                </c:pt>
                <c:pt idx="1194">
                  <c:v>661.61</c:v>
                </c:pt>
                <c:pt idx="1195">
                  <c:v>661.86</c:v>
                </c:pt>
                <c:pt idx="1196">
                  <c:v>662.12</c:v>
                </c:pt>
                <c:pt idx="1197">
                  <c:v>662.37</c:v>
                </c:pt>
                <c:pt idx="1198">
                  <c:v>662.63</c:v>
                </c:pt>
                <c:pt idx="1199">
                  <c:v>662.89</c:v>
                </c:pt>
                <c:pt idx="1200">
                  <c:v>663.14</c:v>
                </c:pt>
                <c:pt idx="1201">
                  <c:v>663.4</c:v>
                </c:pt>
                <c:pt idx="1202">
                  <c:v>663.65</c:v>
                </c:pt>
                <c:pt idx="1203">
                  <c:v>663.91</c:v>
                </c:pt>
                <c:pt idx="1204">
                  <c:v>664.17</c:v>
                </c:pt>
                <c:pt idx="1205">
                  <c:v>664.42</c:v>
                </c:pt>
                <c:pt idx="1206">
                  <c:v>664.68</c:v>
                </c:pt>
                <c:pt idx="1207">
                  <c:v>664.93</c:v>
                </c:pt>
                <c:pt idx="1208">
                  <c:v>665.19</c:v>
                </c:pt>
                <c:pt idx="1209">
                  <c:v>665.44</c:v>
                </c:pt>
                <c:pt idx="1210">
                  <c:v>665.7</c:v>
                </c:pt>
                <c:pt idx="1211">
                  <c:v>665.96</c:v>
                </c:pt>
                <c:pt idx="1212">
                  <c:v>666.21</c:v>
                </c:pt>
                <c:pt idx="1213">
                  <c:v>666.47</c:v>
                </c:pt>
                <c:pt idx="1214">
                  <c:v>666.72</c:v>
                </c:pt>
                <c:pt idx="1215">
                  <c:v>666.98</c:v>
                </c:pt>
                <c:pt idx="1216">
                  <c:v>667.23</c:v>
                </c:pt>
                <c:pt idx="1217">
                  <c:v>667.49</c:v>
                </c:pt>
                <c:pt idx="1218">
                  <c:v>667.75</c:v>
                </c:pt>
                <c:pt idx="1219">
                  <c:v>668</c:v>
                </c:pt>
                <c:pt idx="1220">
                  <c:v>668.26</c:v>
                </c:pt>
                <c:pt idx="1221">
                  <c:v>668.51</c:v>
                </c:pt>
                <c:pt idx="1222">
                  <c:v>668.77</c:v>
                </c:pt>
                <c:pt idx="1223">
                  <c:v>669.02</c:v>
                </c:pt>
                <c:pt idx="1224">
                  <c:v>669.28</c:v>
                </c:pt>
                <c:pt idx="1225">
                  <c:v>669.54</c:v>
                </c:pt>
                <c:pt idx="1226">
                  <c:v>669.79</c:v>
                </c:pt>
                <c:pt idx="1227">
                  <c:v>670.05</c:v>
                </c:pt>
                <c:pt idx="1228">
                  <c:v>670.3</c:v>
                </c:pt>
                <c:pt idx="1229">
                  <c:v>670.56</c:v>
                </c:pt>
                <c:pt idx="1230">
                  <c:v>670.81</c:v>
                </c:pt>
                <c:pt idx="1231">
                  <c:v>671.07</c:v>
                </c:pt>
                <c:pt idx="1232">
                  <c:v>671.33</c:v>
                </c:pt>
                <c:pt idx="1233">
                  <c:v>671.58</c:v>
                </c:pt>
                <c:pt idx="1234">
                  <c:v>671.84</c:v>
                </c:pt>
                <c:pt idx="1235">
                  <c:v>672.09</c:v>
                </c:pt>
                <c:pt idx="1236">
                  <c:v>672.35</c:v>
                </c:pt>
                <c:pt idx="1237">
                  <c:v>672.6</c:v>
                </c:pt>
                <c:pt idx="1238">
                  <c:v>672.86</c:v>
                </c:pt>
                <c:pt idx="1239">
                  <c:v>673.11</c:v>
                </c:pt>
                <c:pt idx="1240">
                  <c:v>673.37</c:v>
                </c:pt>
                <c:pt idx="1241">
                  <c:v>673.63</c:v>
                </c:pt>
                <c:pt idx="1242">
                  <c:v>673.88</c:v>
                </c:pt>
                <c:pt idx="1243">
                  <c:v>674.14</c:v>
                </c:pt>
                <c:pt idx="1244">
                  <c:v>674.39</c:v>
                </c:pt>
                <c:pt idx="1245">
                  <c:v>674.65</c:v>
                </c:pt>
                <c:pt idx="1246">
                  <c:v>674.9</c:v>
                </c:pt>
                <c:pt idx="1247">
                  <c:v>675.16</c:v>
                </c:pt>
                <c:pt idx="1248">
                  <c:v>675.41</c:v>
                </c:pt>
                <c:pt idx="1249">
                  <c:v>675.67</c:v>
                </c:pt>
                <c:pt idx="1250">
                  <c:v>675.93</c:v>
                </c:pt>
                <c:pt idx="1251">
                  <c:v>676.18</c:v>
                </c:pt>
                <c:pt idx="1252">
                  <c:v>676.44</c:v>
                </c:pt>
                <c:pt idx="1253">
                  <c:v>676.69</c:v>
                </c:pt>
                <c:pt idx="1254">
                  <c:v>676.95</c:v>
                </c:pt>
                <c:pt idx="1255">
                  <c:v>677.2</c:v>
                </c:pt>
                <c:pt idx="1256">
                  <c:v>677.46</c:v>
                </c:pt>
                <c:pt idx="1257">
                  <c:v>677.71</c:v>
                </c:pt>
                <c:pt idx="1258">
                  <c:v>677.97</c:v>
                </c:pt>
                <c:pt idx="1259">
                  <c:v>678.22</c:v>
                </c:pt>
                <c:pt idx="1260">
                  <c:v>678.48</c:v>
                </c:pt>
                <c:pt idx="1261">
                  <c:v>678.73</c:v>
                </c:pt>
                <c:pt idx="1262">
                  <c:v>678.99</c:v>
                </c:pt>
                <c:pt idx="1263">
                  <c:v>679.25</c:v>
                </c:pt>
                <c:pt idx="1264">
                  <c:v>679.5</c:v>
                </c:pt>
                <c:pt idx="1265">
                  <c:v>679.76</c:v>
                </c:pt>
                <c:pt idx="1266">
                  <c:v>680.01</c:v>
                </c:pt>
                <c:pt idx="1267">
                  <c:v>680.27</c:v>
                </c:pt>
                <c:pt idx="1268">
                  <c:v>680.52</c:v>
                </c:pt>
                <c:pt idx="1269">
                  <c:v>680.78</c:v>
                </c:pt>
                <c:pt idx="1270">
                  <c:v>681.03</c:v>
                </c:pt>
                <c:pt idx="1271">
                  <c:v>681.29</c:v>
                </c:pt>
                <c:pt idx="1272">
                  <c:v>681.54</c:v>
                </c:pt>
                <c:pt idx="1273">
                  <c:v>681.8</c:v>
                </c:pt>
                <c:pt idx="1274">
                  <c:v>682.05</c:v>
                </c:pt>
                <c:pt idx="1275">
                  <c:v>682.31</c:v>
                </c:pt>
                <c:pt idx="1276">
                  <c:v>682.56</c:v>
                </c:pt>
                <c:pt idx="1277">
                  <c:v>682.82</c:v>
                </c:pt>
                <c:pt idx="1278">
                  <c:v>683.07</c:v>
                </c:pt>
                <c:pt idx="1279">
                  <c:v>683.33</c:v>
                </c:pt>
                <c:pt idx="1280">
                  <c:v>683.58</c:v>
                </c:pt>
                <c:pt idx="1281">
                  <c:v>683.84</c:v>
                </c:pt>
                <c:pt idx="1282">
                  <c:v>684.1</c:v>
                </c:pt>
                <c:pt idx="1283">
                  <c:v>684.35</c:v>
                </c:pt>
                <c:pt idx="1284">
                  <c:v>684.61</c:v>
                </c:pt>
                <c:pt idx="1285">
                  <c:v>684.86</c:v>
                </c:pt>
                <c:pt idx="1286">
                  <c:v>685.12</c:v>
                </c:pt>
                <c:pt idx="1287">
                  <c:v>685.37</c:v>
                </c:pt>
                <c:pt idx="1288">
                  <c:v>685.63</c:v>
                </c:pt>
                <c:pt idx="1289">
                  <c:v>685.88</c:v>
                </c:pt>
                <c:pt idx="1290">
                  <c:v>686.14</c:v>
                </c:pt>
                <c:pt idx="1291">
                  <c:v>686.39</c:v>
                </c:pt>
                <c:pt idx="1292">
                  <c:v>686.65</c:v>
                </c:pt>
                <c:pt idx="1293">
                  <c:v>686.9</c:v>
                </c:pt>
                <c:pt idx="1294">
                  <c:v>687.16</c:v>
                </c:pt>
                <c:pt idx="1295">
                  <c:v>687.41</c:v>
                </c:pt>
                <c:pt idx="1296">
                  <c:v>687.67</c:v>
                </c:pt>
                <c:pt idx="1297">
                  <c:v>687.92</c:v>
                </c:pt>
                <c:pt idx="1298">
                  <c:v>688.18</c:v>
                </c:pt>
                <c:pt idx="1299">
                  <c:v>688.43</c:v>
                </c:pt>
                <c:pt idx="1300">
                  <c:v>688.69</c:v>
                </c:pt>
                <c:pt idx="1301">
                  <c:v>688.94</c:v>
                </c:pt>
                <c:pt idx="1302">
                  <c:v>689.2</c:v>
                </c:pt>
                <c:pt idx="1303">
                  <c:v>689.45</c:v>
                </c:pt>
                <c:pt idx="1304">
                  <c:v>689.71</c:v>
                </c:pt>
                <c:pt idx="1305">
                  <c:v>689.96</c:v>
                </c:pt>
                <c:pt idx="1306">
                  <c:v>690.22</c:v>
                </c:pt>
                <c:pt idx="1307">
                  <c:v>690.47</c:v>
                </c:pt>
                <c:pt idx="1308">
                  <c:v>690.73</c:v>
                </c:pt>
                <c:pt idx="1309">
                  <c:v>690.98</c:v>
                </c:pt>
                <c:pt idx="1310">
                  <c:v>691.24</c:v>
                </c:pt>
                <c:pt idx="1311">
                  <c:v>691.49</c:v>
                </c:pt>
                <c:pt idx="1312">
                  <c:v>691.75</c:v>
                </c:pt>
                <c:pt idx="1313">
                  <c:v>692</c:v>
                </c:pt>
                <c:pt idx="1314">
                  <c:v>692.26</c:v>
                </c:pt>
                <c:pt idx="1315">
                  <c:v>692.51</c:v>
                </c:pt>
                <c:pt idx="1316">
                  <c:v>692.77</c:v>
                </c:pt>
                <c:pt idx="1317">
                  <c:v>693.02</c:v>
                </c:pt>
                <c:pt idx="1318">
                  <c:v>693.28</c:v>
                </c:pt>
                <c:pt idx="1319">
                  <c:v>693.53</c:v>
                </c:pt>
                <c:pt idx="1320">
                  <c:v>693.79</c:v>
                </c:pt>
                <c:pt idx="1321">
                  <c:v>694.04</c:v>
                </c:pt>
                <c:pt idx="1322">
                  <c:v>694.3</c:v>
                </c:pt>
                <c:pt idx="1323">
                  <c:v>694.55</c:v>
                </c:pt>
                <c:pt idx="1324">
                  <c:v>694.8</c:v>
                </c:pt>
                <c:pt idx="1325">
                  <c:v>695.06</c:v>
                </c:pt>
                <c:pt idx="1326">
                  <c:v>695.31</c:v>
                </c:pt>
                <c:pt idx="1327">
                  <c:v>695.57</c:v>
                </c:pt>
                <c:pt idx="1328">
                  <c:v>695.82</c:v>
                </c:pt>
                <c:pt idx="1329">
                  <c:v>696.08</c:v>
                </c:pt>
                <c:pt idx="1330">
                  <c:v>696.33</c:v>
                </c:pt>
                <c:pt idx="1331">
                  <c:v>696.59</c:v>
                </c:pt>
                <c:pt idx="1332">
                  <c:v>696.84</c:v>
                </c:pt>
                <c:pt idx="1333">
                  <c:v>697.1</c:v>
                </c:pt>
                <c:pt idx="1334">
                  <c:v>697.35</c:v>
                </c:pt>
                <c:pt idx="1335">
                  <c:v>697.61</c:v>
                </c:pt>
                <c:pt idx="1336">
                  <c:v>697.86</c:v>
                </c:pt>
                <c:pt idx="1337">
                  <c:v>698.12</c:v>
                </c:pt>
                <c:pt idx="1338">
                  <c:v>698.37</c:v>
                </c:pt>
                <c:pt idx="1339">
                  <c:v>698.63</c:v>
                </c:pt>
                <c:pt idx="1340">
                  <c:v>698.88</c:v>
                </c:pt>
                <c:pt idx="1341">
                  <c:v>699.13</c:v>
                </c:pt>
                <c:pt idx="1342">
                  <c:v>699.39</c:v>
                </c:pt>
                <c:pt idx="1343">
                  <c:v>699.64</c:v>
                </c:pt>
                <c:pt idx="1344">
                  <c:v>699.9</c:v>
                </c:pt>
                <c:pt idx="1345">
                  <c:v>700.15</c:v>
                </c:pt>
                <c:pt idx="1346">
                  <c:v>700.41</c:v>
                </c:pt>
                <c:pt idx="1347">
                  <c:v>700.66</c:v>
                </c:pt>
                <c:pt idx="1348">
                  <c:v>700.92</c:v>
                </c:pt>
                <c:pt idx="1349">
                  <c:v>701.17</c:v>
                </c:pt>
                <c:pt idx="1350">
                  <c:v>701.43</c:v>
                </c:pt>
                <c:pt idx="1351">
                  <c:v>701.68</c:v>
                </c:pt>
                <c:pt idx="1352">
                  <c:v>701.94</c:v>
                </c:pt>
                <c:pt idx="1353">
                  <c:v>702.19</c:v>
                </c:pt>
                <c:pt idx="1354">
                  <c:v>702.44</c:v>
                </c:pt>
                <c:pt idx="1355">
                  <c:v>702.7</c:v>
                </c:pt>
                <c:pt idx="1356">
                  <c:v>702.95</c:v>
                </c:pt>
                <c:pt idx="1357">
                  <c:v>703.21</c:v>
                </c:pt>
                <c:pt idx="1358">
                  <c:v>703.46</c:v>
                </c:pt>
                <c:pt idx="1359">
                  <c:v>703.72</c:v>
                </c:pt>
                <c:pt idx="1360">
                  <c:v>703.97</c:v>
                </c:pt>
                <c:pt idx="1361">
                  <c:v>704.23</c:v>
                </c:pt>
                <c:pt idx="1362">
                  <c:v>704.48</c:v>
                </c:pt>
                <c:pt idx="1363">
                  <c:v>704.74</c:v>
                </c:pt>
                <c:pt idx="1364">
                  <c:v>704.99</c:v>
                </c:pt>
                <c:pt idx="1365">
                  <c:v>705.24</c:v>
                </c:pt>
                <c:pt idx="1366">
                  <c:v>705.5</c:v>
                </c:pt>
                <c:pt idx="1367">
                  <c:v>705.75</c:v>
                </c:pt>
                <c:pt idx="1368">
                  <c:v>706.01</c:v>
                </c:pt>
                <c:pt idx="1369">
                  <c:v>706.26</c:v>
                </c:pt>
                <c:pt idx="1370">
                  <c:v>706.52</c:v>
                </c:pt>
                <c:pt idx="1371">
                  <c:v>706.77</c:v>
                </c:pt>
                <c:pt idx="1372">
                  <c:v>707.02</c:v>
                </c:pt>
                <c:pt idx="1373">
                  <c:v>707.28</c:v>
                </c:pt>
                <c:pt idx="1374">
                  <c:v>707.53</c:v>
                </c:pt>
                <c:pt idx="1375">
                  <c:v>707.79</c:v>
                </c:pt>
                <c:pt idx="1376">
                  <c:v>708.04</c:v>
                </c:pt>
                <c:pt idx="1377">
                  <c:v>708.3</c:v>
                </c:pt>
                <c:pt idx="1378">
                  <c:v>708.55</c:v>
                </c:pt>
                <c:pt idx="1379">
                  <c:v>708.81</c:v>
                </c:pt>
                <c:pt idx="1380">
                  <c:v>709.06</c:v>
                </c:pt>
                <c:pt idx="1381">
                  <c:v>709.31</c:v>
                </c:pt>
                <c:pt idx="1382">
                  <c:v>709.57</c:v>
                </c:pt>
                <c:pt idx="1383">
                  <c:v>709.82</c:v>
                </c:pt>
                <c:pt idx="1384">
                  <c:v>710.08</c:v>
                </c:pt>
                <c:pt idx="1385">
                  <c:v>710.33</c:v>
                </c:pt>
                <c:pt idx="1386">
                  <c:v>710.59</c:v>
                </c:pt>
                <c:pt idx="1387">
                  <c:v>710.84</c:v>
                </c:pt>
                <c:pt idx="1388">
                  <c:v>711.09</c:v>
                </c:pt>
                <c:pt idx="1389">
                  <c:v>711.35</c:v>
                </c:pt>
                <c:pt idx="1390">
                  <c:v>711.6</c:v>
                </c:pt>
                <c:pt idx="1391">
                  <c:v>711.86</c:v>
                </c:pt>
                <c:pt idx="1392">
                  <c:v>712.11</c:v>
                </c:pt>
                <c:pt idx="1393">
                  <c:v>712.36</c:v>
                </c:pt>
                <c:pt idx="1394">
                  <c:v>712.62</c:v>
                </c:pt>
                <c:pt idx="1395">
                  <c:v>712.87</c:v>
                </c:pt>
                <c:pt idx="1396">
                  <c:v>713.13</c:v>
                </c:pt>
                <c:pt idx="1397">
                  <c:v>713.38</c:v>
                </c:pt>
                <c:pt idx="1398">
                  <c:v>713.64</c:v>
                </c:pt>
                <c:pt idx="1399">
                  <c:v>713.89</c:v>
                </c:pt>
                <c:pt idx="1400">
                  <c:v>714.14</c:v>
                </c:pt>
                <c:pt idx="1401">
                  <c:v>714.4</c:v>
                </c:pt>
                <c:pt idx="1402">
                  <c:v>714.65</c:v>
                </c:pt>
                <c:pt idx="1403">
                  <c:v>714.91</c:v>
                </c:pt>
                <c:pt idx="1404">
                  <c:v>715.16</c:v>
                </c:pt>
                <c:pt idx="1405">
                  <c:v>715.41</c:v>
                </c:pt>
                <c:pt idx="1406">
                  <c:v>715.67</c:v>
                </c:pt>
                <c:pt idx="1407">
                  <c:v>715.92</c:v>
                </c:pt>
                <c:pt idx="1408">
                  <c:v>716.18</c:v>
                </c:pt>
                <c:pt idx="1409">
                  <c:v>716.43</c:v>
                </c:pt>
                <c:pt idx="1410">
                  <c:v>716.68</c:v>
                </c:pt>
                <c:pt idx="1411">
                  <c:v>716.94</c:v>
                </c:pt>
                <c:pt idx="1412">
                  <c:v>717.19</c:v>
                </c:pt>
                <c:pt idx="1413">
                  <c:v>717.45</c:v>
                </c:pt>
                <c:pt idx="1414">
                  <c:v>717.7</c:v>
                </c:pt>
                <c:pt idx="1415">
                  <c:v>717.95</c:v>
                </c:pt>
                <c:pt idx="1416">
                  <c:v>718.21</c:v>
                </c:pt>
                <c:pt idx="1417">
                  <c:v>718.46</c:v>
                </c:pt>
                <c:pt idx="1418">
                  <c:v>718.72</c:v>
                </c:pt>
                <c:pt idx="1419">
                  <c:v>718.97</c:v>
                </c:pt>
                <c:pt idx="1420">
                  <c:v>719.22</c:v>
                </c:pt>
                <c:pt idx="1421">
                  <c:v>719.48</c:v>
                </c:pt>
                <c:pt idx="1422">
                  <c:v>719.73</c:v>
                </c:pt>
                <c:pt idx="1423">
                  <c:v>719.99</c:v>
                </c:pt>
                <c:pt idx="1424">
                  <c:v>720.24</c:v>
                </c:pt>
                <c:pt idx="1425">
                  <c:v>720.49</c:v>
                </c:pt>
                <c:pt idx="1426">
                  <c:v>720.75</c:v>
                </c:pt>
                <c:pt idx="1427">
                  <c:v>721</c:v>
                </c:pt>
                <c:pt idx="1428">
                  <c:v>721.26</c:v>
                </c:pt>
                <c:pt idx="1429">
                  <c:v>721.51</c:v>
                </c:pt>
                <c:pt idx="1430">
                  <c:v>721.76</c:v>
                </c:pt>
                <c:pt idx="1431">
                  <c:v>722.02</c:v>
                </c:pt>
                <c:pt idx="1432">
                  <c:v>722.27</c:v>
                </c:pt>
                <c:pt idx="1433">
                  <c:v>722.53</c:v>
                </c:pt>
                <c:pt idx="1434">
                  <c:v>722.78</c:v>
                </c:pt>
                <c:pt idx="1435">
                  <c:v>723.03</c:v>
                </c:pt>
                <c:pt idx="1436">
                  <c:v>723.29</c:v>
                </c:pt>
                <c:pt idx="1437">
                  <c:v>723.54</c:v>
                </c:pt>
                <c:pt idx="1438">
                  <c:v>723.79</c:v>
                </c:pt>
                <c:pt idx="1439">
                  <c:v>724.05</c:v>
                </c:pt>
                <c:pt idx="1440">
                  <c:v>724.3</c:v>
                </c:pt>
                <c:pt idx="1441">
                  <c:v>724.56</c:v>
                </c:pt>
                <c:pt idx="1442">
                  <c:v>724.81</c:v>
                </c:pt>
                <c:pt idx="1443">
                  <c:v>725.06</c:v>
                </c:pt>
                <c:pt idx="1444">
                  <c:v>725.32</c:v>
                </c:pt>
                <c:pt idx="1445">
                  <c:v>725.57</c:v>
                </c:pt>
                <c:pt idx="1446">
                  <c:v>725.82</c:v>
                </c:pt>
                <c:pt idx="1447">
                  <c:v>726.08</c:v>
                </c:pt>
                <c:pt idx="1448">
                  <c:v>726.33</c:v>
                </c:pt>
                <c:pt idx="1449">
                  <c:v>726.59</c:v>
                </c:pt>
                <c:pt idx="1450">
                  <c:v>726.84</c:v>
                </c:pt>
                <c:pt idx="1451">
                  <c:v>727.09</c:v>
                </c:pt>
                <c:pt idx="1452">
                  <c:v>727.35</c:v>
                </c:pt>
                <c:pt idx="1453">
                  <c:v>727.6</c:v>
                </c:pt>
                <c:pt idx="1454">
                  <c:v>727.85</c:v>
                </c:pt>
                <c:pt idx="1455">
                  <c:v>728.11</c:v>
                </c:pt>
                <c:pt idx="1456">
                  <c:v>728.36</c:v>
                </c:pt>
                <c:pt idx="1457">
                  <c:v>728.61</c:v>
                </c:pt>
                <c:pt idx="1458">
                  <c:v>728.87</c:v>
                </c:pt>
                <c:pt idx="1459">
                  <c:v>729.12</c:v>
                </c:pt>
                <c:pt idx="1460">
                  <c:v>729.38</c:v>
                </c:pt>
                <c:pt idx="1461">
                  <c:v>729.63</c:v>
                </c:pt>
                <c:pt idx="1462">
                  <c:v>729.88</c:v>
                </c:pt>
                <c:pt idx="1463">
                  <c:v>730.14</c:v>
                </c:pt>
                <c:pt idx="1464">
                  <c:v>730.39</c:v>
                </c:pt>
                <c:pt idx="1465">
                  <c:v>730.64</c:v>
                </c:pt>
                <c:pt idx="1466">
                  <c:v>730.9</c:v>
                </c:pt>
                <c:pt idx="1467">
                  <c:v>731.15</c:v>
                </c:pt>
                <c:pt idx="1468">
                  <c:v>731.4</c:v>
                </c:pt>
                <c:pt idx="1469">
                  <c:v>731.66</c:v>
                </c:pt>
                <c:pt idx="1470">
                  <c:v>731.91</c:v>
                </c:pt>
                <c:pt idx="1471">
                  <c:v>732.16</c:v>
                </c:pt>
                <c:pt idx="1472">
                  <c:v>732.42</c:v>
                </c:pt>
                <c:pt idx="1473">
                  <c:v>732.67</c:v>
                </c:pt>
                <c:pt idx="1474">
                  <c:v>732.93</c:v>
                </c:pt>
                <c:pt idx="1475">
                  <c:v>733.18</c:v>
                </c:pt>
                <c:pt idx="1476">
                  <c:v>733.43</c:v>
                </c:pt>
                <c:pt idx="1477">
                  <c:v>733.69</c:v>
                </c:pt>
                <c:pt idx="1478">
                  <c:v>733.94</c:v>
                </c:pt>
                <c:pt idx="1479">
                  <c:v>734.19</c:v>
                </c:pt>
                <c:pt idx="1480">
                  <c:v>734.45</c:v>
                </c:pt>
                <c:pt idx="1481">
                  <c:v>734.7</c:v>
                </c:pt>
                <c:pt idx="1482">
                  <c:v>734.95</c:v>
                </c:pt>
                <c:pt idx="1483">
                  <c:v>735.21</c:v>
                </c:pt>
                <c:pt idx="1484">
                  <c:v>735.46</c:v>
                </c:pt>
                <c:pt idx="1485">
                  <c:v>735.71</c:v>
                </c:pt>
                <c:pt idx="1486">
                  <c:v>735.97</c:v>
                </c:pt>
                <c:pt idx="1487">
                  <c:v>736.22</c:v>
                </c:pt>
                <c:pt idx="1488">
                  <c:v>736.47</c:v>
                </c:pt>
                <c:pt idx="1489">
                  <c:v>736.73</c:v>
                </c:pt>
                <c:pt idx="1490">
                  <c:v>736.98</c:v>
                </c:pt>
                <c:pt idx="1491">
                  <c:v>737.23</c:v>
                </c:pt>
                <c:pt idx="1492">
                  <c:v>737.49</c:v>
                </c:pt>
                <c:pt idx="1493">
                  <c:v>737.74</c:v>
                </c:pt>
                <c:pt idx="1494">
                  <c:v>737.99</c:v>
                </c:pt>
                <c:pt idx="1495">
                  <c:v>738.25</c:v>
                </c:pt>
                <c:pt idx="1496">
                  <c:v>738.5</c:v>
                </c:pt>
                <c:pt idx="1497">
                  <c:v>738.75</c:v>
                </c:pt>
                <c:pt idx="1498">
                  <c:v>739.01</c:v>
                </c:pt>
                <c:pt idx="1499">
                  <c:v>739.26</c:v>
                </c:pt>
                <c:pt idx="1500">
                  <c:v>739.51</c:v>
                </c:pt>
                <c:pt idx="1501">
                  <c:v>739.77</c:v>
                </c:pt>
                <c:pt idx="1502">
                  <c:v>740.02</c:v>
                </c:pt>
                <c:pt idx="1503">
                  <c:v>740.27</c:v>
                </c:pt>
                <c:pt idx="1504">
                  <c:v>740.53</c:v>
                </c:pt>
                <c:pt idx="1505">
                  <c:v>740.78</c:v>
                </c:pt>
                <c:pt idx="1506">
                  <c:v>741.03</c:v>
                </c:pt>
                <c:pt idx="1507">
                  <c:v>741.28</c:v>
                </c:pt>
                <c:pt idx="1508">
                  <c:v>741.54</c:v>
                </c:pt>
                <c:pt idx="1509">
                  <c:v>741.79</c:v>
                </c:pt>
                <c:pt idx="1510">
                  <c:v>742.04</c:v>
                </c:pt>
                <c:pt idx="1511">
                  <c:v>742.3</c:v>
                </c:pt>
                <c:pt idx="1512">
                  <c:v>742.55</c:v>
                </c:pt>
                <c:pt idx="1513">
                  <c:v>742.8</c:v>
                </c:pt>
                <c:pt idx="1514">
                  <c:v>743.06</c:v>
                </c:pt>
                <c:pt idx="1515">
                  <c:v>743.31</c:v>
                </c:pt>
                <c:pt idx="1516">
                  <c:v>743.56</c:v>
                </c:pt>
                <c:pt idx="1517">
                  <c:v>743.82</c:v>
                </c:pt>
                <c:pt idx="1518">
                  <c:v>744.07</c:v>
                </c:pt>
                <c:pt idx="1519">
                  <c:v>744.32</c:v>
                </c:pt>
                <c:pt idx="1520">
                  <c:v>744.58</c:v>
                </c:pt>
                <c:pt idx="1521">
                  <c:v>744.83</c:v>
                </c:pt>
                <c:pt idx="1522">
                  <c:v>745.08</c:v>
                </c:pt>
                <c:pt idx="1523">
                  <c:v>745.33</c:v>
                </c:pt>
                <c:pt idx="1524">
                  <c:v>745.59</c:v>
                </c:pt>
                <c:pt idx="1525">
                  <c:v>745.84</c:v>
                </c:pt>
                <c:pt idx="1526">
                  <c:v>746.09</c:v>
                </c:pt>
                <c:pt idx="1527">
                  <c:v>746.35</c:v>
                </c:pt>
                <c:pt idx="1528">
                  <c:v>746.6</c:v>
                </c:pt>
                <c:pt idx="1529">
                  <c:v>746.85</c:v>
                </c:pt>
                <c:pt idx="1530">
                  <c:v>747.11</c:v>
                </c:pt>
                <c:pt idx="1531">
                  <c:v>747.36</c:v>
                </c:pt>
                <c:pt idx="1532">
                  <c:v>747.61</c:v>
                </c:pt>
                <c:pt idx="1533">
                  <c:v>747.86</c:v>
                </c:pt>
                <c:pt idx="1534">
                  <c:v>748.12</c:v>
                </c:pt>
                <c:pt idx="1535">
                  <c:v>748.37</c:v>
                </c:pt>
                <c:pt idx="1536">
                  <c:v>748.62</c:v>
                </c:pt>
                <c:pt idx="1537">
                  <c:v>748.88</c:v>
                </c:pt>
                <c:pt idx="1538">
                  <c:v>749.13</c:v>
                </c:pt>
                <c:pt idx="1539">
                  <c:v>749.38</c:v>
                </c:pt>
                <c:pt idx="1540">
                  <c:v>749.63</c:v>
                </c:pt>
                <c:pt idx="1541">
                  <c:v>749.89</c:v>
                </c:pt>
                <c:pt idx="1542">
                  <c:v>750.14</c:v>
                </c:pt>
                <c:pt idx="1543">
                  <c:v>750.39</c:v>
                </c:pt>
                <c:pt idx="1544">
                  <c:v>750.65</c:v>
                </c:pt>
                <c:pt idx="1545">
                  <c:v>750.9</c:v>
                </c:pt>
                <c:pt idx="1546">
                  <c:v>751.15</c:v>
                </c:pt>
                <c:pt idx="1547">
                  <c:v>751.4</c:v>
                </c:pt>
                <c:pt idx="1548">
                  <c:v>751.66</c:v>
                </c:pt>
                <c:pt idx="1549">
                  <c:v>751.91</c:v>
                </c:pt>
                <c:pt idx="1550">
                  <c:v>752.16</c:v>
                </c:pt>
                <c:pt idx="1551">
                  <c:v>752.42</c:v>
                </c:pt>
                <c:pt idx="1552">
                  <c:v>752.67</c:v>
                </c:pt>
                <c:pt idx="1553">
                  <c:v>752.92</c:v>
                </c:pt>
                <c:pt idx="1554">
                  <c:v>753.17</c:v>
                </c:pt>
                <c:pt idx="1555">
                  <c:v>753.43</c:v>
                </c:pt>
                <c:pt idx="1556">
                  <c:v>753.68</c:v>
                </c:pt>
                <c:pt idx="1557">
                  <c:v>753.93</c:v>
                </c:pt>
                <c:pt idx="1558">
                  <c:v>754.19</c:v>
                </c:pt>
                <c:pt idx="1559">
                  <c:v>754.44</c:v>
                </c:pt>
                <c:pt idx="1560">
                  <c:v>754.69</c:v>
                </c:pt>
                <c:pt idx="1561">
                  <c:v>754.94</c:v>
                </c:pt>
                <c:pt idx="1562">
                  <c:v>755.2</c:v>
                </c:pt>
                <c:pt idx="1563">
                  <c:v>755.45</c:v>
                </c:pt>
                <c:pt idx="1564">
                  <c:v>755.7</c:v>
                </c:pt>
                <c:pt idx="1565">
                  <c:v>755.95</c:v>
                </c:pt>
                <c:pt idx="1566">
                  <c:v>756.21</c:v>
                </c:pt>
                <c:pt idx="1567">
                  <c:v>756.46</c:v>
                </c:pt>
                <c:pt idx="1568">
                  <c:v>756.71</c:v>
                </c:pt>
                <c:pt idx="1569">
                  <c:v>756.96</c:v>
                </c:pt>
                <c:pt idx="1570">
                  <c:v>757.22</c:v>
                </c:pt>
                <c:pt idx="1571">
                  <c:v>757.47</c:v>
                </c:pt>
                <c:pt idx="1572">
                  <c:v>757.72</c:v>
                </c:pt>
                <c:pt idx="1573">
                  <c:v>757.97</c:v>
                </c:pt>
                <c:pt idx="1574">
                  <c:v>758.23</c:v>
                </c:pt>
                <c:pt idx="1575">
                  <c:v>758.48</c:v>
                </c:pt>
                <c:pt idx="1576">
                  <c:v>758.73</c:v>
                </c:pt>
                <c:pt idx="1577">
                  <c:v>758.99</c:v>
                </c:pt>
                <c:pt idx="1578">
                  <c:v>759.24</c:v>
                </c:pt>
                <c:pt idx="1579">
                  <c:v>759.49</c:v>
                </c:pt>
                <c:pt idx="1580">
                  <c:v>759.74</c:v>
                </c:pt>
                <c:pt idx="1581">
                  <c:v>760</c:v>
                </c:pt>
                <c:pt idx="1582">
                  <c:v>760.25</c:v>
                </c:pt>
                <c:pt idx="1583">
                  <c:v>760.5</c:v>
                </c:pt>
                <c:pt idx="1584">
                  <c:v>760.75</c:v>
                </c:pt>
                <c:pt idx="1585">
                  <c:v>761.01</c:v>
                </c:pt>
                <c:pt idx="1586">
                  <c:v>761.26</c:v>
                </c:pt>
                <c:pt idx="1587">
                  <c:v>761.51</c:v>
                </c:pt>
                <c:pt idx="1588">
                  <c:v>761.76</c:v>
                </c:pt>
                <c:pt idx="1589">
                  <c:v>762.02</c:v>
                </c:pt>
                <c:pt idx="1590">
                  <c:v>762.27</c:v>
                </c:pt>
                <c:pt idx="1591">
                  <c:v>762.52</c:v>
                </c:pt>
                <c:pt idx="1592">
                  <c:v>762.77</c:v>
                </c:pt>
                <c:pt idx="1593">
                  <c:v>763.02</c:v>
                </c:pt>
                <c:pt idx="1594">
                  <c:v>763.28</c:v>
                </c:pt>
                <c:pt idx="1595">
                  <c:v>763.53</c:v>
                </c:pt>
                <c:pt idx="1596">
                  <c:v>763.78</c:v>
                </c:pt>
                <c:pt idx="1597">
                  <c:v>764.03</c:v>
                </c:pt>
                <c:pt idx="1598">
                  <c:v>764.29</c:v>
                </c:pt>
                <c:pt idx="1599">
                  <c:v>764.54</c:v>
                </c:pt>
                <c:pt idx="1600">
                  <c:v>764.79</c:v>
                </c:pt>
                <c:pt idx="1601">
                  <c:v>765.04</c:v>
                </c:pt>
                <c:pt idx="1602">
                  <c:v>765.3</c:v>
                </c:pt>
                <c:pt idx="1603">
                  <c:v>765.55</c:v>
                </c:pt>
                <c:pt idx="1604">
                  <c:v>765.8</c:v>
                </c:pt>
                <c:pt idx="1605">
                  <c:v>766.05</c:v>
                </c:pt>
                <c:pt idx="1606">
                  <c:v>766.31</c:v>
                </c:pt>
                <c:pt idx="1607">
                  <c:v>766.56</c:v>
                </c:pt>
                <c:pt idx="1608">
                  <c:v>766.81</c:v>
                </c:pt>
                <c:pt idx="1609">
                  <c:v>767.06</c:v>
                </c:pt>
                <c:pt idx="1610">
                  <c:v>767.31</c:v>
                </c:pt>
                <c:pt idx="1611">
                  <c:v>767.57</c:v>
                </c:pt>
                <c:pt idx="1612">
                  <c:v>767.82</c:v>
                </c:pt>
                <c:pt idx="1613">
                  <c:v>768.07</c:v>
                </c:pt>
                <c:pt idx="1614">
                  <c:v>768.32</c:v>
                </c:pt>
                <c:pt idx="1615">
                  <c:v>768.58</c:v>
                </c:pt>
                <c:pt idx="1616">
                  <c:v>768.83</c:v>
                </c:pt>
                <c:pt idx="1617">
                  <c:v>769.08</c:v>
                </c:pt>
                <c:pt idx="1618">
                  <c:v>769.33</c:v>
                </c:pt>
                <c:pt idx="1619">
                  <c:v>769.58</c:v>
                </c:pt>
                <c:pt idx="1620">
                  <c:v>769.84</c:v>
                </c:pt>
                <c:pt idx="1621">
                  <c:v>770.09</c:v>
                </c:pt>
                <c:pt idx="1622">
                  <c:v>770.34</c:v>
                </c:pt>
                <c:pt idx="1623">
                  <c:v>770.59</c:v>
                </c:pt>
                <c:pt idx="1624">
                  <c:v>770.84</c:v>
                </c:pt>
                <c:pt idx="1625">
                  <c:v>771.1</c:v>
                </c:pt>
                <c:pt idx="1626">
                  <c:v>771.35</c:v>
                </c:pt>
                <c:pt idx="1627">
                  <c:v>771.6</c:v>
                </c:pt>
                <c:pt idx="1628">
                  <c:v>771.85</c:v>
                </c:pt>
                <c:pt idx="1629">
                  <c:v>772.11</c:v>
                </c:pt>
                <c:pt idx="1630">
                  <c:v>772.36</c:v>
                </c:pt>
                <c:pt idx="1631">
                  <c:v>772.61</c:v>
                </c:pt>
                <c:pt idx="1632">
                  <c:v>772.86</c:v>
                </c:pt>
                <c:pt idx="1633">
                  <c:v>773.11</c:v>
                </c:pt>
                <c:pt idx="1634">
                  <c:v>773.37</c:v>
                </c:pt>
                <c:pt idx="1635">
                  <c:v>773.62</c:v>
                </c:pt>
                <c:pt idx="1636">
                  <c:v>773.87</c:v>
                </c:pt>
                <c:pt idx="1637">
                  <c:v>774.12</c:v>
                </c:pt>
                <c:pt idx="1638">
                  <c:v>774.37</c:v>
                </c:pt>
                <c:pt idx="1639">
                  <c:v>774.63</c:v>
                </c:pt>
                <c:pt idx="1640">
                  <c:v>774.88</c:v>
                </c:pt>
                <c:pt idx="1641">
                  <c:v>775.13</c:v>
                </c:pt>
                <c:pt idx="1642">
                  <c:v>775.38</c:v>
                </c:pt>
                <c:pt idx="1643">
                  <c:v>775.63</c:v>
                </c:pt>
                <c:pt idx="1644">
                  <c:v>775.89</c:v>
                </c:pt>
                <c:pt idx="1645">
                  <c:v>776.14</c:v>
                </c:pt>
                <c:pt idx="1646">
                  <c:v>776.39</c:v>
                </c:pt>
                <c:pt idx="1647">
                  <c:v>776.64</c:v>
                </c:pt>
                <c:pt idx="1648">
                  <c:v>776.89</c:v>
                </c:pt>
                <c:pt idx="1649">
                  <c:v>777.14</c:v>
                </c:pt>
                <c:pt idx="1650">
                  <c:v>777.4</c:v>
                </c:pt>
                <c:pt idx="1651">
                  <c:v>777.65</c:v>
                </c:pt>
                <c:pt idx="1652">
                  <c:v>777.9</c:v>
                </c:pt>
                <c:pt idx="1653">
                  <c:v>778.15</c:v>
                </c:pt>
                <c:pt idx="1654">
                  <c:v>778.4</c:v>
                </c:pt>
                <c:pt idx="1655">
                  <c:v>778.66</c:v>
                </c:pt>
                <c:pt idx="1656">
                  <c:v>778.91</c:v>
                </c:pt>
                <c:pt idx="1657">
                  <c:v>779.16</c:v>
                </c:pt>
                <c:pt idx="1658">
                  <c:v>779.41</c:v>
                </c:pt>
                <c:pt idx="1659">
                  <c:v>779.66</c:v>
                </c:pt>
                <c:pt idx="1660">
                  <c:v>779.92</c:v>
                </c:pt>
                <c:pt idx="1661">
                  <c:v>780.17</c:v>
                </c:pt>
                <c:pt idx="1662">
                  <c:v>780.42</c:v>
                </c:pt>
                <c:pt idx="1663">
                  <c:v>780.67</c:v>
                </c:pt>
                <c:pt idx="1664">
                  <c:v>780.92</c:v>
                </c:pt>
                <c:pt idx="1665">
                  <c:v>781.17</c:v>
                </c:pt>
                <c:pt idx="1666">
                  <c:v>781.43</c:v>
                </c:pt>
                <c:pt idx="1667">
                  <c:v>781.68</c:v>
                </c:pt>
                <c:pt idx="1668">
                  <c:v>781.93</c:v>
                </c:pt>
                <c:pt idx="1669">
                  <c:v>782.18</c:v>
                </c:pt>
                <c:pt idx="1670">
                  <c:v>782.43</c:v>
                </c:pt>
                <c:pt idx="1671">
                  <c:v>782.68</c:v>
                </c:pt>
                <c:pt idx="1672">
                  <c:v>782.94</c:v>
                </c:pt>
                <c:pt idx="1673">
                  <c:v>783.19</c:v>
                </c:pt>
                <c:pt idx="1674">
                  <c:v>783.44</c:v>
                </c:pt>
                <c:pt idx="1675">
                  <c:v>783.69</c:v>
                </c:pt>
                <c:pt idx="1676">
                  <c:v>783.94</c:v>
                </c:pt>
                <c:pt idx="1677">
                  <c:v>784.19</c:v>
                </c:pt>
                <c:pt idx="1678">
                  <c:v>784.45</c:v>
                </c:pt>
                <c:pt idx="1679">
                  <c:v>784.7</c:v>
                </c:pt>
                <c:pt idx="1680">
                  <c:v>784.95</c:v>
                </c:pt>
                <c:pt idx="1681">
                  <c:v>785.2</c:v>
                </c:pt>
                <c:pt idx="1682">
                  <c:v>785.45</c:v>
                </c:pt>
                <c:pt idx="1683">
                  <c:v>785.7</c:v>
                </c:pt>
                <c:pt idx="1684">
                  <c:v>785.96</c:v>
                </c:pt>
                <c:pt idx="1685">
                  <c:v>786.21</c:v>
                </c:pt>
                <c:pt idx="1686">
                  <c:v>786.46</c:v>
                </c:pt>
                <c:pt idx="1687">
                  <c:v>786.71</c:v>
                </c:pt>
                <c:pt idx="1688">
                  <c:v>786.96</c:v>
                </c:pt>
                <c:pt idx="1689">
                  <c:v>787.21</c:v>
                </c:pt>
                <c:pt idx="1690">
                  <c:v>787.47</c:v>
                </c:pt>
                <c:pt idx="1691">
                  <c:v>787.72</c:v>
                </c:pt>
                <c:pt idx="1692">
                  <c:v>787.97</c:v>
                </c:pt>
                <c:pt idx="1693">
                  <c:v>788.22</c:v>
                </c:pt>
                <c:pt idx="1694">
                  <c:v>788.47</c:v>
                </c:pt>
                <c:pt idx="1695">
                  <c:v>788.72</c:v>
                </c:pt>
                <c:pt idx="1696">
                  <c:v>788.97</c:v>
                </c:pt>
                <c:pt idx="1697">
                  <c:v>789.23</c:v>
                </c:pt>
                <c:pt idx="1698">
                  <c:v>789.48</c:v>
                </c:pt>
                <c:pt idx="1699">
                  <c:v>789.73</c:v>
                </c:pt>
                <c:pt idx="1700">
                  <c:v>789.98</c:v>
                </c:pt>
                <c:pt idx="1701">
                  <c:v>790.23</c:v>
                </c:pt>
                <c:pt idx="1702">
                  <c:v>790.48</c:v>
                </c:pt>
                <c:pt idx="1703">
                  <c:v>790.73</c:v>
                </c:pt>
                <c:pt idx="1704">
                  <c:v>790.99</c:v>
                </c:pt>
                <c:pt idx="1705">
                  <c:v>791.24</c:v>
                </c:pt>
                <c:pt idx="1706">
                  <c:v>791.49</c:v>
                </c:pt>
                <c:pt idx="1707">
                  <c:v>791.74</c:v>
                </c:pt>
                <c:pt idx="1708">
                  <c:v>791.99</c:v>
                </c:pt>
                <c:pt idx="1709">
                  <c:v>792.24</c:v>
                </c:pt>
                <c:pt idx="1710">
                  <c:v>792.49</c:v>
                </c:pt>
                <c:pt idx="1711">
                  <c:v>792.74</c:v>
                </c:pt>
                <c:pt idx="1712">
                  <c:v>793</c:v>
                </c:pt>
                <c:pt idx="1713">
                  <c:v>793.25</c:v>
                </c:pt>
                <c:pt idx="1714">
                  <c:v>793.5</c:v>
                </c:pt>
                <c:pt idx="1715">
                  <c:v>793.75</c:v>
                </c:pt>
                <c:pt idx="1716">
                  <c:v>794</c:v>
                </c:pt>
                <c:pt idx="1717">
                  <c:v>794.25</c:v>
                </c:pt>
                <c:pt idx="1718">
                  <c:v>794.5</c:v>
                </c:pt>
                <c:pt idx="1719">
                  <c:v>794.76</c:v>
                </c:pt>
                <c:pt idx="1720">
                  <c:v>795.01</c:v>
                </c:pt>
                <c:pt idx="1721">
                  <c:v>795.26</c:v>
                </c:pt>
                <c:pt idx="1722">
                  <c:v>795.51</c:v>
                </c:pt>
                <c:pt idx="1723">
                  <c:v>795.76</c:v>
                </c:pt>
                <c:pt idx="1724">
                  <c:v>796.01</c:v>
                </c:pt>
                <c:pt idx="1725">
                  <c:v>796.26</c:v>
                </c:pt>
                <c:pt idx="1726">
                  <c:v>796.51</c:v>
                </c:pt>
                <c:pt idx="1727">
                  <c:v>796.77</c:v>
                </c:pt>
                <c:pt idx="1728">
                  <c:v>797.02</c:v>
                </c:pt>
                <c:pt idx="1729">
                  <c:v>797.27</c:v>
                </c:pt>
                <c:pt idx="1730">
                  <c:v>797.52</c:v>
                </c:pt>
                <c:pt idx="1731">
                  <c:v>797.77</c:v>
                </c:pt>
                <c:pt idx="1732">
                  <c:v>798.02</c:v>
                </c:pt>
                <c:pt idx="1733">
                  <c:v>798.27</c:v>
                </c:pt>
                <c:pt idx="1734">
                  <c:v>798.52</c:v>
                </c:pt>
                <c:pt idx="1735">
                  <c:v>798.77</c:v>
                </c:pt>
                <c:pt idx="1736">
                  <c:v>799.03</c:v>
                </c:pt>
                <c:pt idx="1737">
                  <c:v>799.28</c:v>
                </c:pt>
                <c:pt idx="1738">
                  <c:v>799.53</c:v>
                </c:pt>
                <c:pt idx="1739">
                  <c:v>799.78</c:v>
                </c:pt>
                <c:pt idx="1740">
                  <c:v>800.03</c:v>
                </c:pt>
                <c:pt idx="1741">
                  <c:v>800.28</c:v>
                </c:pt>
                <c:pt idx="1742">
                  <c:v>800.53</c:v>
                </c:pt>
                <c:pt idx="1743">
                  <c:v>800.78</c:v>
                </c:pt>
                <c:pt idx="1744">
                  <c:v>801.03</c:v>
                </c:pt>
                <c:pt idx="1745">
                  <c:v>801.28</c:v>
                </c:pt>
                <c:pt idx="1746">
                  <c:v>801.54</c:v>
                </c:pt>
                <c:pt idx="1747">
                  <c:v>801.79</c:v>
                </c:pt>
                <c:pt idx="1748">
                  <c:v>802.04</c:v>
                </c:pt>
                <c:pt idx="1749">
                  <c:v>802.29</c:v>
                </c:pt>
                <c:pt idx="1750">
                  <c:v>802.54</c:v>
                </c:pt>
                <c:pt idx="1751">
                  <c:v>802.79</c:v>
                </c:pt>
                <c:pt idx="1752">
                  <c:v>803.04</c:v>
                </c:pt>
                <c:pt idx="1753">
                  <c:v>803.29</c:v>
                </c:pt>
                <c:pt idx="1754">
                  <c:v>803.54</c:v>
                </c:pt>
                <c:pt idx="1755">
                  <c:v>803.79</c:v>
                </c:pt>
                <c:pt idx="1756">
                  <c:v>804.05</c:v>
                </c:pt>
                <c:pt idx="1757">
                  <c:v>804.3</c:v>
                </c:pt>
                <c:pt idx="1758">
                  <c:v>804.55</c:v>
                </c:pt>
                <c:pt idx="1759">
                  <c:v>804.8</c:v>
                </c:pt>
                <c:pt idx="1760">
                  <c:v>805.05</c:v>
                </c:pt>
                <c:pt idx="1761">
                  <c:v>805.3</c:v>
                </c:pt>
                <c:pt idx="1762">
                  <c:v>805.55</c:v>
                </c:pt>
                <c:pt idx="1763">
                  <c:v>805.8</c:v>
                </c:pt>
                <c:pt idx="1764">
                  <c:v>806.05</c:v>
                </c:pt>
                <c:pt idx="1765">
                  <c:v>806.3</c:v>
                </c:pt>
                <c:pt idx="1766">
                  <c:v>806.55</c:v>
                </c:pt>
                <c:pt idx="1767">
                  <c:v>806.81</c:v>
                </c:pt>
                <c:pt idx="1768">
                  <c:v>807.06</c:v>
                </c:pt>
                <c:pt idx="1769">
                  <c:v>807.31</c:v>
                </c:pt>
                <c:pt idx="1770">
                  <c:v>807.56</c:v>
                </c:pt>
                <c:pt idx="1771">
                  <c:v>807.81</c:v>
                </c:pt>
                <c:pt idx="1772">
                  <c:v>808.06</c:v>
                </c:pt>
                <c:pt idx="1773">
                  <c:v>808.31</c:v>
                </c:pt>
                <c:pt idx="1774">
                  <c:v>808.56</c:v>
                </c:pt>
                <c:pt idx="1775">
                  <c:v>808.81</c:v>
                </c:pt>
                <c:pt idx="1776">
                  <c:v>809.06</c:v>
                </c:pt>
                <c:pt idx="1777">
                  <c:v>809.31</c:v>
                </c:pt>
                <c:pt idx="1778">
                  <c:v>809.56</c:v>
                </c:pt>
                <c:pt idx="1779">
                  <c:v>809.81</c:v>
                </c:pt>
                <c:pt idx="1780">
                  <c:v>810.06</c:v>
                </c:pt>
                <c:pt idx="1781">
                  <c:v>810.32</c:v>
                </c:pt>
                <c:pt idx="1782">
                  <c:v>810.57</c:v>
                </c:pt>
                <c:pt idx="1783">
                  <c:v>810.82</c:v>
                </c:pt>
                <c:pt idx="1784">
                  <c:v>811.07</c:v>
                </c:pt>
                <c:pt idx="1785">
                  <c:v>811.32</c:v>
                </c:pt>
                <c:pt idx="1786">
                  <c:v>811.57</c:v>
                </c:pt>
                <c:pt idx="1787">
                  <c:v>811.82</c:v>
                </c:pt>
                <c:pt idx="1788">
                  <c:v>812.07</c:v>
                </c:pt>
                <c:pt idx="1789">
                  <c:v>812.32</c:v>
                </c:pt>
                <c:pt idx="1790">
                  <c:v>812.57</c:v>
                </c:pt>
                <c:pt idx="1791">
                  <c:v>812.82</c:v>
                </c:pt>
                <c:pt idx="1792">
                  <c:v>813.07</c:v>
                </c:pt>
                <c:pt idx="1793">
                  <c:v>813.32</c:v>
                </c:pt>
                <c:pt idx="1794">
                  <c:v>813.57</c:v>
                </c:pt>
                <c:pt idx="1795">
                  <c:v>813.82</c:v>
                </c:pt>
                <c:pt idx="1796">
                  <c:v>814.07</c:v>
                </c:pt>
                <c:pt idx="1797">
                  <c:v>814.33</c:v>
                </c:pt>
                <c:pt idx="1798">
                  <c:v>814.58</c:v>
                </c:pt>
                <c:pt idx="1799">
                  <c:v>814.83</c:v>
                </c:pt>
                <c:pt idx="1800">
                  <c:v>815.08</c:v>
                </c:pt>
                <c:pt idx="1801">
                  <c:v>815.33</c:v>
                </c:pt>
                <c:pt idx="1802">
                  <c:v>815.58</c:v>
                </c:pt>
                <c:pt idx="1803">
                  <c:v>815.83</c:v>
                </c:pt>
                <c:pt idx="1804">
                  <c:v>816.08</c:v>
                </c:pt>
                <c:pt idx="1805">
                  <c:v>816.33</c:v>
                </c:pt>
                <c:pt idx="1806">
                  <c:v>816.58</c:v>
                </c:pt>
                <c:pt idx="1807">
                  <c:v>816.83</c:v>
                </c:pt>
                <c:pt idx="1808">
                  <c:v>817.08</c:v>
                </c:pt>
                <c:pt idx="1809">
                  <c:v>817.33</c:v>
                </c:pt>
                <c:pt idx="1810">
                  <c:v>817.58</c:v>
                </c:pt>
                <c:pt idx="1811">
                  <c:v>817.83</c:v>
                </c:pt>
                <c:pt idx="1812">
                  <c:v>818.08</c:v>
                </c:pt>
                <c:pt idx="1813">
                  <c:v>818.33</c:v>
                </c:pt>
                <c:pt idx="1814">
                  <c:v>818.58</c:v>
                </c:pt>
                <c:pt idx="1815">
                  <c:v>818.83</c:v>
                </c:pt>
                <c:pt idx="1816">
                  <c:v>819.08</c:v>
                </c:pt>
                <c:pt idx="1817">
                  <c:v>819.33</c:v>
                </c:pt>
                <c:pt idx="1818">
                  <c:v>819.58</c:v>
                </c:pt>
                <c:pt idx="1819">
                  <c:v>819.84</c:v>
                </c:pt>
                <c:pt idx="1820">
                  <c:v>820.09</c:v>
                </c:pt>
                <c:pt idx="1821">
                  <c:v>820.34</c:v>
                </c:pt>
                <c:pt idx="1822">
                  <c:v>820.59</c:v>
                </c:pt>
                <c:pt idx="1823">
                  <c:v>820.84</c:v>
                </c:pt>
                <c:pt idx="1824">
                  <c:v>821.09</c:v>
                </c:pt>
                <c:pt idx="1825">
                  <c:v>821.34</c:v>
                </c:pt>
                <c:pt idx="1826">
                  <c:v>821.59</c:v>
                </c:pt>
                <c:pt idx="1827">
                  <c:v>821.84</c:v>
                </c:pt>
                <c:pt idx="1828">
                  <c:v>822.09</c:v>
                </c:pt>
                <c:pt idx="1829">
                  <c:v>822.34</c:v>
                </c:pt>
                <c:pt idx="1830">
                  <c:v>822.59</c:v>
                </c:pt>
                <c:pt idx="1831">
                  <c:v>822.84</c:v>
                </c:pt>
                <c:pt idx="1832">
                  <c:v>823.09</c:v>
                </c:pt>
                <c:pt idx="1833">
                  <c:v>823.34</c:v>
                </c:pt>
                <c:pt idx="1834">
                  <c:v>823.59</c:v>
                </c:pt>
                <c:pt idx="1835">
                  <c:v>823.84</c:v>
                </c:pt>
                <c:pt idx="1836">
                  <c:v>824.09</c:v>
                </c:pt>
                <c:pt idx="1837">
                  <c:v>824.34</c:v>
                </c:pt>
                <c:pt idx="1838">
                  <c:v>824.59</c:v>
                </c:pt>
                <c:pt idx="1839">
                  <c:v>824.84</c:v>
                </c:pt>
                <c:pt idx="1840">
                  <c:v>825.09</c:v>
                </c:pt>
                <c:pt idx="1841">
                  <c:v>825.34</c:v>
                </c:pt>
                <c:pt idx="1842">
                  <c:v>825.59</c:v>
                </c:pt>
                <c:pt idx="1843">
                  <c:v>825.84</c:v>
                </c:pt>
                <c:pt idx="1844">
                  <c:v>826.09</c:v>
                </c:pt>
                <c:pt idx="1845">
                  <c:v>826.34</c:v>
                </c:pt>
                <c:pt idx="1846">
                  <c:v>826.59</c:v>
                </c:pt>
                <c:pt idx="1847">
                  <c:v>826.84</c:v>
                </c:pt>
                <c:pt idx="1848">
                  <c:v>827.09</c:v>
                </c:pt>
                <c:pt idx="1849">
                  <c:v>827.34</c:v>
                </c:pt>
                <c:pt idx="1850">
                  <c:v>827.59</c:v>
                </c:pt>
                <c:pt idx="1851">
                  <c:v>827.84</c:v>
                </c:pt>
                <c:pt idx="1852">
                  <c:v>828.09</c:v>
                </c:pt>
                <c:pt idx="1853">
                  <c:v>828.34</c:v>
                </c:pt>
                <c:pt idx="1854">
                  <c:v>828.59</c:v>
                </c:pt>
                <c:pt idx="1855">
                  <c:v>828.84</c:v>
                </c:pt>
                <c:pt idx="1856">
                  <c:v>829.09</c:v>
                </c:pt>
                <c:pt idx="1857">
                  <c:v>829.34</c:v>
                </c:pt>
                <c:pt idx="1858">
                  <c:v>829.59</c:v>
                </c:pt>
                <c:pt idx="1859">
                  <c:v>829.84</c:v>
                </c:pt>
                <c:pt idx="1860">
                  <c:v>830.09</c:v>
                </c:pt>
                <c:pt idx="1861">
                  <c:v>830.34</c:v>
                </c:pt>
                <c:pt idx="1862">
                  <c:v>830.59</c:v>
                </c:pt>
                <c:pt idx="1863">
                  <c:v>830.84</c:v>
                </c:pt>
                <c:pt idx="1864">
                  <c:v>831.09</c:v>
                </c:pt>
                <c:pt idx="1865">
                  <c:v>831.34</c:v>
                </c:pt>
                <c:pt idx="1866">
                  <c:v>831.59</c:v>
                </c:pt>
                <c:pt idx="1867">
                  <c:v>831.84</c:v>
                </c:pt>
                <c:pt idx="1868">
                  <c:v>832.09</c:v>
                </c:pt>
                <c:pt idx="1869">
                  <c:v>832.34</c:v>
                </c:pt>
                <c:pt idx="1870">
                  <c:v>832.59</c:v>
                </c:pt>
                <c:pt idx="1871">
                  <c:v>832.84</c:v>
                </c:pt>
                <c:pt idx="1872">
                  <c:v>833.09</c:v>
                </c:pt>
                <c:pt idx="1873">
                  <c:v>833.34</c:v>
                </c:pt>
                <c:pt idx="1874">
                  <c:v>833.59</c:v>
                </c:pt>
                <c:pt idx="1875">
                  <c:v>833.84</c:v>
                </c:pt>
                <c:pt idx="1876">
                  <c:v>834.09</c:v>
                </c:pt>
                <c:pt idx="1877">
                  <c:v>834.34</c:v>
                </c:pt>
                <c:pt idx="1878">
                  <c:v>834.59</c:v>
                </c:pt>
                <c:pt idx="1879">
                  <c:v>834.84</c:v>
                </c:pt>
                <c:pt idx="1880">
                  <c:v>835.09</c:v>
                </c:pt>
                <c:pt idx="1881">
                  <c:v>835.34</c:v>
                </c:pt>
                <c:pt idx="1882">
                  <c:v>835.59</c:v>
                </c:pt>
                <c:pt idx="1883">
                  <c:v>835.84</c:v>
                </c:pt>
                <c:pt idx="1884">
                  <c:v>836.09</c:v>
                </c:pt>
                <c:pt idx="1885">
                  <c:v>836.34</c:v>
                </c:pt>
                <c:pt idx="1886">
                  <c:v>836.59</c:v>
                </c:pt>
                <c:pt idx="1887">
                  <c:v>836.84</c:v>
                </c:pt>
                <c:pt idx="1888">
                  <c:v>837.09</c:v>
                </c:pt>
                <c:pt idx="1889">
                  <c:v>837.34</c:v>
                </c:pt>
                <c:pt idx="1890">
                  <c:v>837.59</c:v>
                </c:pt>
                <c:pt idx="1891">
                  <c:v>837.84</c:v>
                </c:pt>
                <c:pt idx="1892">
                  <c:v>838.09</c:v>
                </c:pt>
                <c:pt idx="1893">
                  <c:v>838.34</c:v>
                </c:pt>
                <c:pt idx="1894">
                  <c:v>838.58</c:v>
                </c:pt>
                <c:pt idx="1895">
                  <c:v>838.83</c:v>
                </c:pt>
                <c:pt idx="1896">
                  <c:v>839.08</c:v>
                </c:pt>
                <c:pt idx="1897">
                  <c:v>839.33</c:v>
                </c:pt>
                <c:pt idx="1898">
                  <c:v>839.58</c:v>
                </c:pt>
                <c:pt idx="1899">
                  <c:v>839.83</c:v>
                </c:pt>
                <c:pt idx="1900">
                  <c:v>840.08</c:v>
                </c:pt>
                <c:pt idx="1901">
                  <c:v>840.33</c:v>
                </c:pt>
                <c:pt idx="1902">
                  <c:v>840.58</c:v>
                </c:pt>
                <c:pt idx="1903">
                  <c:v>840.83</c:v>
                </c:pt>
                <c:pt idx="1904">
                  <c:v>841.08</c:v>
                </c:pt>
                <c:pt idx="1905">
                  <c:v>841.33</c:v>
                </c:pt>
                <c:pt idx="1906">
                  <c:v>841.58</c:v>
                </c:pt>
                <c:pt idx="1907">
                  <c:v>841.83</c:v>
                </c:pt>
                <c:pt idx="1908">
                  <c:v>842.08</c:v>
                </c:pt>
                <c:pt idx="1909">
                  <c:v>842.33</c:v>
                </c:pt>
                <c:pt idx="1910">
                  <c:v>842.58</c:v>
                </c:pt>
                <c:pt idx="1911">
                  <c:v>842.83</c:v>
                </c:pt>
                <c:pt idx="1912">
                  <c:v>843.08</c:v>
                </c:pt>
                <c:pt idx="1913">
                  <c:v>843.33</c:v>
                </c:pt>
                <c:pt idx="1914">
                  <c:v>843.58</c:v>
                </c:pt>
                <c:pt idx="1915">
                  <c:v>843.83</c:v>
                </c:pt>
                <c:pt idx="1916">
                  <c:v>844.07</c:v>
                </c:pt>
                <c:pt idx="1917">
                  <c:v>844.32</c:v>
                </c:pt>
                <c:pt idx="1918">
                  <c:v>844.57</c:v>
                </c:pt>
                <c:pt idx="1919">
                  <c:v>844.82</c:v>
                </c:pt>
                <c:pt idx="1920">
                  <c:v>845.07</c:v>
                </c:pt>
                <c:pt idx="1921">
                  <c:v>845.32</c:v>
                </c:pt>
                <c:pt idx="1922">
                  <c:v>845.57</c:v>
                </c:pt>
                <c:pt idx="1923">
                  <c:v>845.82</c:v>
                </c:pt>
                <c:pt idx="1924">
                  <c:v>846.07</c:v>
                </c:pt>
                <c:pt idx="1925">
                  <c:v>846.32</c:v>
                </c:pt>
                <c:pt idx="1926">
                  <c:v>846.57</c:v>
                </c:pt>
                <c:pt idx="1927">
                  <c:v>846.82</c:v>
                </c:pt>
                <c:pt idx="1928">
                  <c:v>847.07</c:v>
                </c:pt>
                <c:pt idx="1929">
                  <c:v>847.32</c:v>
                </c:pt>
                <c:pt idx="1930">
                  <c:v>847.57</c:v>
                </c:pt>
                <c:pt idx="1931">
                  <c:v>847.82</c:v>
                </c:pt>
                <c:pt idx="1932">
                  <c:v>848.06</c:v>
                </c:pt>
                <c:pt idx="1933">
                  <c:v>848.31</c:v>
                </c:pt>
                <c:pt idx="1934">
                  <c:v>848.56</c:v>
                </c:pt>
                <c:pt idx="1935">
                  <c:v>848.81</c:v>
                </c:pt>
                <c:pt idx="1936">
                  <c:v>849.06</c:v>
                </c:pt>
                <c:pt idx="1937">
                  <c:v>849.31</c:v>
                </c:pt>
                <c:pt idx="1938">
                  <c:v>849.56</c:v>
                </c:pt>
                <c:pt idx="1939">
                  <c:v>849.81</c:v>
                </c:pt>
                <c:pt idx="1940">
                  <c:v>850.06</c:v>
                </c:pt>
                <c:pt idx="1941">
                  <c:v>850.31</c:v>
                </c:pt>
                <c:pt idx="1942">
                  <c:v>850.56</c:v>
                </c:pt>
                <c:pt idx="1943">
                  <c:v>850.81</c:v>
                </c:pt>
                <c:pt idx="1944">
                  <c:v>851.06</c:v>
                </c:pt>
                <c:pt idx="1945">
                  <c:v>851.3</c:v>
                </c:pt>
                <c:pt idx="1946">
                  <c:v>851.55</c:v>
                </c:pt>
                <c:pt idx="1947">
                  <c:v>851.8</c:v>
                </c:pt>
                <c:pt idx="1948">
                  <c:v>852.05</c:v>
                </c:pt>
                <c:pt idx="1949">
                  <c:v>852.3</c:v>
                </c:pt>
                <c:pt idx="1950">
                  <c:v>852.55</c:v>
                </c:pt>
                <c:pt idx="1951">
                  <c:v>852.8</c:v>
                </c:pt>
                <c:pt idx="1952">
                  <c:v>853.05</c:v>
                </c:pt>
                <c:pt idx="1953">
                  <c:v>853.3</c:v>
                </c:pt>
                <c:pt idx="1954">
                  <c:v>853.55</c:v>
                </c:pt>
                <c:pt idx="1955">
                  <c:v>853.8</c:v>
                </c:pt>
                <c:pt idx="1956">
                  <c:v>854.04</c:v>
                </c:pt>
                <c:pt idx="1957">
                  <c:v>854.29</c:v>
                </c:pt>
                <c:pt idx="1958">
                  <c:v>854.54</c:v>
                </c:pt>
                <c:pt idx="1959">
                  <c:v>854.79</c:v>
                </c:pt>
                <c:pt idx="1960">
                  <c:v>855.04</c:v>
                </c:pt>
                <c:pt idx="1961">
                  <c:v>855.29</c:v>
                </c:pt>
                <c:pt idx="1962">
                  <c:v>855.54</c:v>
                </c:pt>
                <c:pt idx="1963">
                  <c:v>855.79</c:v>
                </c:pt>
                <c:pt idx="1964">
                  <c:v>856.04</c:v>
                </c:pt>
                <c:pt idx="1965">
                  <c:v>856.29</c:v>
                </c:pt>
                <c:pt idx="1966">
                  <c:v>856.54</c:v>
                </c:pt>
                <c:pt idx="1967">
                  <c:v>856.78</c:v>
                </c:pt>
                <c:pt idx="1968">
                  <c:v>857.03</c:v>
                </c:pt>
                <c:pt idx="1969">
                  <c:v>857.28</c:v>
                </c:pt>
                <c:pt idx="1970">
                  <c:v>857.53</c:v>
                </c:pt>
                <c:pt idx="1971">
                  <c:v>857.78</c:v>
                </c:pt>
                <c:pt idx="1972">
                  <c:v>858.03</c:v>
                </c:pt>
                <c:pt idx="1973">
                  <c:v>858.28</c:v>
                </c:pt>
                <c:pt idx="1974">
                  <c:v>858.53</c:v>
                </c:pt>
                <c:pt idx="1975">
                  <c:v>858.78</c:v>
                </c:pt>
                <c:pt idx="1976">
                  <c:v>859.02</c:v>
                </c:pt>
                <c:pt idx="1977">
                  <c:v>859.27</c:v>
                </c:pt>
                <c:pt idx="1978">
                  <c:v>859.52</c:v>
                </c:pt>
                <c:pt idx="1979">
                  <c:v>859.77</c:v>
                </c:pt>
                <c:pt idx="1980">
                  <c:v>860.02</c:v>
                </c:pt>
                <c:pt idx="1981">
                  <c:v>860.27</c:v>
                </c:pt>
                <c:pt idx="1982">
                  <c:v>860.52</c:v>
                </c:pt>
                <c:pt idx="1983">
                  <c:v>860.77</c:v>
                </c:pt>
                <c:pt idx="1984">
                  <c:v>861.02</c:v>
                </c:pt>
                <c:pt idx="1985">
                  <c:v>861.26</c:v>
                </c:pt>
                <c:pt idx="1986">
                  <c:v>861.51</c:v>
                </c:pt>
                <c:pt idx="1987">
                  <c:v>861.76</c:v>
                </c:pt>
                <c:pt idx="1988">
                  <c:v>862.01</c:v>
                </c:pt>
                <c:pt idx="1989">
                  <c:v>862.26</c:v>
                </c:pt>
                <c:pt idx="1990">
                  <c:v>862.51</c:v>
                </c:pt>
                <c:pt idx="1991">
                  <c:v>862.76</c:v>
                </c:pt>
                <c:pt idx="1992">
                  <c:v>863.01</c:v>
                </c:pt>
                <c:pt idx="1993">
                  <c:v>863.25</c:v>
                </c:pt>
                <c:pt idx="1994">
                  <c:v>863.5</c:v>
                </c:pt>
                <c:pt idx="1995">
                  <c:v>863.75</c:v>
                </c:pt>
                <c:pt idx="1996">
                  <c:v>864</c:v>
                </c:pt>
                <c:pt idx="1997">
                  <c:v>864.25</c:v>
                </c:pt>
                <c:pt idx="1998">
                  <c:v>864.5</c:v>
                </c:pt>
                <c:pt idx="1999">
                  <c:v>864.75</c:v>
                </c:pt>
                <c:pt idx="2000">
                  <c:v>865</c:v>
                </c:pt>
                <c:pt idx="2001">
                  <c:v>865.24</c:v>
                </c:pt>
                <c:pt idx="2002">
                  <c:v>865.49</c:v>
                </c:pt>
                <c:pt idx="2003">
                  <c:v>865.74</c:v>
                </c:pt>
                <c:pt idx="2004">
                  <c:v>865.99</c:v>
                </c:pt>
                <c:pt idx="2005">
                  <c:v>866.24</c:v>
                </c:pt>
                <c:pt idx="2006">
                  <c:v>866.49</c:v>
                </c:pt>
                <c:pt idx="2007">
                  <c:v>866.74</c:v>
                </c:pt>
                <c:pt idx="2008">
                  <c:v>866.98</c:v>
                </c:pt>
                <c:pt idx="2009">
                  <c:v>867.23</c:v>
                </c:pt>
                <c:pt idx="2010">
                  <c:v>867.48</c:v>
                </c:pt>
                <c:pt idx="2011">
                  <c:v>867.73</c:v>
                </c:pt>
                <c:pt idx="2012">
                  <c:v>867.98</c:v>
                </c:pt>
                <c:pt idx="2013">
                  <c:v>868.23</c:v>
                </c:pt>
                <c:pt idx="2014">
                  <c:v>868.48</c:v>
                </c:pt>
                <c:pt idx="2015">
                  <c:v>868.72</c:v>
                </c:pt>
                <c:pt idx="2016">
                  <c:v>868.97</c:v>
                </c:pt>
                <c:pt idx="2017">
                  <c:v>869.22</c:v>
                </c:pt>
                <c:pt idx="2018">
                  <c:v>869.47</c:v>
                </c:pt>
                <c:pt idx="2019">
                  <c:v>869.72</c:v>
                </c:pt>
                <c:pt idx="2020">
                  <c:v>869.97</c:v>
                </c:pt>
                <c:pt idx="2021">
                  <c:v>870.21</c:v>
                </c:pt>
                <c:pt idx="2022">
                  <c:v>870.46</c:v>
                </c:pt>
                <c:pt idx="2023">
                  <c:v>870.71</c:v>
                </c:pt>
                <c:pt idx="2024">
                  <c:v>870.96</c:v>
                </c:pt>
                <c:pt idx="2025">
                  <c:v>871.21</c:v>
                </c:pt>
                <c:pt idx="2026">
                  <c:v>871.46</c:v>
                </c:pt>
                <c:pt idx="2027">
                  <c:v>871.71</c:v>
                </c:pt>
                <c:pt idx="2028">
                  <c:v>871.95</c:v>
                </c:pt>
                <c:pt idx="2029">
                  <c:v>872.2</c:v>
                </c:pt>
                <c:pt idx="2030">
                  <c:v>872.45</c:v>
                </c:pt>
                <c:pt idx="2031">
                  <c:v>872.7</c:v>
                </c:pt>
                <c:pt idx="2032">
                  <c:v>872.95</c:v>
                </c:pt>
                <c:pt idx="2033">
                  <c:v>873.2</c:v>
                </c:pt>
                <c:pt idx="2034">
                  <c:v>873.44</c:v>
                </c:pt>
                <c:pt idx="2035">
                  <c:v>873.69</c:v>
                </c:pt>
                <c:pt idx="2036">
                  <c:v>873.94</c:v>
                </c:pt>
                <c:pt idx="2037">
                  <c:v>874.19</c:v>
                </c:pt>
                <c:pt idx="2038">
                  <c:v>874.44</c:v>
                </c:pt>
                <c:pt idx="2039">
                  <c:v>874.69</c:v>
                </c:pt>
                <c:pt idx="2040">
                  <c:v>874.93</c:v>
                </c:pt>
                <c:pt idx="2041">
                  <c:v>875.18</c:v>
                </c:pt>
                <c:pt idx="2042">
                  <c:v>875.43</c:v>
                </c:pt>
                <c:pt idx="2043">
                  <c:v>875.68</c:v>
                </c:pt>
                <c:pt idx="2044">
                  <c:v>875.93</c:v>
                </c:pt>
                <c:pt idx="2045">
                  <c:v>876.18</c:v>
                </c:pt>
                <c:pt idx="2046">
                  <c:v>876.42</c:v>
                </c:pt>
                <c:pt idx="2047">
                  <c:v>876.67</c:v>
                </c:pt>
                <c:pt idx="2048">
                  <c:v>876.92</c:v>
                </c:pt>
                <c:pt idx="2049">
                  <c:v>877.17</c:v>
                </c:pt>
                <c:pt idx="2050">
                  <c:v>877.42</c:v>
                </c:pt>
                <c:pt idx="2051">
                  <c:v>877.66</c:v>
                </c:pt>
                <c:pt idx="2052">
                  <c:v>877.91</c:v>
                </c:pt>
                <c:pt idx="2053">
                  <c:v>878.16</c:v>
                </c:pt>
                <c:pt idx="2054">
                  <c:v>878.41</c:v>
                </c:pt>
                <c:pt idx="2055">
                  <c:v>878.66</c:v>
                </c:pt>
                <c:pt idx="2056">
                  <c:v>878.91</c:v>
                </c:pt>
                <c:pt idx="2057">
                  <c:v>879.15</c:v>
                </c:pt>
                <c:pt idx="2058">
                  <c:v>879.4</c:v>
                </c:pt>
                <c:pt idx="2059">
                  <c:v>879.65</c:v>
                </c:pt>
                <c:pt idx="2060">
                  <c:v>879.9</c:v>
                </c:pt>
                <c:pt idx="2061">
                  <c:v>880.15</c:v>
                </c:pt>
                <c:pt idx="2062">
                  <c:v>880.39</c:v>
                </c:pt>
                <c:pt idx="2063">
                  <c:v>880.64</c:v>
                </c:pt>
                <c:pt idx="2064">
                  <c:v>880.89</c:v>
                </c:pt>
                <c:pt idx="2065">
                  <c:v>881.14</c:v>
                </c:pt>
                <c:pt idx="2066">
                  <c:v>881.39</c:v>
                </c:pt>
                <c:pt idx="2067">
                  <c:v>881.63</c:v>
                </c:pt>
                <c:pt idx="2068">
                  <c:v>881.88</c:v>
                </c:pt>
                <c:pt idx="2069">
                  <c:v>882.13</c:v>
                </c:pt>
                <c:pt idx="2070">
                  <c:v>882.38</c:v>
                </c:pt>
                <c:pt idx="2071">
                  <c:v>882.63</c:v>
                </c:pt>
                <c:pt idx="2072">
                  <c:v>882.87</c:v>
                </c:pt>
                <c:pt idx="2073">
                  <c:v>883.12</c:v>
                </c:pt>
                <c:pt idx="2074">
                  <c:v>883.37</c:v>
                </c:pt>
                <c:pt idx="2075">
                  <c:v>883.62</c:v>
                </c:pt>
                <c:pt idx="2076">
                  <c:v>883.87</c:v>
                </c:pt>
                <c:pt idx="2077">
                  <c:v>884.11</c:v>
                </c:pt>
                <c:pt idx="2078">
                  <c:v>884.36</c:v>
                </c:pt>
                <c:pt idx="2079">
                  <c:v>884.61</c:v>
                </c:pt>
                <c:pt idx="2080">
                  <c:v>884.86</c:v>
                </c:pt>
                <c:pt idx="2081">
                  <c:v>885.11</c:v>
                </c:pt>
                <c:pt idx="2082">
                  <c:v>885.35</c:v>
                </c:pt>
                <c:pt idx="2083">
                  <c:v>885.6</c:v>
                </c:pt>
                <c:pt idx="2084">
                  <c:v>885.85</c:v>
                </c:pt>
                <c:pt idx="2085">
                  <c:v>886.1</c:v>
                </c:pt>
                <c:pt idx="2086">
                  <c:v>886.35</c:v>
                </c:pt>
                <c:pt idx="2087">
                  <c:v>886.59</c:v>
                </c:pt>
                <c:pt idx="2088">
                  <c:v>886.84</c:v>
                </c:pt>
                <c:pt idx="2089">
                  <c:v>887.09</c:v>
                </c:pt>
                <c:pt idx="2090">
                  <c:v>887.34</c:v>
                </c:pt>
                <c:pt idx="2091">
                  <c:v>887.58</c:v>
                </c:pt>
                <c:pt idx="2092">
                  <c:v>887.83</c:v>
                </c:pt>
                <c:pt idx="2093">
                  <c:v>888.08</c:v>
                </c:pt>
                <c:pt idx="2094">
                  <c:v>888.33</c:v>
                </c:pt>
                <c:pt idx="2095">
                  <c:v>888.58</c:v>
                </c:pt>
                <c:pt idx="2096">
                  <c:v>888.82</c:v>
                </c:pt>
                <c:pt idx="2097">
                  <c:v>889.07</c:v>
                </c:pt>
                <c:pt idx="2098">
                  <c:v>889.32</c:v>
                </c:pt>
                <c:pt idx="2099">
                  <c:v>889.57</c:v>
                </c:pt>
                <c:pt idx="2100">
                  <c:v>889.81</c:v>
                </c:pt>
                <c:pt idx="2101">
                  <c:v>890.06</c:v>
                </c:pt>
                <c:pt idx="2102">
                  <c:v>890.31</c:v>
                </c:pt>
                <c:pt idx="2103">
                  <c:v>890.56</c:v>
                </c:pt>
                <c:pt idx="2104">
                  <c:v>890.8</c:v>
                </c:pt>
                <c:pt idx="2105">
                  <c:v>891.05</c:v>
                </c:pt>
                <c:pt idx="2106">
                  <c:v>891.3</c:v>
                </c:pt>
                <c:pt idx="2107">
                  <c:v>891.55</c:v>
                </c:pt>
                <c:pt idx="2108">
                  <c:v>891.8</c:v>
                </c:pt>
                <c:pt idx="2109">
                  <c:v>892.04</c:v>
                </c:pt>
                <c:pt idx="2110">
                  <c:v>892.29</c:v>
                </c:pt>
                <c:pt idx="2111">
                  <c:v>892.54</c:v>
                </c:pt>
                <c:pt idx="2112">
                  <c:v>892.79</c:v>
                </c:pt>
                <c:pt idx="2113">
                  <c:v>893.03</c:v>
                </c:pt>
                <c:pt idx="2114">
                  <c:v>893.28</c:v>
                </c:pt>
                <c:pt idx="2115">
                  <c:v>893.53</c:v>
                </c:pt>
                <c:pt idx="2116">
                  <c:v>893.78</c:v>
                </c:pt>
                <c:pt idx="2117">
                  <c:v>894.02</c:v>
                </c:pt>
                <c:pt idx="2118">
                  <c:v>894.27</c:v>
                </c:pt>
                <c:pt idx="2119">
                  <c:v>894.52</c:v>
                </c:pt>
                <c:pt idx="2120">
                  <c:v>894.77</c:v>
                </c:pt>
                <c:pt idx="2121">
                  <c:v>895.01</c:v>
                </c:pt>
                <c:pt idx="2122">
                  <c:v>895.26</c:v>
                </c:pt>
                <c:pt idx="2123">
                  <c:v>895.51</c:v>
                </c:pt>
                <c:pt idx="2124">
                  <c:v>895.76</c:v>
                </c:pt>
                <c:pt idx="2125">
                  <c:v>896</c:v>
                </c:pt>
                <c:pt idx="2126">
                  <c:v>896.25</c:v>
                </c:pt>
                <c:pt idx="2127">
                  <c:v>896.5</c:v>
                </c:pt>
                <c:pt idx="2128">
                  <c:v>896.75</c:v>
                </c:pt>
                <c:pt idx="2129">
                  <c:v>896.99</c:v>
                </c:pt>
                <c:pt idx="2130">
                  <c:v>897.24</c:v>
                </c:pt>
                <c:pt idx="2131">
                  <c:v>897.49</c:v>
                </c:pt>
                <c:pt idx="2132">
                  <c:v>897.74</c:v>
                </c:pt>
                <c:pt idx="2133">
                  <c:v>897.98</c:v>
                </c:pt>
                <c:pt idx="2134">
                  <c:v>898.23</c:v>
                </c:pt>
                <c:pt idx="2135">
                  <c:v>898.48</c:v>
                </c:pt>
                <c:pt idx="2136">
                  <c:v>898.73</c:v>
                </c:pt>
                <c:pt idx="2137">
                  <c:v>898.97</c:v>
                </c:pt>
                <c:pt idx="2138">
                  <c:v>899.22</c:v>
                </c:pt>
                <c:pt idx="2139">
                  <c:v>899.47</c:v>
                </c:pt>
                <c:pt idx="2140">
                  <c:v>899.72</c:v>
                </c:pt>
                <c:pt idx="2141">
                  <c:v>899.96</c:v>
                </c:pt>
                <c:pt idx="2142">
                  <c:v>900.21</c:v>
                </c:pt>
                <c:pt idx="2143">
                  <c:v>900.46</c:v>
                </c:pt>
                <c:pt idx="2144">
                  <c:v>900.7</c:v>
                </c:pt>
                <c:pt idx="2145">
                  <c:v>900.95</c:v>
                </c:pt>
                <c:pt idx="2146">
                  <c:v>901.2</c:v>
                </c:pt>
                <c:pt idx="2147">
                  <c:v>901.45</c:v>
                </c:pt>
                <c:pt idx="2148">
                  <c:v>901.69</c:v>
                </c:pt>
                <c:pt idx="2149">
                  <c:v>901.94</c:v>
                </c:pt>
                <c:pt idx="2150">
                  <c:v>902.19</c:v>
                </c:pt>
                <c:pt idx="2151">
                  <c:v>902.44</c:v>
                </c:pt>
                <c:pt idx="2152">
                  <c:v>902.68</c:v>
                </c:pt>
                <c:pt idx="2153">
                  <c:v>902.93</c:v>
                </c:pt>
                <c:pt idx="2154">
                  <c:v>903.18</c:v>
                </c:pt>
                <c:pt idx="2155">
                  <c:v>903.42</c:v>
                </c:pt>
                <c:pt idx="2156">
                  <c:v>903.67</c:v>
                </c:pt>
                <c:pt idx="2157">
                  <c:v>903.92</c:v>
                </c:pt>
                <c:pt idx="2158">
                  <c:v>904.17</c:v>
                </c:pt>
                <c:pt idx="2159">
                  <c:v>904.41</c:v>
                </c:pt>
                <c:pt idx="2160">
                  <c:v>904.66</c:v>
                </c:pt>
                <c:pt idx="2161">
                  <c:v>904.91</c:v>
                </c:pt>
                <c:pt idx="2162">
                  <c:v>905.15</c:v>
                </c:pt>
                <c:pt idx="2163">
                  <c:v>905.4</c:v>
                </c:pt>
                <c:pt idx="2164">
                  <c:v>905.65</c:v>
                </c:pt>
                <c:pt idx="2165">
                  <c:v>905.9</c:v>
                </c:pt>
                <c:pt idx="2166">
                  <c:v>906.14</c:v>
                </c:pt>
                <c:pt idx="2167">
                  <c:v>906.39</c:v>
                </c:pt>
                <c:pt idx="2168">
                  <c:v>906.64</c:v>
                </c:pt>
                <c:pt idx="2169">
                  <c:v>906.88</c:v>
                </c:pt>
                <c:pt idx="2170">
                  <c:v>907.13</c:v>
                </c:pt>
                <c:pt idx="2171">
                  <c:v>907.38</c:v>
                </c:pt>
                <c:pt idx="2172">
                  <c:v>907.63</c:v>
                </c:pt>
                <c:pt idx="2173">
                  <c:v>907.87</c:v>
                </c:pt>
                <c:pt idx="2174">
                  <c:v>908.12</c:v>
                </c:pt>
                <c:pt idx="2175">
                  <c:v>908.37</c:v>
                </c:pt>
                <c:pt idx="2176">
                  <c:v>908.61</c:v>
                </c:pt>
                <c:pt idx="2177">
                  <c:v>908.86</c:v>
                </c:pt>
                <c:pt idx="2178">
                  <c:v>909.11</c:v>
                </c:pt>
                <c:pt idx="2179">
                  <c:v>909.35</c:v>
                </c:pt>
                <c:pt idx="2180">
                  <c:v>909.6</c:v>
                </c:pt>
                <c:pt idx="2181">
                  <c:v>909.85</c:v>
                </c:pt>
                <c:pt idx="2182">
                  <c:v>910.1</c:v>
                </c:pt>
                <c:pt idx="2183">
                  <c:v>910.34</c:v>
                </c:pt>
                <c:pt idx="2184">
                  <c:v>910.59</c:v>
                </c:pt>
                <c:pt idx="2185">
                  <c:v>910.84</c:v>
                </c:pt>
                <c:pt idx="2186">
                  <c:v>911.08</c:v>
                </c:pt>
                <c:pt idx="2187">
                  <c:v>911.33</c:v>
                </c:pt>
                <c:pt idx="2188">
                  <c:v>911.58</c:v>
                </c:pt>
                <c:pt idx="2189">
                  <c:v>911.82</c:v>
                </c:pt>
                <c:pt idx="2190">
                  <c:v>912.07</c:v>
                </c:pt>
                <c:pt idx="2191">
                  <c:v>912.32</c:v>
                </c:pt>
                <c:pt idx="2192">
                  <c:v>912.56</c:v>
                </c:pt>
                <c:pt idx="2193">
                  <c:v>912.81</c:v>
                </c:pt>
                <c:pt idx="2194">
                  <c:v>913.06</c:v>
                </c:pt>
                <c:pt idx="2195">
                  <c:v>913.3</c:v>
                </c:pt>
                <c:pt idx="2196">
                  <c:v>913.55</c:v>
                </c:pt>
                <c:pt idx="2197">
                  <c:v>913.8</c:v>
                </c:pt>
                <c:pt idx="2198">
                  <c:v>914.05</c:v>
                </c:pt>
                <c:pt idx="2199">
                  <c:v>914.29</c:v>
                </c:pt>
                <c:pt idx="2200">
                  <c:v>914.54</c:v>
                </c:pt>
                <c:pt idx="2201">
                  <c:v>914.79</c:v>
                </c:pt>
                <c:pt idx="2202">
                  <c:v>915.03</c:v>
                </c:pt>
                <c:pt idx="2203">
                  <c:v>915.28</c:v>
                </c:pt>
                <c:pt idx="2204">
                  <c:v>915.53</c:v>
                </c:pt>
                <c:pt idx="2205">
                  <c:v>915.77</c:v>
                </c:pt>
                <c:pt idx="2206">
                  <c:v>916.02</c:v>
                </c:pt>
                <c:pt idx="2207">
                  <c:v>916.27</c:v>
                </c:pt>
                <c:pt idx="2208">
                  <c:v>916.51</c:v>
                </c:pt>
                <c:pt idx="2209">
                  <c:v>916.76</c:v>
                </c:pt>
                <c:pt idx="2210">
                  <c:v>917.01</c:v>
                </c:pt>
                <c:pt idx="2211">
                  <c:v>917.25</c:v>
                </c:pt>
                <c:pt idx="2212">
                  <c:v>917.5</c:v>
                </c:pt>
                <c:pt idx="2213">
                  <c:v>917.75</c:v>
                </c:pt>
                <c:pt idx="2214">
                  <c:v>917.99</c:v>
                </c:pt>
                <c:pt idx="2215">
                  <c:v>918.24</c:v>
                </c:pt>
                <c:pt idx="2216">
                  <c:v>918.49</c:v>
                </c:pt>
                <c:pt idx="2217">
                  <c:v>918.73</c:v>
                </c:pt>
                <c:pt idx="2218">
                  <c:v>918.98</c:v>
                </c:pt>
                <c:pt idx="2219">
                  <c:v>919.23</c:v>
                </c:pt>
                <c:pt idx="2220">
                  <c:v>919.47</c:v>
                </c:pt>
                <c:pt idx="2221">
                  <c:v>919.72</c:v>
                </c:pt>
                <c:pt idx="2222">
                  <c:v>919.97</c:v>
                </c:pt>
                <c:pt idx="2223">
                  <c:v>920.21</c:v>
                </c:pt>
                <c:pt idx="2224">
                  <c:v>920.46</c:v>
                </c:pt>
                <c:pt idx="2225">
                  <c:v>920.7</c:v>
                </c:pt>
                <c:pt idx="2226">
                  <c:v>920.95</c:v>
                </c:pt>
                <c:pt idx="2227">
                  <c:v>921.2</c:v>
                </c:pt>
                <c:pt idx="2228">
                  <c:v>921.44</c:v>
                </c:pt>
                <c:pt idx="2229">
                  <c:v>921.69</c:v>
                </c:pt>
                <c:pt idx="2230">
                  <c:v>921.94</c:v>
                </c:pt>
                <c:pt idx="2231">
                  <c:v>922.18</c:v>
                </c:pt>
                <c:pt idx="2232">
                  <c:v>922.43</c:v>
                </c:pt>
                <c:pt idx="2233">
                  <c:v>922.68</c:v>
                </c:pt>
                <c:pt idx="2234">
                  <c:v>922.92</c:v>
                </c:pt>
                <c:pt idx="2235">
                  <c:v>923.17</c:v>
                </c:pt>
                <c:pt idx="2236">
                  <c:v>923.42</c:v>
                </c:pt>
                <c:pt idx="2237">
                  <c:v>923.66</c:v>
                </c:pt>
                <c:pt idx="2238">
                  <c:v>923.91</c:v>
                </c:pt>
                <c:pt idx="2239">
                  <c:v>924.16</c:v>
                </c:pt>
                <c:pt idx="2240">
                  <c:v>924.4</c:v>
                </c:pt>
                <c:pt idx="2241">
                  <c:v>924.65</c:v>
                </c:pt>
                <c:pt idx="2242">
                  <c:v>924.89</c:v>
                </c:pt>
                <c:pt idx="2243">
                  <c:v>925.14</c:v>
                </c:pt>
                <c:pt idx="2244">
                  <c:v>925.39</c:v>
                </c:pt>
                <c:pt idx="2245">
                  <c:v>925.63</c:v>
                </c:pt>
                <c:pt idx="2246">
                  <c:v>925.88</c:v>
                </c:pt>
                <c:pt idx="2247">
                  <c:v>926.13</c:v>
                </c:pt>
                <c:pt idx="2248">
                  <c:v>926.37</c:v>
                </c:pt>
                <c:pt idx="2249">
                  <c:v>926.62</c:v>
                </c:pt>
                <c:pt idx="2250">
                  <c:v>926.87</c:v>
                </c:pt>
                <c:pt idx="2251">
                  <c:v>927.11</c:v>
                </c:pt>
                <c:pt idx="2252">
                  <c:v>927.36</c:v>
                </c:pt>
                <c:pt idx="2253">
                  <c:v>927.6</c:v>
                </c:pt>
                <c:pt idx="2254">
                  <c:v>927.85</c:v>
                </c:pt>
                <c:pt idx="2255">
                  <c:v>928.1</c:v>
                </c:pt>
                <c:pt idx="2256">
                  <c:v>928.34</c:v>
                </c:pt>
                <c:pt idx="2257">
                  <c:v>928.59</c:v>
                </c:pt>
                <c:pt idx="2258">
                  <c:v>928.84</c:v>
                </c:pt>
                <c:pt idx="2259">
                  <c:v>929.08</c:v>
                </c:pt>
                <c:pt idx="2260">
                  <c:v>929.33</c:v>
                </c:pt>
                <c:pt idx="2261">
                  <c:v>929.57</c:v>
                </c:pt>
                <c:pt idx="2262">
                  <c:v>929.82</c:v>
                </c:pt>
                <c:pt idx="2263">
                  <c:v>930.07</c:v>
                </c:pt>
                <c:pt idx="2264">
                  <c:v>930.31</c:v>
                </c:pt>
                <c:pt idx="2265">
                  <c:v>930.56</c:v>
                </c:pt>
                <c:pt idx="2266">
                  <c:v>930.8</c:v>
                </c:pt>
                <c:pt idx="2267">
                  <c:v>931.05</c:v>
                </c:pt>
                <c:pt idx="2268">
                  <c:v>931.3</c:v>
                </c:pt>
                <c:pt idx="2269">
                  <c:v>931.54</c:v>
                </c:pt>
                <c:pt idx="2270">
                  <c:v>931.79</c:v>
                </c:pt>
                <c:pt idx="2271">
                  <c:v>932.04</c:v>
                </c:pt>
                <c:pt idx="2272">
                  <c:v>932.28</c:v>
                </c:pt>
                <c:pt idx="2273">
                  <c:v>932.53</c:v>
                </c:pt>
                <c:pt idx="2274">
                  <c:v>932.77</c:v>
                </c:pt>
                <c:pt idx="2275">
                  <c:v>933.02</c:v>
                </c:pt>
                <c:pt idx="2276">
                  <c:v>933.27</c:v>
                </c:pt>
                <c:pt idx="2277">
                  <c:v>933.51</c:v>
                </c:pt>
                <c:pt idx="2278">
                  <c:v>933.76</c:v>
                </c:pt>
                <c:pt idx="2279">
                  <c:v>934</c:v>
                </c:pt>
                <c:pt idx="2280">
                  <c:v>934.25</c:v>
                </c:pt>
                <c:pt idx="2281">
                  <c:v>934.5</c:v>
                </c:pt>
                <c:pt idx="2282">
                  <c:v>934.74</c:v>
                </c:pt>
                <c:pt idx="2283">
                  <c:v>934.99</c:v>
                </c:pt>
                <c:pt idx="2284">
                  <c:v>935.23</c:v>
                </c:pt>
                <c:pt idx="2285">
                  <c:v>935.48</c:v>
                </c:pt>
                <c:pt idx="2286">
                  <c:v>935.73</c:v>
                </c:pt>
                <c:pt idx="2287">
                  <c:v>935.97</c:v>
                </c:pt>
                <c:pt idx="2288">
                  <c:v>936.22</c:v>
                </c:pt>
                <c:pt idx="2289">
                  <c:v>936.46</c:v>
                </c:pt>
                <c:pt idx="2290">
                  <c:v>936.71</c:v>
                </c:pt>
                <c:pt idx="2291">
                  <c:v>936.96</c:v>
                </c:pt>
                <c:pt idx="2292">
                  <c:v>937.2</c:v>
                </c:pt>
                <c:pt idx="2293">
                  <c:v>937.45</c:v>
                </c:pt>
                <c:pt idx="2294">
                  <c:v>937.69</c:v>
                </c:pt>
                <c:pt idx="2295">
                  <c:v>937.94</c:v>
                </c:pt>
                <c:pt idx="2296">
                  <c:v>938.18</c:v>
                </c:pt>
                <c:pt idx="2297">
                  <c:v>938.43</c:v>
                </c:pt>
                <c:pt idx="2298">
                  <c:v>938.68</c:v>
                </c:pt>
                <c:pt idx="2299">
                  <c:v>938.92</c:v>
                </c:pt>
                <c:pt idx="2300">
                  <c:v>939.17</c:v>
                </c:pt>
                <c:pt idx="2301">
                  <c:v>939.41</c:v>
                </c:pt>
                <c:pt idx="2302">
                  <c:v>939.66</c:v>
                </c:pt>
                <c:pt idx="2303">
                  <c:v>939.91</c:v>
                </c:pt>
                <c:pt idx="2304">
                  <c:v>940.15</c:v>
                </c:pt>
                <c:pt idx="2305">
                  <c:v>940.4</c:v>
                </c:pt>
                <c:pt idx="2306">
                  <c:v>940.64</c:v>
                </c:pt>
                <c:pt idx="2307">
                  <c:v>940.89</c:v>
                </c:pt>
                <c:pt idx="2308">
                  <c:v>941.13</c:v>
                </c:pt>
                <c:pt idx="2309">
                  <c:v>941.38</c:v>
                </c:pt>
                <c:pt idx="2310">
                  <c:v>941.63</c:v>
                </c:pt>
                <c:pt idx="2311">
                  <c:v>941.87</c:v>
                </c:pt>
                <c:pt idx="2312">
                  <c:v>942.12</c:v>
                </c:pt>
                <c:pt idx="2313">
                  <c:v>942.36</c:v>
                </c:pt>
                <c:pt idx="2314">
                  <c:v>942.61</c:v>
                </c:pt>
                <c:pt idx="2315">
                  <c:v>942.85</c:v>
                </c:pt>
                <c:pt idx="2316">
                  <c:v>943.1</c:v>
                </c:pt>
                <c:pt idx="2317">
                  <c:v>943.35</c:v>
                </c:pt>
                <c:pt idx="2318">
                  <c:v>943.59</c:v>
                </c:pt>
                <c:pt idx="2319">
                  <c:v>943.84</c:v>
                </c:pt>
                <c:pt idx="2320">
                  <c:v>944.08</c:v>
                </c:pt>
                <c:pt idx="2321">
                  <c:v>944.33</c:v>
                </c:pt>
                <c:pt idx="2322">
                  <c:v>944.57</c:v>
                </c:pt>
                <c:pt idx="2323">
                  <c:v>944.82</c:v>
                </c:pt>
                <c:pt idx="2324">
                  <c:v>945.06</c:v>
                </c:pt>
                <c:pt idx="2325">
                  <c:v>945.31</c:v>
                </c:pt>
                <c:pt idx="2326">
                  <c:v>945.56</c:v>
                </c:pt>
                <c:pt idx="2327">
                  <c:v>945.8</c:v>
                </c:pt>
                <c:pt idx="2328">
                  <c:v>946.05</c:v>
                </c:pt>
                <c:pt idx="2329">
                  <c:v>946.29</c:v>
                </c:pt>
                <c:pt idx="2330">
                  <c:v>946.54</c:v>
                </c:pt>
                <c:pt idx="2331">
                  <c:v>946.78</c:v>
                </c:pt>
                <c:pt idx="2332">
                  <c:v>947.03</c:v>
                </c:pt>
                <c:pt idx="2333">
                  <c:v>947.27</c:v>
                </c:pt>
                <c:pt idx="2334">
                  <c:v>947.52</c:v>
                </c:pt>
                <c:pt idx="2335">
                  <c:v>947.77</c:v>
                </c:pt>
                <c:pt idx="2336">
                  <c:v>948.01</c:v>
                </c:pt>
                <c:pt idx="2337">
                  <c:v>948.26</c:v>
                </c:pt>
                <c:pt idx="2338">
                  <c:v>948.5</c:v>
                </c:pt>
                <c:pt idx="2339">
                  <c:v>948.75</c:v>
                </c:pt>
                <c:pt idx="2340">
                  <c:v>948.99</c:v>
                </c:pt>
                <c:pt idx="2341">
                  <c:v>949.24</c:v>
                </c:pt>
                <c:pt idx="2342">
                  <c:v>949.48</c:v>
                </c:pt>
                <c:pt idx="2343">
                  <c:v>949.73</c:v>
                </c:pt>
                <c:pt idx="2344">
                  <c:v>949.97</c:v>
                </c:pt>
                <c:pt idx="2345">
                  <c:v>950.22</c:v>
                </c:pt>
                <c:pt idx="2346">
                  <c:v>950.47</c:v>
                </c:pt>
                <c:pt idx="2347">
                  <c:v>950.71</c:v>
                </c:pt>
                <c:pt idx="2348">
                  <c:v>950.96</c:v>
                </c:pt>
                <c:pt idx="2349">
                  <c:v>951.2</c:v>
                </c:pt>
                <c:pt idx="2350">
                  <c:v>951.45</c:v>
                </c:pt>
                <c:pt idx="2351">
                  <c:v>951.69</c:v>
                </c:pt>
                <c:pt idx="2352">
                  <c:v>951.94</c:v>
                </c:pt>
                <c:pt idx="2353">
                  <c:v>952.18</c:v>
                </c:pt>
                <c:pt idx="2354">
                  <c:v>952.43</c:v>
                </c:pt>
                <c:pt idx="2355">
                  <c:v>952.67</c:v>
                </c:pt>
                <c:pt idx="2356">
                  <c:v>952.92</c:v>
                </c:pt>
                <c:pt idx="2357">
                  <c:v>953.16</c:v>
                </c:pt>
                <c:pt idx="2358">
                  <c:v>953.41</c:v>
                </c:pt>
                <c:pt idx="2359">
                  <c:v>953.65</c:v>
                </c:pt>
                <c:pt idx="2360">
                  <c:v>953.9</c:v>
                </c:pt>
                <c:pt idx="2361">
                  <c:v>954.14</c:v>
                </c:pt>
                <c:pt idx="2362">
                  <c:v>954.39</c:v>
                </c:pt>
                <c:pt idx="2363">
                  <c:v>954.64</c:v>
                </c:pt>
                <c:pt idx="2364">
                  <c:v>954.88</c:v>
                </c:pt>
                <c:pt idx="2365">
                  <c:v>955.13</c:v>
                </c:pt>
                <c:pt idx="2366">
                  <c:v>955.37</c:v>
                </c:pt>
                <c:pt idx="2367">
                  <c:v>955.62</c:v>
                </c:pt>
                <c:pt idx="2368">
                  <c:v>955.86</c:v>
                </c:pt>
                <c:pt idx="2369">
                  <c:v>956.11</c:v>
                </c:pt>
                <c:pt idx="2370">
                  <c:v>956.35</c:v>
                </c:pt>
                <c:pt idx="2371">
                  <c:v>956.6</c:v>
                </c:pt>
                <c:pt idx="2372">
                  <c:v>956.84</c:v>
                </c:pt>
                <c:pt idx="2373">
                  <c:v>957.09</c:v>
                </c:pt>
                <c:pt idx="2374">
                  <c:v>957.33</c:v>
                </c:pt>
                <c:pt idx="2375">
                  <c:v>957.58</c:v>
                </c:pt>
                <c:pt idx="2376">
                  <c:v>957.82</c:v>
                </c:pt>
                <c:pt idx="2377">
                  <c:v>958.07</c:v>
                </c:pt>
                <c:pt idx="2378">
                  <c:v>958.31</c:v>
                </c:pt>
                <c:pt idx="2379">
                  <c:v>958.56</c:v>
                </c:pt>
                <c:pt idx="2380">
                  <c:v>958.8</c:v>
                </c:pt>
                <c:pt idx="2381">
                  <c:v>959.05</c:v>
                </c:pt>
                <c:pt idx="2382">
                  <c:v>959.29</c:v>
                </c:pt>
                <c:pt idx="2383">
                  <c:v>959.54</c:v>
                </c:pt>
                <c:pt idx="2384">
                  <c:v>959.78</c:v>
                </c:pt>
                <c:pt idx="2385">
                  <c:v>960.03</c:v>
                </c:pt>
                <c:pt idx="2386">
                  <c:v>960.27</c:v>
                </c:pt>
                <c:pt idx="2387">
                  <c:v>960.52</c:v>
                </c:pt>
                <c:pt idx="2388">
                  <c:v>960.76</c:v>
                </c:pt>
                <c:pt idx="2389">
                  <c:v>961.01</c:v>
                </c:pt>
                <c:pt idx="2390">
                  <c:v>961.25</c:v>
                </c:pt>
                <c:pt idx="2391">
                  <c:v>961.5</c:v>
                </c:pt>
                <c:pt idx="2392">
                  <c:v>961.74</c:v>
                </c:pt>
                <c:pt idx="2393">
                  <c:v>961.99</c:v>
                </c:pt>
                <c:pt idx="2394">
                  <c:v>962.23</c:v>
                </c:pt>
                <c:pt idx="2395">
                  <c:v>962.48</c:v>
                </c:pt>
                <c:pt idx="2396">
                  <c:v>962.72</c:v>
                </c:pt>
                <c:pt idx="2397">
                  <c:v>962.97</c:v>
                </c:pt>
                <c:pt idx="2398">
                  <c:v>963.21</c:v>
                </c:pt>
                <c:pt idx="2399">
                  <c:v>963.46</c:v>
                </c:pt>
                <c:pt idx="2400">
                  <c:v>963.7</c:v>
                </c:pt>
                <c:pt idx="2401">
                  <c:v>963.95</c:v>
                </c:pt>
                <c:pt idx="2402">
                  <c:v>964.19</c:v>
                </c:pt>
                <c:pt idx="2403">
                  <c:v>964.44</c:v>
                </c:pt>
                <c:pt idx="2404">
                  <c:v>964.68</c:v>
                </c:pt>
                <c:pt idx="2405">
                  <c:v>964.93</c:v>
                </c:pt>
                <c:pt idx="2406">
                  <c:v>965.17</c:v>
                </c:pt>
                <c:pt idx="2407">
                  <c:v>965.42</c:v>
                </c:pt>
                <c:pt idx="2408">
                  <c:v>965.66</c:v>
                </c:pt>
                <c:pt idx="2409">
                  <c:v>965.9</c:v>
                </c:pt>
                <c:pt idx="2410">
                  <c:v>966.15</c:v>
                </c:pt>
                <c:pt idx="2411">
                  <c:v>966.39</c:v>
                </c:pt>
                <c:pt idx="2412">
                  <c:v>966.64</c:v>
                </c:pt>
                <c:pt idx="2413">
                  <c:v>966.88</c:v>
                </c:pt>
                <c:pt idx="2414">
                  <c:v>967.13</c:v>
                </c:pt>
                <c:pt idx="2415">
                  <c:v>967.37</c:v>
                </c:pt>
                <c:pt idx="2416">
                  <c:v>967.62</c:v>
                </c:pt>
                <c:pt idx="2417">
                  <c:v>967.86</c:v>
                </c:pt>
                <c:pt idx="2418">
                  <c:v>968.11</c:v>
                </c:pt>
                <c:pt idx="2419">
                  <c:v>968.35</c:v>
                </c:pt>
                <c:pt idx="2420">
                  <c:v>968.6</c:v>
                </c:pt>
                <c:pt idx="2421">
                  <c:v>968.84</c:v>
                </c:pt>
                <c:pt idx="2422">
                  <c:v>969.09</c:v>
                </c:pt>
                <c:pt idx="2423">
                  <c:v>969.33</c:v>
                </c:pt>
                <c:pt idx="2424">
                  <c:v>969.58</c:v>
                </c:pt>
                <c:pt idx="2425">
                  <c:v>969.82</c:v>
                </c:pt>
                <c:pt idx="2426">
                  <c:v>970.06</c:v>
                </c:pt>
                <c:pt idx="2427">
                  <c:v>970.31</c:v>
                </c:pt>
                <c:pt idx="2428">
                  <c:v>970.55</c:v>
                </c:pt>
                <c:pt idx="2429">
                  <c:v>970.8</c:v>
                </c:pt>
                <c:pt idx="2430">
                  <c:v>971.04</c:v>
                </c:pt>
                <c:pt idx="2431">
                  <c:v>971.29</c:v>
                </c:pt>
                <c:pt idx="2432">
                  <c:v>971.53</c:v>
                </c:pt>
                <c:pt idx="2433">
                  <c:v>971.78</c:v>
                </c:pt>
                <c:pt idx="2434">
                  <c:v>972.02</c:v>
                </c:pt>
                <c:pt idx="2435">
                  <c:v>972.27</c:v>
                </c:pt>
                <c:pt idx="2436">
                  <c:v>972.51</c:v>
                </c:pt>
                <c:pt idx="2437">
                  <c:v>972.75</c:v>
                </c:pt>
                <c:pt idx="2438">
                  <c:v>973</c:v>
                </c:pt>
                <c:pt idx="2439">
                  <c:v>973.24</c:v>
                </c:pt>
                <c:pt idx="2440">
                  <c:v>973.49</c:v>
                </c:pt>
                <c:pt idx="2441">
                  <c:v>973.73</c:v>
                </c:pt>
                <c:pt idx="2442">
                  <c:v>973.98</c:v>
                </c:pt>
                <c:pt idx="2443">
                  <c:v>974.22</c:v>
                </c:pt>
                <c:pt idx="2444">
                  <c:v>974.47</c:v>
                </c:pt>
                <c:pt idx="2445">
                  <c:v>974.71</c:v>
                </c:pt>
                <c:pt idx="2446">
                  <c:v>974.95</c:v>
                </c:pt>
                <c:pt idx="2447">
                  <c:v>975.2</c:v>
                </c:pt>
                <c:pt idx="2448">
                  <c:v>975.44</c:v>
                </c:pt>
                <c:pt idx="2449">
                  <c:v>975.69</c:v>
                </c:pt>
                <c:pt idx="2450">
                  <c:v>975.93</c:v>
                </c:pt>
                <c:pt idx="2451">
                  <c:v>976.18</c:v>
                </c:pt>
                <c:pt idx="2452">
                  <c:v>976.42</c:v>
                </c:pt>
                <c:pt idx="2453">
                  <c:v>976.67</c:v>
                </c:pt>
                <c:pt idx="2454">
                  <c:v>976.91</c:v>
                </c:pt>
                <c:pt idx="2455">
                  <c:v>977.15</c:v>
                </c:pt>
                <c:pt idx="2456">
                  <c:v>977.4</c:v>
                </c:pt>
                <c:pt idx="2457">
                  <c:v>977.64</c:v>
                </c:pt>
                <c:pt idx="2458">
                  <c:v>977.89</c:v>
                </c:pt>
                <c:pt idx="2459">
                  <c:v>978.13</c:v>
                </c:pt>
                <c:pt idx="2460">
                  <c:v>978.38</c:v>
                </c:pt>
                <c:pt idx="2461">
                  <c:v>978.62</c:v>
                </c:pt>
                <c:pt idx="2462">
                  <c:v>978.86</c:v>
                </c:pt>
                <c:pt idx="2463">
                  <c:v>979.11</c:v>
                </c:pt>
                <c:pt idx="2464">
                  <c:v>979.35</c:v>
                </c:pt>
                <c:pt idx="2465">
                  <c:v>979.6</c:v>
                </c:pt>
                <c:pt idx="2466">
                  <c:v>979.84</c:v>
                </c:pt>
                <c:pt idx="2467">
                  <c:v>980.08</c:v>
                </c:pt>
                <c:pt idx="2468">
                  <c:v>980.33</c:v>
                </c:pt>
                <c:pt idx="2469">
                  <c:v>980.57</c:v>
                </c:pt>
                <c:pt idx="2470">
                  <c:v>980.82</c:v>
                </c:pt>
                <c:pt idx="2471">
                  <c:v>981.06</c:v>
                </c:pt>
                <c:pt idx="2472">
                  <c:v>981.31</c:v>
                </c:pt>
                <c:pt idx="2473">
                  <c:v>981.55</c:v>
                </c:pt>
                <c:pt idx="2474">
                  <c:v>981.79</c:v>
                </c:pt>
                <c:pt idx="2475">
                  <c:v>982.04</c:v>
                </c:pt>
                <c:pt idx="2476">
                  <c:v>982.28</c:v>
                </c:pt>
                <c:pt idx="2477">
                  <c:v>982.53</c:v>
                </c:pt>
                <c:pt idx="2478">
                  <c:v>982.77</c:v>
                </c:pt>
                <c:pt idx="2479">
                  <c:v>983.01</c:v>
                </c:pt>
                <c:pt idx="2480">
                  <c:v>983.26</c:v>
                </c:pt>
                <c:pt idx="2481">
                  <c:v>983.5</c:v>
                </c:pt>
                <c:pt idx="2482">
                  <c:v>983.75</c:v>
                </c:pt>
                <c:pt idx="2483">
                  <c:v>983.99</c:v>
                </c:pt>
                <c:pt idx="2484">
                  <c:v>984.23</c:v>
                </c:pt>
                <c:pt idx="2485">
                  <c:v>984.48</c:v>
                </c:pt>
                <c:pt idx="2486">
                  <c:v>984.72</c:v>
                </c:pt>
                <c:pt idx="2487">
                  <c:v>984.97</c:v>
                </c:pt>
                <c:pt idx="2488">
                  <c:v>985.21</c:v>
                </c:pt>
                <c:pt idx="2489">
                  <c:v>985.45</c:v>
                </c:pt>
                <c:pt idx="2490">
                  <c:v>985.7</c:v>
                </c:pt>
                <c:pt idx="2491">
                  <c:v>985.94</c:v>
                </c:pt>
                <c:pt idx="2492">
                  <c:v>986.19</c:v>
                </c:pt>
                <c:pt idx="2493">
                  <c:v>986.43</c:v>
                </c:pt>
                <c:pt idx="2494">
                  <c:v>986.67</c:v>
                </c:pt>
                <c:pt idx="2495">
                  <c:v>986.92</c:v>
                </c:pt>
                <c:pt idx="2496">
                  <c:v>987.16</c:v>
                </c:pt>
                <c:pt idx="2497">
                  <c:v>987.41</c:v>
                </c:pt>
                <c:pt idx="2498">
                  <c:v>987.65</c:v>
                </c:pt>
                <c:pt idx="2499">
                  <c:v>987.89</c:v>
                </c:pt>
                <c:pt idx="2500">
                  <c:v>988.14</c:v>
                </c:pt>
                <c:pt idx="2501">
                  <c:v>988.38</c:v>
                </c:pt>
                <c:pt idx="2502">
                  <c:v>988.63</c:v>
                </c:pt>
                <c:pt idx="2503">
                  <c:v>988.87</c:v>
                </c:pt>
                <c:pt idx="2504">
                  <c:v>989.11</c:v>
                </c:pt>
                <c:pt idx="2505">
                  <c:v>989.36</c:v>
                </c:pt>
                <c:pt idx="2506">
                  <c:v>989.6</c:v>
                </c:pt>
                <c:pt idx="2507">
                  <c:v>989.85</c:v>
                </c:pt>
                <c:pt idx="2508">
                  <c:v>990.09</c:v>
                </c:pt>
                <c:pt idx="2509">
                  <c:v>990.33</c:v>
                </c:pt>
                <c:pt idx="2510">
                  <c:v>990.58</c:v>
                </c:pt>
                <c:pt idx="2511">
                  <c:v>990.82</c:v>
                </c:pt>
                <c:pt idx="2512">
                  <c:v>991.06</c:v>
                </c:pt>
                <c:pt idx="2513">
                  <c:v>991.31</c:v>
                </c:pt>
                <c:pt idx="2514">
                  <c:v>991.55</c:v>
                </c:pt>
                <c:pt idx="2515">
                  <c:v>991.8</c:v>
                </c:pt>
                <c:pt idx="2516">
                  <c:v>992.04</c:v>
                </c:pt>
                <c:pt idx="2517">
                  <c:v>992.28</c:v>
                </c:pt>
                <c:pt idx="2518">
                  <c:v>992.53</c:v>
                </c:pt>
                <c:pt idx="2519">
                  <c:v>992.77</c:v>
                </c:pt>
                <c:pt idx="2520">
                  <c:v>993.01</c:v>
                </c:pt>
                <c:pt idx="2521">
                  <c:v>993.26</c:v>
                </c:pt>
                <c:pt idx="2522">
                  <c:v>993.5</c:v>
                </c:pt>
                <c:pt idx="2523">
                  <c:v>993.74</c:v>
                </c:pt>
                <c:pt idx="2524">
                  <c:v>993.99</c:v>
                </c:pt>
                <c:pt idx="2525">
                  <c:v>994.23</c:v>
                </c:pt>
                <c:pt idx="2526">
                  <c:v>994.48</c:v>
                </c:pt>
                <c:pt idx="2527">
                  <c:v>994.72</c:v>
                </c:pt>
                <c:pt idx="2528">
                  <c:v>994.96</c:v>
                </c:pt>
                <c:pt idx="2529">
                  <c:v>995.21</c:v>
                </c:pt>
                <c:pt idx="2530">
                  <c:v>995.45</c:v>
                </c:pt>
                <c:pt idx="2531">
                  <c:v>995.69</c:v>
                </c:pt>
                <c:pt idx="2532">
                  <c:v>995.94</c:v>
                </c:pt>
                <c:pt idx="2533">
                  <c:v>996.18</c:v>
                </c:pt>
                <c:pt idx="2534">
                  <c:v>996.42</c:v>
                </c:pt>
                <c:pt idx="2535">
                  <c:v>996.67</c:v>
                </c:pt>
                <c:pt idx="2536">
                  <c:v>996.91</c:v>
                </c:pt>
                <c:pt idx="2537">
                  <c:v>997.16</c:v>
                </c:pt>
                <c:pt idx="2538">
                  <c:v>997.4</c:v>
                </c:pt>
                <c:pt idx="2539">
                  <c:v>997.64</c:v>
                </c:pt>
                <c:pt idx="2540">
                  <c:v>997.89</c:v>
                </c:pt>
                <c:pt idx="2541">
                  <c:v>998.13</c:v>
                </c:pt>
                <c:pt idx="2542">
                  <c:v>998.37</c:v>
                </c:pt>
                <c:pt idx="2543">
                  <c:v>998.62</c:v>
                </c:pt>
                <c:pt idx="2544">
                  <c:v>998.86</c:v>
                </c:pt>
                <c:pt idx="2545">
                  <c:v>999.1</c:v>
                </c:pt>
                <c:pt idx="2546">
                  <c:v>999.35</c:v>
                </c:pt>
                <c:pt idx="2547">
                  <c:v>999.59</c:v>
                </c:pt>
                <c:pt idx="2548">
                  <c:v>999.83</c:v>
                </c:pt>
                <c:pt idx="2549">
                  <c:v>1000.08</c:v>
                </c:pt>
                <c:pt idx="2550">
                  <c:v>1000.32</c:v>
                </c:pt>
                <c:pt idx="2551">
                  <c:v>1000.56</c:v>
                </c:pt>
                <c:pt idx="2552">
                  <c:v>1000.81</c:v>
                </c:pt>
                <c:pt idx="2553">
                  <c:v>1001.05</c:v>
                </c:pt>
                <c:pt idx="2554">
                  <c:v>1001.29</c:v>
                </c:pt>
                <c:pt idx="2555">
                  <c:v>1001.54</c:v>
                </c:pt>
                <c:pt idx="2556">
                  <c:v>1001.78</c:v>
                </c:pt>
                <c:pt idx="2557">
                  <c:v>1002.02</c:v>
                </c:pt>
                <c:pt idx="2558">
                  <c:v>1002.27</c:v>
                </c:pt>
                <c:pt idx="2559">
                  <c:v>1002.51</c:v>
                </c:pt>
                <c:pt idx="2560">
                  <c:v>1002.75</c:v>
                </c:pt>
                <c:pt idx="2561">
                  <c:v>1003</c:v>
                </c:pt>
                <c:pt idx="2562">
                  <c:v>1003.24</c:v>
                </c:pt>
                <c:pt idx="2563">
                  <c:v>1003.48</c:v>
                </c:pt>
                <c:pt idx="2564">
                  <c:v>1003.73</c:v>
                </c:pt>
                <c:pt idx="2565">
                  <c:v>1003.97</c:v>
                </c:pt>
                <c:pt idx="2566">
                  <c:v>1004.21</c:v>
                </c:pt>
                <c:pt idx="2567">
                  <c:v>1004.46</c:v>
                </c:pt>
                <c:pt idx="2568">
                  <c:v>1004.7</c:v>
                </c:pt>
                <c:pt idx="2569">
                  <c:v>1004.94</c:v>
                </c:pt>
                <c:pt idx="2570">
                  <c:v>1005.19</c:v>
                </c:pt>
                <c:pt idx="2571">
                  <c:v>1005.43</c:v>
                </c:pt>
                <c:pt idx="2572">
                  <c:v>1005.67</c:v>
                </c:pt>
                <c:pt idx="2573">
                  <c:v>1005.92</c:v>
                </c:pt>
                <c:pt idx="2574">
                  <c:v>1006.16</c:v>
                </c:pt>
                <c:pt idx="2575">
                  <c:v>1006.4</c:v>
                </c:pt>
                <c:pt idx="2576">
                  <c:v>1006.64</c:v>
                </c:pt>
                <c:pt idx="2577">
                  <c:v>1006.89</c:v>
                </c:pt>
                <c:pt idx="2578">
                  <c:v>1007.13</c:v>
                </c:pt>
                <c:pt idx="2579">
                  <c:v>1007.37</c:v>
                </c:pt>
                <c:pt idx="2580">
                  <c:v>1007.62</c:v>
                </c:pt>
                <c:pt idx="2581">
                  <c:v>1007.86</c:v>
                </c:pt>
                <c:pt idx="2582">
                  <c:v>1008.1</c:v>
                </c:pt>
                <c:pt idx="2583">
                  <c:v>1008.35</c:v>
                </c:pt>
                <c:pt idx="2584">
                  <c:v>1008.59</c:v>
                </c:pt>
                <c:pt idx="2585">
                  <c:v>1008.83</c:v>
                </c:pt>
                <c:pt idx="2586">
                  <c:v>1009.08</c:v>
                </c:pt>
                <c:pt idx="2587">
                  <c:v>1009.32</c:v>
                </c:pt>
                <c:pt idx="2588">
                  <c:v>1009.56</c:v>
                </c:pt>
                <c:pt idx="2589">
                  <c:v>1009.8</c:v>
                </c:pt>
                <c:pt idx="2590">
                  <c:v>1010.05</c:v>
                </c:pt>
                <c:pt idx="2591">
                  <c:v>1010.29</c:v>
                </c:pt>
                <c:pt idx="2592">
                  <c:v>1010.53</c:v>
                </c:pt>
                <c:pt idx="2593">
                  <c:v>1010.78</c:v>
                </c:pt>
                <c:pt idx="2594">
                  <c:v>1011.02</c:v>
                </c:pt>
                <c:pt idx="2595">
                  <c:v>1011.26</c:v>
                </c:pt>
                <c:pt idx="2596">
                  <c:v>1011.51</c:v>
                </c:pt>
                <c:pt idx="2597">
                  <c:v>1011.75</c:v>
                </c:pt>
                <c:pt idx="2598">
                  <c:v>1011.99</c:v>
                </c:pt>
                <c:pt idx="2599">
                  <c:v>1012.23</c:v>
                </c:pt>
                <c:pt idx="2600">
                  <c:v>1012.48</c:v>
                </c:pt>
                <c:pt idx="2601">
                  <c:v>1012.72</c:v>
                </c:pt>
                <c:pt idx="2602">
                  <c:v>1012.96</c:v>
                </c:pt>
                <c:pt idx="2603">
                  <c:v>1013.21</c:v>
                </c:pt>
                <c:pt idx="2604">
                  <c:v>1013.45</c:v>
                </c:pt>
                <c:pt idx="2605">
                  <c:v>1013.69</c:v>
                </c:pt>
                <c:pt idx="2606">
                  <c:v>1013.93</c:v>
                </c:pt>
                <c:pt idx="2607">
                  <c:v>1014.18</c:v>
                </c:pt>
                <c:pt idx="2608">
                  <c:v>1014.42</c:v>
                </c:pt>
                <c:pt idx="2609">
                  <c:v>1014.66</c:v>
                </c:pt>
                <c:pt idx="2610">
                  <c:v>1014.91</c:v>
                </c:pt>
                <c:pt idx="2611">
                  <c:v>1015.15</c:v>
                </c:pt>
                <c:pt idx="2612">
                  <c:v>1015.39</c:v>
                </c:pt>
                <c:pt idx="2613">
                  <c:v>1015.63</c:v>
                </c:pt>
                <c:pt idx="2614">
                  <c:v>1015.88</c:v>
                </c:pt>
                <c:pt idx="2615">
                  <c:v>1016.12</c:v>
                </c:pt>
                <c:pt idx="2616">
                  <c:v>1016.36</c:v>
                </c:pt>
                <c:pt idx="2617">
                  <c:v>1016.61</c:v>
                </c:pt>
                <c:pt idx="2618">
                  <c:v>1016.85</c:v>
                </c:pt>
                <c:pt idx="2619">
                  <c:v>1017.09</c:v>
                </c:pt>
                <c:pt idx="2620">
                  <c:v>1017.33</c:v>
                </c:pt>
                <c:pt idx="2621">
                  <c:v>1017.58</c:v>
                </c:pt>
                <c:pt idx="2622">
                  <c:v>1017.82</c:v>
                </c:pt>
                <c:pt idx="2623">
                  <c:v>1018.06</c:v>
                </c:pt>
                <c:pt idx="2624">
                  <c:v>1018.3</c:v>
                </c:pt>
                <c:pt idx="2625">
                  <c:v>1018.55</c:v>
                </c:pt>
                <c:pt idx="2626">
                  <c:v>1018.79</c:v>
                </c:pt>
                <c:pt idx="2627">
                  <c:v>1019.03</c:v>
                </c:pt>
                <c:pt idx="2628">
                  <c:v>1019.27</c:v>
                </c:pt>
                <c:pt idx="2629">
                  <c:v>1019.52</c:v>
                </c:pt>
                <c:pt idx="2630">
                  <c:v>1019.76</c:v>
                </c:pt>
                <c:pt idx="2631">
                  <c:v>1020</c:v>
                </c:pt>
                <c:pt idx="2632">
                  <c:v>1020.25</c:v>
                </c:pt>
                <c:pt idx="2633">
                  <c:v>1020.49</c:v>
                </c:pt>
                <c:pt idx="2634">
                  <c:v>1020.73</c:v>
                </c:pt>
                <c:pt idx="2635">
                  <c:v>1020.97</c:v>
                </c:pt>
                <c:pt idx="2636">
                  <c:v>1021.22</c:v>
                </c:pt>
                <c:pt idx="2637">
                  <c:v>1021.46</c:v>
                </c:pt>
                <c:pt idx="2638">
                  <c:v>1021.7</c:v>
                </c:pt>
                <c:pt idx="2639">
                  <c:v>1021.94</c:v>
                </c:pt>
                <c:pt idx="2640">
                  <c:v>1022.19</c:v>
                </c:pt>
                <c:pt idx="2641">
                  <c:v>1022.43</c:v>
                </c:pt>
                <c:pt idx="2642">
                  <c:v>1022.67</c:v>
                </c:pt>
                <c:pt idx="2643">
                  <c:v>1022.91</c:v>
                </c:pt>
                <c:pt idx="2644">
                  <c:v>1023.16</c:v>
                </c:pt>
                <c:pt idx="2645">
                  <c:v>1023.4</c:v>
                </c:pt>
                <c:pt idx="2646">
                  <c:v>1023.64</c:v>
                </c:pt>
                <c:pt idx="2647">
                  <c:v>1023.88</c:v>
                </c:pt>
                <c:pt idx="2648">
                  <c:v>1024.1300000000001</c:v>
                </c:pt>
                <c:pt idx="2649">
                  <c:v>1024.3699999999999</c:v>
                </c:pt>
                <c:pt idx="2650">
                  <c:v>1024.6099999999999</c:v>
                </c:pt>
                <c:pt idx="2651">
                  <c:v>1024.8499999999999</c:v>
                </c:pt>
                <c:pt idx="2652">
                  <c:v>1025.0899999999999</c:v>
                </c:pt>
                <c:pt idx="2653">
                  <c:v>1025.3399999999999</c:v>
                </c:pt>
                <c:pt idx="2654">
                  <c:v>1025.58</c:v>
                </c:pt>
                <c:pt idx="2655">
                  <c:v>1025.82</c:v>
                </c:pt>
                <c:pt idx="2656">
                  <c:v>1026.06</c:v>
                </c:pt>
                <c:pt idx="2657">
                  <c:v>1026.31</c:v>
                </c:pt>
                <c:pt idx="2658">
                  <c:v>1026.55</c:v>
                </c:pt>
                <c:pt idx="2659">
                  <c:v>1026.79</c:v>
                </c:pt>
                <c:pt idx="2660">
                  <c:v>1027.03</c:v>
                </c:pt>
                <c:pt idx="2661">
                  <c:v>1027.28</c:v>
                </c:pt>
                <c:pt idx="2662">
                  <c:v>1027.52</c:v>
                </c:pt>
                <c:pt idx="2663">
                  <c:v>1027.76</c:v>
                </c:pt>
                <c:pt idx="2664">
                  <c:v>1028</c:v>
                </c:pt>
                <c:pt idx="2665">
                  <c:v>1028.25</c:v>
                </c:pt>
                <c:pt idx="2666">
                  <c:v>1028.49</c:v>
                </c:pt>
                <c:pt idx="2667">
                  <c:v>1028.73</c:v>
                </c:pt>
                <c:pt idx="2668">
                  <c:v>1028.97</c:v>
                </c:pt>
                <c:pt idx="2669">
                  <c:v>1029.21</c:v>
                </c:pt>
                <c:pt idx="2670">
                  <c:v>1029.46</c:v>
                </c:pt>
                <c:pt idx="2671">
                  <c:v>1029.7</c:v>
                </c:pt>
                <c:pt idx="2672">
                  <c:v>1029.94</c:v>
                </c:pt>
                <c:pt idx="2673">
                  <c:v>1030.18</c:v>
                </c:pt>
                <c:pt idx="2674">
                  <c:v>1030.42</c:v>
                </c:pt>
                <c:pt idx="2675">
                  <c:v>1030.67</c:v>
                </c:pt>
                <c:pt idx="2676">
                  <c:v>1030.9100000000001</c:v>
                </c:pt>
                <c:pt idx="2677">
                  <c:v>1031.1500000000001</c:v>
                </c:pt>
                <c:pt idx="2678">
                  <c:v>1031.3900000000001</c:v>
                </c:pt>
                <c:pt idx="2679">
                  <c:v>1031.6400000000001</c:v>
                </c:pt>
                <c:pt idx="2680">
                  <c:v>1031.8800000000001</c:v>
                </c:pt>
                <c:pt idx="2681">
                  <c:v>1032.1199999999999</c:v>
                </c:pt>
                <c:pt idx="2682">
                  <c:v>1032.3599999999999</c:v>
                </c:pt>
                <c:pt idx="2683">
                  <c:v>1032.5999999999999</c:v>
                </c:pt>
                <c:pt idx="2684">
                  <c:v>1032.8499999999999</c:v>
                </c:pt>
                <c:pt idx="2685">
                  <c:v>1033.0899999999999</c:v>
                </c:pt>
                <c:pt idx="2686">
                  <c:v>1033.33</c:v>
                </c:pt>
                <c:pt idx="2687">
                  <c:v>1033.57</c:v>
                </c:pt>
                <c:pt idx="2688">
                  <c:v>1033.81</c:v>
                </c:pt>
                <c:pt idx="2689">
                  <c:v>1034.06</c:v>
                </c:pt>
                <c:pt idx="2690">
                  <c:v>1034.3</c:v>
                </c:pt>
                <c:pt idx="2691">
                  <c:v>1034.54</c:v>
                </c:pt>
                <c:pt idx="2692">
                  <c:v>1034.78</c:v>
                </c:pt>
                <c:pt idx="2693">
                  <c:v>1035.02</c:v>
                </c:pt>
                <c:pt idx="2694">
                  <c:v>1035.27</c:v>
                </c:pt>
                <c:pt idx="2695">
                  <c:v>1035.51</c:v>
                </c:pt>
                <c:pt idx="2696">
                  <c:v>1035.75</c:v>
                </c:pt>
                <c:pt idx="2697">
                  <c:v>1035.99</c:v>
                </c:pt>
                <c:pt idx="2698">
                  <c:v>1036.23</c:v>
                </c:pt>
                <c:pt idx="2699">
                  <c:v>1036.48</c:v>
                </c:pt>
                <c:pt idx="2700">
                  <c:v>1036.72</c:v>
                </c:pt>
                <c:pt idx="2701">
                  <c:v>1036.96</c:v>
                </c:pt>
                <c:pt idx="2702">
                  <c:v>1037.2</c:v>
                </c:pt>
                <c:pt idx="2703">
                  <c:v>1037.44</c:v>
                </c:pt>
                <c:pt idx="2704">
                  <c:v>1037.69</c:v>
                </c:pt>
                <c:pt idx="2705">
                  <c:v>1037.93</c:v>
                </c:pt>
                <c:pt idx="2706">
                  <c:v>1038.17</c:v>
                </c:pt>
                <c:pt idx="2707">
                  <c:v>1038.4100000000001</c:v>
                </c:pt>
                <c:pt idx="2708">
                  <c:v>1038.6500000000001</c:v>
                </c:pt>
                <c:pt idx="2709">
                  <c:v>1038.8900000000001</c:v>
                </c:pt>
                <c:pt idx="2710">
                  <c:v>1039.1400000000001</c:v>
                </c:pt>
                <c:pt idx="2711">
                  <c:v>1039.3800000000001</c:v>
                </c:pt>
                <c:pt idx="2712">
                  <c:v>1039.6199999999999</c:v>
                </c:pt>
                <c:pt idx="2713">
                  <c:v>1039.8599999999999</c:v>
                </c:pt>
                <c:pt idx="2714">
                  <c:v>1040.0999999999999</c:v>
                </c:pt>
                <c:pt idx="2715">
                  <c:v>1040.3499999999999</c:v>
                </c:pt>
                <c:pt idx="2716">
                  <c:v>1040.5899999999999</c:v>
                </c:pt>
                <c:pt idx="2717">
                  <c:v>1040.83</c:v>
                </c:pt>
                <c:pt idx="2718">
                  <c:v>1041.07</c:v>
                </c:pt>
                <c:pt idx="2719">
                  <c:v>1041.31</c:v>
                </c:pt>
                <c:pt idx="2720">
                  <c:v>1041.55</c:v>
                </c:pt>
                <c:pt idx="2721">
                  <c:v>1041.8</c:v>
                </c:pt>
                <c:pt idx="2722">
                  <c:v>1042.04</c:v>
                </c:pt>
                <c:pt idx="2723">
                  <c:v>1042.28</c:v>
                </c:pt>
                <c:pt idx="2724">
                  <c:v>1042.52</c:v>
                </c:pt>
                <c:pt idx="2725">
                  <c:v>1042.76</c:v>
                </c:pt>
                <c:pt idx="2726">
                  <c:v>1043</c:v>
                </c:pt>
                <c:pt idx="2727">
                  <c:v>1043.25</c:v>
                </c:pt>
                <c:pt idx="2728">
                  <c:v>1043.49</c:v>
                </c:pt>
                <c:pt idx="2729">
                  <c:v>1043.73</c:v>
                </c:pt>
                <c:pt idx="2730">
                  <c:v>1043.97</c:v>
                </c:pt>
                <c:pt idx="2731">
                  <c:v>1044.21</c:v>
                </c:pt>
                <c:pt idx="2732">
                  <c:v>1044.45</c:v>
                </c:pt>
                <c:pt idx="2733">
                  <c:v>1044.7</c:v>
                </c:pt>
                <c:pt idx="2734">
                  <c:v>1044.94</c:v>
                </c:pt>
                <c:pt idx="2735">
                  <c:v>1045.18</c:v>
                </c:pt>
                <c:pt idx="2736">
                  <c:v>1045.42</c:v>
                </c:pt>
                <c:pt idx="2737">
                  <c:v>1045.6600000000001</c:v>
                </c:pt>
                <c:pt idx="2738">
                  <c:v>1045.9000000000001</c:v>
                </c:pt>
                <c:pt idx="2739">
                  <c:v>1046.1500000000001</c:v>
                </c:pt>
                <c:pt idx="2740">
                  <c:v>1046.3900000000001</c:v>
                </c:pt>
                <c:pt idx="2741">
                  <c:v>1046.6300000000001</c:v>
                </c:pt>
                <c:pt idx="2742">
                  <c:v>1046.8699999999999</c:v>
                </c:pt>
                <c:pt idx="2743">
                  <c:v>1047.1099999999999</c:v>
                </c:pt>
                <c:pt idx="2744">
                  <c:v>1047.3499999999999</c:v>
                </c:pt>
                <c:pt idx="2745">
                  <c:v>1047.5899999999999</c:v>
                </c:pt>
                <c:pt idx="2746">
                  <c:v>1047.8399999999999</c:v>
                </c:pt>
                <c:pt idx="2747">
                  <c:v>1048.08</c:v>
                </c:pt>
                <c:pt idx="2748">
                  <c:v>1048.32</c:v>
                </c:pt>
                <c:pt idx="2749">
                  <c:v>1048.56</c:v>
                </c:pt>
                <c:pt idx="2750">
                  <c:v>1048.8</c:v>
                </c:pt>
                <c:pt idx="2751">
                  <c:v>1049.04</c:v>
                </c:pt>
                <c:pt idx="2752">
                  <c:v>1049.28</c:v>
                </c:pt>
                <c:pt idx="2753">
                  <c:v>1049.53</c:v>
                </c:pt>
                <c:pt idx="2754">
                  <c:v>1049.77</c:v>
                </c:pt>
                <c:pt idx="2755">
                  <c:v>1050.01</c:v>
                </c:pt>
                <c:pt idx="2756">
                  <c:v>1050.25</c:v>
                </c:pt>
                <c:pt idx="2757">
                  <c:v>1050.49</c:v>
                </c:pt>
                <c:pt idx="2758">
                  <c:v>1050.73</c:v>
                </c:pt>
                <c:pt idx="2759">
                  <c:v>1050.97</c:v>
                </c:pt>
                <c:pt idx="2760">
                  <c:v>1051.21</c:v>
                </c:pt>
                <c:pt idx="2761">
                  <c:v>1051.46</c:v>
                </c:pt>
                <c:pt idx="2762">
                  <c:v>1051.7</c:v>
                </c:pt>
                <c:pt idx="2763">
                  <c:v>1051.94</c:v>
                </c:pt>
                <c:pt idx="2764">
                  <c:v>1052.18</c:v>
                </c:pt>
                <c:pt idx="2765">
                  <c:v>1052.42</c:v>
                </c:pt>
                <c:pt idx="2766">
                  <c:v>1052.6600000000001</c:v>
                </c:pt>
                <c:pt idx="2767">
                  <c:v>1052.9000000000001</c:v>
                </c:pt>
                <c:pt idx="2768">
                  <c:v>1053.1500000000001</c:v>
                </c:pt>
                <c:pt idx="2769">
                  <c:v>1053.3900000000001</c:v>
                </c:pt>
                <c:pt idx="2770">
                  <c:v>1053.6300000000001</c:v>
                </c:pt>
                <c:pt idx="2771">
                  <c:v>1053.8699999999999</c:v>
                </c:pt>
                <c:pt idx="2772">
                  <c:v>1054.1099999999999</c:v>
                </c:pt>
                <c:pt idx="2773">
                  <c:v>1054.3499999999999</c:v>
                </c:pt>
                <c:pt idx="2774">
                  <c:v>1054.5899999999999</c:v>
                </c:pt>
                <c:pt idx="2775">
                  <c:v>1054.83</c:v>
                </c:pt>
                <c:pt idx="2776">
                  <c:v>1055.07</c:v>
                </c:pt>
                <c:pt idx="2777">
                  <c:v>1055.32</c:v>
                </c:pt>
                <c:pt idx="2778">
                  <c:v>1055.56</c:v>
                </c:pt>
                <c:pt idx="2779">
                  <c:v>1055.8</c:v>
                </c:pt>
                <c:pt idx="2780">
                  <c:v>1056.04</c:v>
                </c:pt>
                <c:pt idx="2781">
                  <c:v>1056.28</c:v>
                </c:pt>
                <c:pt idx="2782">
                  <c:v>1056.52</c:v>
                </c:pt>
                <c:pt idx="2783">
                  <c:v>1056.76</c:v>
                </c:pt>
                <c:pt idx="2784">
                  <c:v>1057</c:v>
                </c:pt>
                <c:pt idx="2785">
                  <c:v>1057.24</c:v>
                </c:pt>
                <c:pt idx="2786">
                  <c:v>1057.49</c:v>
                </c:pt>
                <c:pt idx="2787">
                  <c:v>1057.73</c:v>
                </c:pt>
                <c:pt idx="2788">
                  <c:v>1057.97</c:v>
                </c:pt>
                <c:pt idx="2789">
                  <c:v>1058.21</c:v>
                </c:pt>
                <c:pt idx="2790">
                  <c:v>1058.45</c:v>
                </c:pt>
                <c:pt idx="2791">
                  <c:v>1058.69</c:v>
                </c:pt>
                <c:pt idx="2792">
                  <c:v>1058.93</c:v>
                </c:pt>
                <c:pt idx="2793">
                  <c:v>1059.17</c:v>
                </c:pt>
                <c:pt idx="2794">
                  <c:v>1059.4100000000001</c:v>
                </c:pt>
                <c:pt idx="2795">
                  <c:v>1059.6500000000001</c:v>
                </c:pt>
                <c:pt idx="2796">
                  <c:v>1059.9000000000001</c:v>
                </c:pt>
                <c:pt idx="2797">
                  <c:v>1060.1400000000001</c:v>
                </c:pt>
                <c:pt idx="2798">
                  <c:v>1060.3800000000001</c:v>
                </c:pt>
                <c:pt idx="2799">
                  <c:v>1060.6199999999999</c:v>
                </c:pt>
                <c:pt idx="2800">
                  <c:v>1060.8599999999999</c:v>
                </c:pt>
                <c:pt idx="2801">
                  <c:v>1061.0999999999999</c:v>
                </c:pt>
                <c:pt idx="2802">
                  <c:v>1061.3399999999999</c:v>
                </c:pt>
                <c:pt idx="2803">
                  <c:v>1061.58</c:v>
                </c:pt>
                <c:pt idx="2804">
                  <c:v>1061.82</c:v>
                </c:pt>
                <c:pt idx="2805">
                  <c:v>1062.06</c:v>
                </c:pt>
                <c:pt idx="2806">
                  <c:v>1062.3</c:v>
                </c:pt>
                <c:pt idx="2807">
                  <c:v>1062.55</c:v>
                </c:pt>
                <c:pt idx="2808">
                  <c:v>1062.79</c:v>
                </c:pt>
                <c:pt idx="2809">
                  <c:v>1063.03</c:v>
                </c:pt>
                <c:pt idx="2810">
                  <c:v>1063.27</c:v>
                </c:pt>
                <c:pt idx="2811">
                  <c:v>1063.51</c:v>
                </c:pt>
                <c:pt idx="2812">
                  <c:v>1063.75</c:v>
                </c:pt>
                <c:pt idx="2813">
                  <c:v>1063.99</c:v>
                </c:pt>
                <c:pt idx="2814">
                  <c:v>1064.23</c:v>
                </c:pt>
                <c:pt idx="2815">
                  <c:v>1064.47</c:v>
                </c:pt>
                <c:pt idx="2816">
                  <c:v>1064.71</c:v>
                </c:pt>
                <c:pt idx="2817">
                  <c:v>1064.95</c:v>
                </c:pt>
                <c:pt idx="2818">
                  <c:v>1065.19</c:v>
                </c:pt>
                <c:pt idx="2819">
                  <c:v>1065.44</c:v>
                </c:pt>
                <c:pt idx="2820">
                  <c:v>1065.68</c:v>
                </c:pt>
                <c:pt idx="2821">
                  <c:v>1065.92</c:v>
                </c:pt>
                <c:pt idx="2822">
                  <c:v>1066.1600000000001</c:v>
                </c:pt>
                <c:pt idx="2823">
                  <c:v>1066.4000000000001</c:v>
                </c:pt>
                <c:pt idx="2824">
                  <c:v>1066.6400000000001</c:v>
                </c:pt>
                <c:pt idx="2825">
                  <c:v>1066.8800000000001</c:v>
                </c:pt>
                <c:pt idx="2826">
                  <c:v>1067.1199999999999</c:v>
                </c:pt>
                <c:pt idx="2827">
                  <c:v>1067.3599999999999</c:v>
                </c:pt>
                <c:pt idx="2828">
                  <c:v>1067.5999999999999</c:v>
                </c:pt>
                <c:pt idx="2829">
                  <c:v>1067.8399999999999</c:v>
                </c:pt>
                <c:pt idx="2830">
                  <c:v>1068.08</c:v>
                </c:pt>
                <c:pt idx="2831">
                  <c:v>1068.32</c:v>
                </c:pt>
                <c:pt idx="2832">
                  <c:v>1068.56</c:v>
                </c:pt>
                <c:pt idx="2833">
                  <c:v>1068.8</c:v>
                </c:pt>
                <c:pt idx="2834">
                  <c:v>1069.04</c:v>
                </c:pt>
                <c:pt idx="2835">
                  <c:v>1069.29</c:v>
                </c:pt>
                <c:pt idx="2836">
                  <c:v>1069.53</c:v>
                </c:pt>
                <c:pt idx="2837">
                  <c:v>1069.77</c:v>
                </c:pt>
                <c:pt idx="2838">
                  <c:v>1070.01</c:v>
                </c:pt>
                <c:pt idx="2839">
                  <c:v>1070.25</c:v>
                </c:pt>
                <c:pt idx="2840">
                  <c:v>1070.49</c:v>
                </c:pt>
                <c:pt idx="2841">
                  <c:v>1070.73</c:v>
                </c:pt>
                <c:pt idx="2842">
                  <c:v>1070.97</c:v>
                </c:pt>
                <c:pt idx="2843">
                  <c:v>1071.21</c:v>
                </c:pt>
                <c:pt idx="2844">
                  <c:v>1071.45</c:v>
                </c:pt>
                <c:pt idx="2845">
                  <c:v>1071.69</c:v>
                </c:pt>
                <c:pt idx="2846">
                  <c:v>1071.93</c:v>
                </c:pt>
                <c:pt idx="2847">
                  <c:v>1072.17</c:v>
                </c:pt>
                <c:pt idx="2848">
                  <c:v>1072.4100000000001</c:v>
                </c:pt>
                <c:pt idx="2849">
                  <c:v>1072.6500000000001</c:v>
                </c:pt>
                <c:pt idx="2850">
                  <c:v>1072.8900000000001</c:v>
                </c:pt>
                <c:pt idx="2851">
                  <c:v>1073.1300000000001</c:v>
                </c:pt>
                <c:pt idx="2852">
                  <c:v>1073.3699999999999</c:v>
                </c:pt>
                <c:pt idx="2853">
                  <c:v>1073.6099999999999</c:v>
                </c:pt>
                <c:pt idx="2854">
                  <c:v>1073.8499999999999</c:v>
                </c:pt>
                <c:pt idx="2855">
                  <c:v>1074.0899999999999</c:v>
                </c:pt>
                <c:pt idx="2856">
                  <c:v>1074.3399999999999</c:v>
                </c:pt>
                <c:pt idx="2857">
                  <c:v>1074.58</c:v>
                </c:pt>
                <c:pt idx="2858">
                  <c:v>1074.82</c:v>
                </c:pt>
                <c:pt idx="2859">
                  <c:v>1075.06</c:v>
                </c:pt>
                <c:pt idx="2860">
                  <c:v>1075.3</c:v>
                </c:pt>
                <c:pt idx="2861">
                  <c:v>1075.54</c:v>
                </c:pt>
                <c:pt idx="2862">
                  <c:v>1075.78</c:v>
                </c:pt>
                <c:pt idx="2863">
                  <c:v>1076.02</c:v>
                </c:pt>
                <c:pt idx="2864">
                  <c:v>1076.26</c:v>
                </c:pt>
                <c:pt idx="2865">
                  <c:v>1076.5</c:v>
                </c:pt>
                <c:pt idx="2866">
                  <c:v>1076.74</c:v>
                </c:pt>
                <c:pt idx="2867">
                  <c:v>1076.98</c:v>
                </c:pt>
                <c:pt idx="2868">
                  <c:v>1077.22</c:v>
                </c:pt>
                <c:pt idx="2869">
                  <c:v>1077.46</c:v>
                </c:pt>
                <c:pt idx="2870">
                  <c:v>1077.7</c:v>
                </c:pt>
                <c:pt idx="2871">
                  <c:v>1077.94</c:v>
                </c:pt>
                <c:pt idx="2872">
                  <c:v>1078.18</c:v>
                </c:pt>
                <c:pt idx="2873">
                  <c:v>1078.42</c:v>
                </c:pt>
                <c:pt idx="2874">
                  <c:v>1078.6600000000001</c:v>
                </c:pt>
                <c:pt idx="2875">
                  <c:v>1078.9000000000001</c:v>
                </c:pt>
                <c:pt idx="2876">
                  <c:v>1079.1400000000001</c:v>
                </c:pt>
                <c:pt idx="2877">
                  <c:v>1079.3800000000001</c:v>
                </c:pt>
                <c:pt idx="2878">
                  <c:v>1079.6199999999999</c:v>
                </c:pt>
                <c:pt idx="2879">
                  <c:v>1079.8599999999999</c:v>
                </c:pt>
                <c:pt idx="2880">
                  <c:v>1080.0999999999999</c:v>
                </c:pt>
                <c:pt idx="2881">
                  <c:v>1080.3399999999999</c:v>
                </c:pt>
                <c:pt idx="2882">
                  <c:v>1080.58</c:v>
                </c:pt>
                <c:pt idx="2883">
                  <c:v>1080.82</c:v>
                </c:pt>
                <c:pt idx="2884">
                  <c:v>1081.06</c:v>
                </c:pt>
                <c:pt idx="2885">
                  <c:v>1081.3</c:v>
                </c:pt>
                <c:pt idx="2886">
                  <c:v>1081.54</c:v>
                </c:pt>
                <c:pt idx="2887">
                  <c:v>1081.78</c:v>
                </c:pt>
                <c:pt idx="2888">
                  <c:v>1082.02</c:v>
                </c:pt>
                <c:pt idx="2889">
                  <c:v>1082.26</c:v>
                </c:pt>
                <c:pt idx="2890">
                  <c:v>1082.5</c:v>
                </c:pt>
                <c:pt idx="2891">
                  <c:v>1082.74</c:v>
                </c:pt>
                <c:pt idx="2892">
                  <c:v>1082.98</c:v>
                </c:pt>
                <c:pt idx="2893">
                  <c:v>1083.22</c:v>
                </c:pt>
                <c:pt idx="2894">
                  <c:v>1083.46</c:v>
                </c:pt>
                <c:pt idx="2895">
                  <c:v>1083.7</c:v>
                </c:pt>
                <c:pt idx="2896">
                  <c:v>1083.94</c:v>
                </c:pt>
                <c:pt idx="2897">
                  <c:v>1084.18</c:v>
                </c:pt>
                <c:pt idx="2898">
                  <c:v>1084.42</c:v>
                </c:pt>
                <c:pt idx="2899">
                  <c:v>1084.6600000000001</c:v>
                </c:pt>
                <c:pt idx="2900">
                  <c:v>1084.9000000000001</c:v>
                </c:pt>
                <c:pt idx="2901">
                  <c:v>1085.1400000000001</c:v>
                </c:pt>
                <c:pt idx="2902">
                  <c:v>1085.3800000000001</c:v>
                </c:pt>
                <c:pt idx="2903">
                  <c:v>1085.6199999999999</c:v>
                </c:pt>
                <c:pt idx="2904">
                  <c:v>1085.8599999999999</c:v>
                </c:pt>
                <c:pt idx="2905">
                  <c:v>1086.0999999999999</c:v>
                </c:pt>
                <c:pt idx="2906">
                  <c:v>1086.3399999999999</c:v>
                </c:pt>
                <c:pt idx="2907">
                  <c:v>1086.58</c:v>
                </c:pt>
                <c:pt idx="2908">
                  <c:v>1086.82</c:v>
                </c:pt>
                <c:pt idx="2909">
                  <c:v>1087.06</c:v>
                </c:pt>
                <c:pt idx="2910">
                  <c:v>1087.3</c:v>
                </c:pt>
                <c:pt idx="2911">
                  <c:v>1087.54</c:v>
                </c:pt>
                <c:pt idx="2912">
                  <c:v>1087.78</c:v>
                </c:pt>
                <c:pt idx="2913">
                  <c:v>1088.02</c:v>
                </c:pt>
                <c:pt idx="2914">
                  <c:v>1088.26</c:v>
                </c:pt>
                <c:pt idx="2915">
                  <c:v>1088.5</c:v>
                </c:pt>
                <c:pt idx="2916">
                  <c:v>1088.74</c:v>
                </c:pt>
                <c:pt idx="2917">
                  <c:v>1088.98</c:v>
                </c:pt>
                <c:pt idx="2918">
                  <c:v>1089.22</c:v>
                </c:pt>
                <c:pt idx="2919">
                  <c:v>1089.46</c:v>
                </c:pt>
                <c:pt idx="2920">
                  <c:v>1089.7</c:v>
                </c:pt>
                <c:pt idx="2921">
                  <c:v>1089.94</c:v>
                </c:pt>
                <c:pt idx="2922">
                  <c:v>1090.18</c:v>
                </c:pt>
                <c:pt idx="2923">
                  <c:v>1090.42</c:v>
                </c:pt>
                <c:pt idx="2924">
                  <c:v>1090.6600000000001</c:v>
                </c:pt>
                <c:pt idx="2925">
                  <c:v>1090.9000000000001</c:v>
                </c:pt>
                <c:pt idx="2926">
                  <c:v>1091.1400000000001</c:v>
                </c:pt>
                <c:pt idx="2927">
                  <c:v>1091.3800000000001</c:v>
                </c:pt>
                <c:pt idx="2928">
                  <c:v>1091.6099999999999</c:v>
                </c:pt>
                <c:pt idx="2929">
                  <c:v>1091.8499999999999</c:v>
                </c:pt>
                <c:pt idx="2930">
                  <c:v>1092.0899999999999</c:v>
                </c:pt>
                <c:pt idx="2931">
                  <c:v>1092.33</c:v>
                </c:pt>
                <c:pt idx="2932">
                  <c:v>1092.57</c:v>
                </c:pt>
                <c:pt idx="2933">
                  <c:v>1092.81</c:v>
                </c:pt>
                <c:pt idx="2934">
                  <c:v>1093.05</c:v>
                </c:pt>
                <c:pt idx="2935">
                  <c:v>1093.29</c:v>
                </c:pt>
                <c:pt idx="2936">
                  <c:v>1093.53</c:v>
                </c:pt>
                <c:pt idx="2937">
                  <c:v>1093.77</c:v>
                </c:pt>
                <c:pt idx="2938">
                  <c:v>1094.01</c:v>
                </c:pt>
                <c:pt idx="2939">
                  <c:v>1094.25</c:v>
                </c:pt>
                <c:pt idx="2940">
                  <c:v>1094.49</c:v>
                </c:pt>
                <c:pt idx="2941">
                  <c:v>1094.73</c:v>
                </c:pt>
                <c:pt idx="2942">
                  <c:v>1094.97</c:v>
                </c:pt>
                <c:pt idx="2943">
                  <c:v>1095.21</c:v>
                </c:pt>
                <c:pt idx="2944">
                  <c:v>1095.45</c:v>
                </c:pt>
                <c:pt idx="2945">
                  <c:v>1095.69</c:v>
                </c:pt>
                <c:pt idx="2946">
                  <c:v>1095.93</c:v>
                </c:pt>
                <c:pt idx="2947">
                  <c:v>1096.17</c:v>
                </c:pt>
                <c:pt idx="2948">
                  <c:v>1096.4100000000001</c:v>
                </c:pt>
                <c:pt idx="2949">
                  <c:v>1096.6400000000001</c:v>
                </c:pt>
                <c:pt idx="2950">
                  <c:v>1096.8800000000001</c:v>
                </c:pt>
                <c:pt idx="2951">
                  <c:v>1097.1199999999999</c:v>
                </c:pt>
                <c:pt idx="2952">
                  <c:v>1097.3599999999999</c:v>
                </c:pt>
                <c:pt idx="2953">
                  <c:v>1097.5999999999999</c:v>
                </c:pt>
                <c:pt idx="2954">
                  <c:v>1097.8399999999999</c:v>
                </c:pt>
                <c:pt idx="2955">
                  <c:v>1098.08</c:v>
                </c:pt>
                <c:pt idx="2956">
                  <c:v>1098.32</c:v>
                </c:pt>
                <c:pt idx="2957">
                  <c:v>1098.56</c:v>
                </c:pt>
                <c:pt idx="2958">
                  <c:v>1098.8</c:v>
                </c:pt>
                <c:pt idx="2959">
                  <c:v>1099.04</c:v>
                </c:pt>
                <c:pt idx="2960">
                  <c:v>1099.28</c:v>
                </c:pt>
                <c:pt idx="2961">
                  <c:v>1099.52</c:v>
                </c:pt>
                <c:pt idx="2962">
                  <c:v>1099.76</c:v>
                </c:pt>
                <c:pt idx="2963">
                  <c:v>1100</c:v>
                </c:pt>
              </c:numCache>
            </c:numRef>
          </c:xVal>
          <c:yVal>
            <c:numRef>
              <c:f>Sheet1!$N$9:$N$2972</c:f>
              <c:numCache>
                <c:formatCode>General</c:formatCode>
                <c:ptCount val="2964"/>
                <c:pt idx="0">
                  <c:v>5.3074590163934428</c:v>
                </c:pt>
                <c:pt idx="1">
                  <c:v>5.528442622950819</c:v>
                </c:pt>
                <c:pt idx="2">
                  <c:v>5.5145409836065573</c:v>
                </c:pt>
                <c:pt idx="3">
                  <c:v>5.4324754098360648</c:v>
                </c:pt>
                <c:pt idx="4">
                  <c:v>5.7907213114754104</c:v>
                </c:pt>
                <c:pt idx="5">
                  <c:v>5.9380819672131153</c:v>
                </c:pt>
                <c:pt idx="6">
                  <c:v>5.7630327868852467</c:v>
                </c:pt>
                <c:pt idx="7">
                  <c:v>5.8299508196721321</c:v>
                </c:pt>
                <c:pt idx="8">
                  <c:v>5.8554918032786878</c:v>
                </c:pt>
                <c:pt idx="9">
                  <c:v>5.6385409836065579</c:v>
                </c:pt>
                <c:pt idx="10">
                  <c:v>5.5421147540983604</c:v>
                </c:pt>
                <c:pt idx="11">
                  <c:v>5.4730327868852475</c:v>
                </c:pt>
                <c:pt idx="12">
                  <c:v>5.5908360655737699</c:v>
                </c:pt>
                <c:pt idx="13">
                  <c:v>5.7192459016393435</c:v>
                </c:pt>
                <c:pt idx="14">
                  <c:v>5.703377049180328</c:v>
                </c:pt>
                <c:pt idx="15">
                  <c:v>5.8974918032786885</c:v>
                </c:pt>
                <c:pt idx="16">
                  <c:v>5.9952622950819663</c:v>
                </c:pt>
                <c:pt idx="17">
                  <c:v>6.1083606557377044</c:v>
                </c:pt>
                <c:pt idx="18">
                  <c:v>6.0869836065573768</c:v>
                </c:pt>
                <c:pt idx="19">
                  <c:v>6.0796885245901642</c:v>
                </c:pt>
                <c:pt idx="20">
                  <c:v>6.1775245901639346</c:v>
                </c:pt>
                <c:pt idx="21">
                  <c:v>6.4026393442622949</c:v>
                </c:pt>
                <c:pt idx="22">
                  <c:v>6.6007213114754109</c:v>
                </c:pt>
                <c:pt idx="23">
                  <c:v>6.7411311475409841</c:v>
                </c:pt>
                <c:pt idx="24">
                  <c:v>6.7431475409836077</c:v>
                </c:pt>
                <c:pt idx="25">
                  <c:v>6.9167704918032795</c:v>
                </c:pt>
                <c:pt idx="26">
                  <c:v>7.0583442622950825</c:v>
                </c:pt>
                <c:pt idx="27">
                  <c:v>7.3874098360655731</c:v>
                </c:pt>
                <c:pt idx="28">
                  <c:v>7.3235901639344254</c:v>
                </c:pt>
                <c:pt idx="29">
                  <c:v>7.2058688524590142</c:v>
                </c:pt>
                <c:pt idx="30">
                  <c:v>7.1797868852459006</c:v>
                </c:pt>
                <c:pt idx="31">
                  <c:v>7.1042622950819654</c:v>
                </c:pt>
                <c:pt idx="32">
                  <c:v>7.0854590163934423</c:v>
                </c:pt>
                <c:pt idx="33">
                  <c:v>6.9960000000000004</c:v>
                </c:pt>
                <c:pt idx="34">
                  <c:v>7.0239999999999982</c:v>
                </c:pt>
                <c:pt idx="35">
                  <c:v>7.0647868852459004</c:v>
                </c:pt>
                <c:pt idx="36">
                  <c:v>7.0599180327868849</c:v>
                </c:pt>
                <c:pt idx="37">
                  <c:v>7.2652622950819659</c:v>
                </c:pt>
                <c:pt idx="38">
                  <c:v>7.3305409836065563</c:v>
                </c:pt>
                <c:pt idx="39">
                  <c:v>7.2645081967213105</c:v>
                </c:pt>
                <c:pt idx="40">
                  <c:v>7.2347704918032782</c:v>
                </c:pt>
                <c:pt idx="41">
                  <c:v>7.3980819672131153</c:v>
                </c:pt>
                <c:pt idx="42">
                  <c:v>7.3583934426229503</c:v>
                </c:pt>
                <c:pt idx="43">
                  <c:v>7.3459344262295057</c:v>
                </c:pt>
                <c:pt idx="44">
                  <c:v>7.3544262295081948</c:v>
                </c:pt>
                <c:pt idx="45">
                  <c:v>7.2230163934426228</c:v>
                </c:pt>
                <c:pt idx="46">
                  <c:v>7.2563278688524582</c:v>
                </c:pt>
                <c:pt idx="47">
                  <c:v>7.2140655737704922</c:v>
                </c:pt>
                <c:pt idx="48">
                  <c:v>7.2969836065573777</c:v>
                </c:pt>
                <c:pt idx="49">
                  <c:v>7.313737704918033</c:v>
                </c:pt>
                <c:pt idx="50">
                  <c:v>7.3032295081967211</c:v>
                </c:pt>
                <c:pt idx="51">
                  <c:v>7.3458360655737716</c:v>
                </c:pt>
                <c:pt idx="52">
                  <c:v>7.4099016393442625</c:v>
                </c:pt>
                <c:pt idx="53">
                  <c:v>7.644557377049181</c:v>
                </c:pt>
                <c:pt idx="54">
                  <c:v>7.832213114754099</c:v>
                </c:pt>
                <c:pt idx="55">
                  <c:v>7.8022459016393446</c:v>
                </c:pt>
                <c:pt idx="56">
                  <c:v>7.7376885245901645</c:v>
                </c:pt>
                <c:pt idx="57">
                  <c:v>7.6550983606557388</c:v>
                </c:pt>
                <c:pt idx="58">
                  <c:v>7.6590655737704925</c:v>
                </c:pt>
                <c:pt idx="59">
                  <c:v>7.5814098360655748</c:v>
                </c:pt>
                <c:pt idx="60">
                  <c:v>7.5211147540983614</c:v>
                </c:pt>
                <c:pt idx="61">
                  <c:v>7.4626557377049219</c:v>
                </c:pt>
                <c:pt idx="62">
                  <c:v>7.3814262295081994</c:v>
                </c:pt>
                <c:pt idx="63">
                  <c:v>7.3219016393442624</c:v>
                </c:pt>
                <c:pt idx="64">
                  <c:v>7.2455409836065572</c:v>
                </c:pt>
                <c:pt idx="65">
                  <c:v>7.1424098360655739</c:v>
                </c:pt>
                <c:pt idx="66">
                  <c:v>7.1570327868852468</c:v>
                </c:pt>
                <c:pt idx="67">
                  <c:v>7.2214262295081966</c:v>
                </c:pt>
                <c:pt idx="68">
                  <c:v>7.2913606557377051</c:v>
                </c:pt>
                <c:pt idx="69">
                  <c:v>7.435377049180329</c:v>
                </c:pt>
                <c:pt idx="70">
                  <c:v>7.6529344262295096</c:v>
                </c:pt>
                <c:pt idx="71">
                  <c:v>7.7357049180327877</c:v>
                </c:pt>
                <c:pt idx="72">
                  <c:v>7.8929508196721327</c:v>
                </c:pt>
                <c:pt idx="73">
                  <c:v>7.9572950819672137</c:v>
                </c:pt>
                <c:pt idx="74">
                  <c:v>7.9007049180327868</c:v>
                </c:pt>
                <c:pt idx="75">
                  <c:v>7.9959508196721325</c:v>
                </c:pt>
                <c:pt idx="76">
                  <c:v>7.9807540983606575</c:v>
                </c:pt>
                <c:pt idx="77">
                  <c:v>8.0240983606557386</c:v>
                </c:pt>
                <c:pt idx="78">
                  <c:v>8.0653278688524601</c:v>
                </c:pt>
                <c:pt idx="79">
                  <c:v>8.0570655737704922</c:v>
                </c:pt>
                <c:pt idx="80">
                  <c:v>8.0988524590163937</c:v>
                </c:pt>
                <c:pt idx="81">
                  <c:v>8.2145245901639345</c:v>
                </c:pt>
                <c:pt idx="82">
                  <c:v>8.1959672131147538</c:v>
                </c:pt>
                <c:pt idx="83">
                  <c:v>8.2057540983606554</c:v>
                </c:pt>
                <c:pt idx="84">
                  <c:v>8.2219180327868848</c:v>
                </c:pt>
                <c:pt idx="85">
                  <c:v>8.3045409836065573</c:v>
                </c:pt>
                <c:pt idx="86">
                  <c:v>8.2977049180327871</c:v>
                </c:pt>
                <c:pt idx="87">
                  <c:v>8.2355573770491795</c:v>
                </c:pt>
                <c:pt idx="88">
                  <c:v>8.0785081967213124</c:v>
                </c:pt>
                <c:pt idx="89">
                  <c:v>8.1382786885245917</c:v>
                </c:pt>
                <c:pt idx="90">
                  <c:v>8.2112786885245903</c:v>
                </c:pt>
                <c:pt idx="91">
                  <c:v>8.1250983606557377</c:v>
                </c:pt>
                <c:pt idx="92">
                  <c:v>7.942590163934427</c:v>
                </c:pt>
                <c:pt idx="93">
                  <c:v>7.9320000000000004</c:v>
                </c:pt>
                <c:pt idx="94">
                  <c:v>8.0064426229508214</c:v>
                </c:pt>
                <c:pt idx="95">
                  <c:v>7.9756065573770503</c:v>
                </c:pt>
                <c:pt idx="96">
                  <c:v>7.9058524590163941</c:v>
                </c:pt>
                <c:pt idx="97">
                  <c:v>7.9145081967213127</c:v>
                </c:pt>
                <c:pt idx="98">
                  <c:v>7.801836065573772</c:v>
                </c:pt>
                <c:pt idx="99">
                  <c:v>7.733688524590165</c:v>
                </c:pt>
                <c:pt idx="100">
                  <c:v>7.7799344262295085</c:v>
                </c:pt>
                <c:pt idx="101">
                  <c:v>7.8060163934426239</c:v>
                </c:pt>
                <c:pt idx="102">
                  <c:v>7.7341803278688532</c:v>
                </c:pt>
                <c:pt idx="103">
                  <c:v>7.7921967213114769</c:v>
                </c:pt>
                <c:pt idx="104">
                  <c:v>7.82</c:v>
                </c:pt>
                <c:pt idx="105">
                  <c:v>7.8343934426229511</c:v>
                </c:pt>
                <c:pt idx="106">
                  <c:v>7.9145081967213127</c:v>
                </c:pt>
                <c:pt idx="107">
                  <c:v>7.9093278688524586</c:v>
                </c:pt>
                <c:pt idx="108">
                  <c:v>7.8901803278688538</c:v>
                </c:pt>
                <c:pt idx="109">
                  <c:v>7.7922622950819687</c:v>
                </c:pt>
                <c:pt idx="110">
                  <c:v>7.7046885245901642</c:v>
                </c:pt>
                <c:pt idx="111">
                  <c:v>7.6874918032786885</c:v>
                </c:pt>
                <c:pt idx="112">
                  <c:v>7.6489180327868844</c:v>
                </c:pt>
                <c:pt idx="113">
                  <c:v>7.5850163934426238</c:v>
                </c:pt>
                <c:pt idx="114">
                  <c:v>7.5958852459016395</c:v>
                </c:pt>
                <c:pt idx="115">
                  <c:v>7.5324426229508195</c:v>
                </c:pt>
                <c:pt idx="116">
                  <c:v>7.485934426229508</c:v>
                </c:pt>
                <c:pt idx="117">
                  <c:v>7.5295081967213111</c:v>
                </c:pt>
                <c:pt idx="118">
                  <c:v>7.646508196721312</c:v>
                </c:pt>
                <c:pt idx="119">
                  <c:v>7.5908524590163937</c:v>
                </c:pt>
                <c:pt idx="120">
                  <c:v>7.5865409836065574</c:v>
                </c:pt>
                <c:pt idx="121">
                  <c:v>7.6232459016393435</c:v>
                </c:pt>
                <c:pt idx="122">
                  <c:v>7.7673442622950812</c:v>
                </c:pt>
                <c:pt idx="123">
                  <c:v>7.8516229508196718</c:v>
                </c:pt>
                <c:pt idx="124">
                  <c:v>7.868967213114753</c:v>
                </c:pt>
                <c:pt idx="125">
                  <c:v>7.8451147540983603</c:v>
                </c:pt>
                <c:pt idx="126">
                  <c:v>7.8754754098360653</c:v>
                </c:pt>
                <c:pt idx="127">
                  <c:v>7.9471311475409836</c:v>
                </c:pt>
                <c:pt idx="128">
                  <c:v>8.0399344262295074</c:v>
                </c:pt>
                <c:pt idx="129">
                  <c:v>8.1002786885245897</c:v>
                </c:pt>
                <c:pt idx="130">
                  <c:v>8.101311475409835</c:v>
                </c:pt>
                <c:pt idx="131">
                  <c:v>8.1176557377049168</c:v>
                </c:pt>
                <c:pt idx="132">
                  <c:v>8.1745901639344254</c:v>
                </c:pt>
                <c:pt idx="133">
                  <c:v>8.2178852459016376</c:v>
                </c:pt>
                <c:pt idx="134">
                  <c:v>8.2015245901639329</c:v>
                </c:pt>
                <c:pt idx="135">
                  <c:v>8.23455737704918</c:v>
                </c:pt>
                <c:pt idx="136">
                  <c:v>8.2109016393442609</c:v>
                </c:pt>
                <c:pt idx="137">
                  <c:v>8.3055737704918027</c:v>
                </c:pt>
                <c:pt idx="138">
                  <c:v>8.3342786885245896</c:v>
                </c:pt>
                <c:pt idx="139">
                  <c:v>8.3353770491803267</c:v>
                </c:pt>
                <c:pt idx="140">
                  <c:v>8.3249016393442616</c:v>
                </c:pt>
                <c:pt idx="141">
                  <c:v>8.2841311475409842</c:v>
                </c:pt>
                <c:pt idx="142">
                  <c:v>8.2043114754098347</c:v>
                </c:pt>
                <c:pt idx="143">
                  <c:v>8.1999344262295075</c:v>
                </c:pt>
                <c:pt idx="144">
                  <c:v>8.1121803278688507</c:v>
                </c:pt>
                <c:pt idx="145">
                  <c:v>8.0502131147540972</c:v>
                </c:pt>
                <c:pt idx="146">
                  <c:v>7.975213114754097</c:v>
                </c:pt>
                <c:pt idx="147">
                  <c:v>7.9035245901639337</c:v>
                </c:pt>
                <c:pt idx="148">
                  <c:v>7.8571639344262278</c:v>
                </c:pt>
                <c:pt idx="149">
                  <c:v>7.8849999999999998</c:v>
                </c:pt>
                <c:pt idx="150">
                  <c:v>7.8158360655737686</c:v>
                </c:pt>
                <c:pt idx="151">
                  <c:v>7.7793934426229487</c:v>
                </c:pt>
                <c:pt idx="152">
                  <c:v>7.8567540983606543</c:v>
                </c:pt>
                <c:pt idx="153">
                  <c:v>7.9855409836065556</c:v>
                </c:pt>
                <c:pt idx="154">
                  <c:v>7.9968196721311466</c:v>
                </c:pt>
                <c:pt idx="155">
                  <c:v>7.9581147540983599</c:v>
                </c:pt>
                <c:pt idx="156">
                  <c:v>7.9795737704918022</c:v>
                </c:pt>
                <c:pt idx="157">
                  <c:v>8.0674754098360637</c:v>
                </c:pt>
                <c:pt idx="158">
                  <c:v>8.0901803278688504</c:v>
                </c:pt>
                <c:pt idx="159">
                  <c:v>8.1116393442622918</c:v>
                </c:pt>
                <c:pt idx="160">
                  <c:v>8.1007213114754073</c:v>
                </c:pt>
                <c:pt idx="161">
                  <c:v>8.0795409836065559</c:v>
                </c:pt>
                <c:pt idx="162">
                  <c:v>8.0939508196721288</c:v>
                </c:pt>
                <c:pt idx="163">
                  <c:v>8.1188688524590145</c:v>
                </c:pt>
                <c:pt idx="164">
                  <c:v>8.0799672131147524</c:v>
                </c:pt>
                <c:pt idx="165">
                  <c:v>7.976016393442622</c:v>
                </c:pt>
                <c:pt idx="166">
                  <c:v>7.9956721311475389</c:v>
                </c:pt>
                <c:pt idx="167">
                  <c:v>8.0385245901639326</c:v>
                </c:pt>
                <c:pt idx="168">
                  <c:v>8.0523114754098337</c:v>
                </c:pt>
                <c:pt idx="169">
                  <c:v>8.0820327868852448</c:v>
                </c:pt>
                <c:pt idx="170">
                  <c:v>8.0603770491803264</c:v>
                </c:pt>
                <c:pt idx="171">
                  <c:v>8.07762295081967</c:v>
                </c:pt>
                <c:pt idx="172">
                  <c:v>8.1169672131147532</c:v>
                </c:pt>
                <c:pt idx="173">
                  <c:v>8.1439508196721313</c:v>
                </c:pt>
                <c:pt idx="174">
                  <c:v>8.1545573770491799</c:v>
                </c:pt>
                <c:pt idx="175">
                  <c:v>8.1653770491803268</c:v>
                </c:pt>
                <c:pt idx="176">
                  <c:v>8.1618360655737696</c:v>
                </c:pt>
                <c:pt idx="177">
                  <c:v>8.1677704918032781</c:v>
                </c:pt>
                <c:pt idx="178">
                  <c:v>8.2170819672131135</c:v>
                </c:pt>
                <c:pt idx="179">
                  <c:v>8.2255737704918044</c:v>
                </c:pt>
                <c:pt idx="180">
                  <c:v>8.24972131147541</c:v>
                </c:pt>
                <c:pt idx="181">
                  <c:v>8.3143934426229507</c:v>
                </c:pt>
                <c:pt idx="182">
                  <c:v>8.3672459016393432</c:v>
                </c:pt>
                <c:pt idx="183">
                  <c:v>8.3594918032786882</c:v>
                </c:pt>
                <c:pt idx="184">
                  <c:v>8.3644262295081973</c:v>
                </c:pt>
                <c:pt idx="185">
                  <c:v>8.4206557377049176</c:v>
                </c:pt>
                <c:pt idx="186">
                  <c:v>8.5024918032786889</c:v>
                </c:pt>
                <c:pt idx="187">
                  <c:v>8.4716721311475407</c:v>
                </c:pt>
                <c:pt idx="188">
                  <c:v>8.4310983606557386</c:v>
                </c:pt>
                <c:pt idx="189">
                  <c:v>8.4646065573770493</c:v>
                </c:pt>
                <c:pt idx="190">
                  <c:v>8.4881967213114748</c:v>
                </c:pt>
                <c:pt idx="191">
                  <c:v>8.4665409836065564</c:v>
                </c:pt>
                <c:pt idx="192">
                  <c:v>8.4677377049180329</c:v>
                </c:pt>
                <c:pt idx="193">
                  <c:v>8.4870983606557377</c:v>
                </c:pt>
                <c:pt idx="194">
                  <c:v>8.4603606557377056</c:v>
                </c:pt>
                <c:pt idx="195">
                  <c:v>8.4229180327868853</c:v>
                </c:pt>
                <c:pt idx="196">
                  <c:v>8.4202459016393441</c:v>
                </c:pt>
                <c:pt idx="197">
                  <c:v>8.4338524590163928</c:v>
                </c:pt>
                <c:pt idx="198">
                  <c:v>8.4047704918032782</c:v>
                </c:pt>
                <c:pt idx="199">
                  <c:v>8.4185573770491793</c:v>
                </c:pt>
                <c:pt idx="200">
                  <c:v>8.4621639344262274</c:v>
                </c:pt>
                <c:pt idx="201">
                  <c:v>8.5232131147540979</c:v>
                </c:pt>
                <c:pt idx="202">
                  <c:v>8.5341639344262283</c:v>
                </c:pt>
                <c:pt idx="203">
                  <c:v>8.5567540983606563</c:v>
                </c:pt>
                <c:pt idx="204">
                  <c:v>8.548573770491803</c:v>
                </c:pt>
                <c:pt idx="205">
                  <c:v>8.5765901639344246</c:v>
                </c:pt>
                <c:pt idx="206">
                  <c:v>8.5776885245901653</c:v>
                </c:pt>
                <c:pt idx="207">
                  <c:v>8.5766393442622935</c:v>
                </c:pt>
                <c:pt idx="208">
                  <c:v>8.6145081967213084</c:v>
                </c:pt>
                <c:pt idx="209">
                  <c:v>8.6729016393442588</c:v>
                </c:pt>
                <c:pt idx="210">
                  <c:v>8.7052950819672077</c:v>
                </c:pt>
                <c:pt idx="211">
                  <c:v>8.744065573770488</c:v>
                </c:pt>
                <c:pt idx="212">
                  <c:v>8.7834262295081942</c:v>
                </c:pt>
                <c:pt idx="213">
                  <c:v>8.7803278688524582</c:v>
                </c:pt>
                <c:pt idx="214">
                  <c:v>8.7706229508196731</c:v>
                </c:pt>
                <c:pt idx="215">
                  <c:v>8.7670819672131159</c:v>
                </c:pt>
                <c:pt idx="216">
                  <c:v>8.7881147540983591</c:v>
                </c:pt>
                <c:pt idx="217">
                  <c:v>8.8027049180327861</c:v>
                </c:pt>
                <c:pt idx="218">
                  <c:v>8.7916229508196722</c:v>
                </c:pt>
                <c:pt idx="219">
                  <c:v>8.8078524590163934</c:v>
                </c:pt>
                <c:pt idx="220">
                  <c:v>8.828688524590163</c:v>
                </c:pt>
                <c:pt idx="221">
                  <c:v>8.8667704918032797</c:v>
                </c:pt>
                <c:pt idx="222">
                  <c:v>8.8570491803278681</c:v>
                </c:pt>
                <c:pt idx="223">
                  <c:v>8.8629016393442637</c:v>
                </c:pt>
                <c:pt idx="224">
                  <c:v>8.8726065573770487</c:v>
                </c:pt>
                <c:pt idx="225">
                  <c:v>8.899049180327868</c:v>
                </c:pt>
                <c:pt idx="226">
                  <c:v>8.9353114754098364</c:v>
                </c:pt>
                <c:pt idx="227">
                  <c:v>8.9165737704918016</c:v>
                </c:pt>
                <c:pt idx="228">
                  <c:v>8.893475409836066</c:v>
                </c:pt>
                <c:pt idx="229">
                  <c:v>8.8526557377049198</c:v>
                </c:pt>
                <c:pt idx="230">
                  <c:v>8.8187540983606567</c:v>
                </c:pt>
                <c:pt idx="231">
                  <c:v>8.8653442622950838</c:v>
                </c:pt>
                <c:pt idx="232">
                  <c:v>8.8691967213114751</c:v>
                </c:pt>
                <c:pt idx="233">
                  <c:v>8.8625081967213131</c:v>
                </c:pt>
                <c:pt idx="234">
                  <c:v>8.8539344262295074</c:v>
                </c:pt>
                <c:pt idx="235">
                  <c:v>8.797524590163933</c:v>
                </c:pt>
                <c:pt idx="236">
                  <c:v>8.75090163934426</c:v>
                </c:pt>
                <c:pt idx="237">
                  <c:v>8.7661967213114753</c:v>
                </c:pt>
                <c:pt idx="238">
                  <c:v>8.8066557377049186</c:v>
                </c:pt>
                <c:pt idx="239">
                  <c:v>8.7985573770491836</c:v>
                </c:pt>
                <c:pt idx="240">
                  <c:v>8.8010819672131184</c:v>
                </c:pt>
                <c:pt idx="241">
                  <c:v>8.8073114754098381</c:v>
                </c:pt>
                <c:pt idx="242">
                  <c:v>8.8067704918032774</c:v>
                </c:pt>
                <c:pt idx="243">
                  <c:v>8.7809016393442647</c:v>
                </c:pt>
                <c:pt idx="244">
                  <c:v>8.7811147540983612</c:v>
                </c:pt>
                <c:pt idx="245">
                  <c:v>8.8018032786885243</c:v>
                </c:pt>
                <c:pt idx="246">
                  <c:v>8.7845409836065578</c:v>
                </c:pt>
                <c:pt idx="247">
                  <c:v>8.7685901639344266</c:v>
                </c:pt>
                <c:pt idx="248">
                  <c:v>8.8169180327868855</c:v>
                </c:pt>
                <c:pt idx="249">
                  <c:v>8.8525901639344262</c:v>
                </c:pt>
                <c:pt idx="250">
                  <c:v>8.8084262295081981</c:v>
                </c:pt>
                <c:pt idx="251">
                  <c:v>8.7961639344262323</c:v>
                </c:pt>
                <c:pt idx="252">
                  <c:v>8.8281967213114765</c:v>
                </c:pt>
                <c:pt idx="253">
                  <c:v>8.8538032786885239</c:v>
                </c:pt>
                <c:pt idx="254">
                  <c:v>8.8591639344262312</c:v>
                </c:pt>
                <c:pt idx="255">
                  <c:v>8.879950819672132</c:v>
                </c:pt>
                <c:pt idx="256">
                  <c:v>8.9164754098360657</c:v>
                </c:pt>
                <c:pt idx="257">
                  <c:v>8.9199016393442605</c:v>
                </c:pt>
                <c:pt idx="258">
                  <c:v>8.9100163934426231</c:v>
                </c:pt>
                <c:pt idx="259">
                  <c:v>8.9207377049180323</c:v>
                </c:pt>
                <c:pt idx="260">
                  <c:v>8.9301803278688521</c:v>
                </c:pt>
                <c:pt idx="261">
                  <c:v>8.9115901639344255</c:v>
                </c:pt>
                <c:pt idx="262">
                  <c:v>8.9149016393442633</c:v>
                </c:pt>
                <c:pt idx="263">
                  <c:v>8.8908852459016412</c:v>
                </c:pt>
                <c:pt idx="264">
                  <c:v>8.8795409836065602</c:v>
                </c:pt>
                <c:pt idx="265">
                  <c:v>8.8956885245901649</c:v>
                </c:pt>
                <c:pt idx="266">
                  <c:v>8.9238852459016407</c:v>
                </c:pt>
                <c:pt idx="267">
                  <c:v>8.9355901639344264</c:v>
                </c:pt>
                <c:pt idx="268">
                  <c:v>8.9402622950819666</c:v>
                </c:pt>
                <c:pt idx="269">
                  <c:v>8.9577213114754102</c:v>
                </c:pt>
                <c:pt idx="270">
                  <c:v>8.9601475409836056</c:v>
                </c:pt>
                <c:pt idx="271">
                  <c:v>8.9650819672131163</c:v>
                </c:pt>
                <c:pt idx="272">
                  <c:v>8.9656885245901652</c:v>
                </c:pt>
                <c:pt idx="273">
                  <c:v>8.9693442622950812</c:v>
                </c:pt>
                <c:pt idx="274">
                  <c:v>8.9936885245901621</c:v>
                </c:pt>
                <c:pt idx="275">
                  <c:v>8.9875245901639342</c:v>
                </c:pt>
                <c:pt idx="276">
                  <c:v>9.0039672131147537</c:v>
                </c:pt>
                <c:pt idx="277">
                  <c:v>9.0292295081967193</c:v>
                </c:pt>
                <c:pt idx="278">
                  <c:v>9.0158852459016376</c:v>
                </c:pt>
                <c:pt idx="279">
                  <c:v>9.009491803278685</c:v>
                </c:pt>
                <c:pt idx="280">
                  <c:v>9.0168524590163912</c:v>
                </c:pt>
                <c:pt idx="281">
                  <c:v>9.0412950819672115</c:v>
                </c:pt>
                <c:pt idx="282">
                  <c:v>9.0530491803278661</c:v>
                </c:pt>
                <c:pt idx="283">
                  <c:v>9.076704918032787</c:v>
                </c:pt>
                <c:pt idx="284">
                  <c:v>9.0933770491803259</c:v>
                </c:pt>
                <c:pt idx="285">
                  <c:v>9.1177704918032809</c:v>
                </c:pt>
                <c:pt idx="286">
                  <c:v>9.0877868852459027</c:v>
                </c:pt>
                <c:pt idx="287">
                  <c:v>9.0633934426229512</c:v>
                </c:pt>
                <c:pt idx="288">
                  <c:v>9.0615245901639376</c:v>
                </c:pt>
                <c:pt idx="289">
                  <c:v>9.0778032786885259</c:v>
                </c:pt>
                <c:pt idx="290">
                  <c:v>9.1024098360655756</c:v>
                </c:pt>
                <c:pt idx="291">
                  <c:v>9.1098196721311471</c:v>
                </c:pt>
                <c:pt idx="292">
                  <c:v>9.0977540983606566</c:v>
                </c:pt>
                <c:pt idx="293">
                  <c:v>9.1237049180327876</c:v>
                </c:pt>
                <c:pt idx="294">
                  <c:v>9.1435737704918036</c:v>
                </c:pt>
                <c:pt idx="295">
                  <c:v>9.1518688524590157</c:v>
                </c:pt>
                <c:pt idx="296">
                  <c:v>9.2145245901639345</c:v>
                </c:pt>
                <c:pt idx="297">
                  <c:v>9.260557377049178</c:v>
                </c:pt>
                <c:pt idx="298">
                  <c:v>9.2805245901639317</c:v>
                </c:pt>
                <c:pt idx="299">
                  <c:v>9.2729508196721273</c:v>
                </c:pt>
                <c:pt idx="300">
                  <c:v>9.2681639344262265</c:v>
                </c:pt>
                <c:pt idx="301">
                  <c:v>9.2620491803278675</c:v>
                </c:pt>
                <c:pt idx="302">
                  <c:v>9.2684918032786872</c:v>
                </c:pt>
                <c:pt idx="303">
                  <c:v>9.285327868852459</c:v>
                </c:pt>
                <c:pt idx="304">
                  <c:v>9.2853442622950819</c:v>
                </c:pt>
                <c:pt idx="305">
                  <c:v>9.2764590163934422</c:v>
                </c:pt>
                <c:pt idx="306">
                  <c:v>9.2769836065573763</c:v>
                </c:pt>
                <c:pt idx="307">
                  <c:v>9.2771311475409828</c:v>
                </c:pt>
                <c:pt idx="308">
                  <c:v>9.2738852459016403</c:v>
                </c:pt>
                <c:pt idx="309">
                  <c:v>9.2830163934426242</c:v>
                </c:pt>
                <c:pt idx="310">
                  <c:v>9.2843606557377054</c:v>
                </c:pt>
                <c:pt idx="311">
                  <c:v>9.2971639344262282</c:v>
                </c:pt>
                <c:pt idx="312">
                  <c:v>9.3098360655737693</c:v>
                </c:pt>
                <c:pt idx="313">
                  <c:v>9.3043934426229509</c:v>
                </c:pt>
                <c:pt idx="314">
                  <c:v>9.291393442622951</c:v>
                </c:pt>
                <c:pt idx="315">
                  <c:v>9.2820655737704918</c:v>
                </c:pt>
                <c:pt idx="316">
                  <c:v>9.2840327868852466</c:v>
                </c:pt>
                <c:pt idx="317">
                  <c:v>9.2765737704918028</c:v>
                </c:pt>
                <c:pt idx="318">
                  <c:v>9.2830983606557371</c:v>
                </c:pt>
                <c:pt idx="319">
                  <c:v>9.2918688524590163</c:v>
                </c:pt>
                <c:pt idx="320">
                  <c:v>9.3019016393442637</c:v>
                </c:pt>
                <c:pt idx="321">
                  <c:v>9.3105409836065594</c:v>
                </c:pt>
                <c:pt idx="322">
                  <c:v>9.3330163934426267</c:v>
                </c:pt>
                <c:pt idx="323">
                  <c:v>9.345344262295086</c:v>
                </c:pt>
                <c:pt idx="324">
                  <c:v>9.359934426229513</c:v>
                </c:pt>
                <c:pt idx="325">
                  <c:v>9.3734918032786929</c:v>
                </c:pt>
                <c:pt idx="326">
                  <c:v>9.3705573770491846</c:v>
                </c:pt>
                <c:pt idx="327">
                  <c:v>9.3607049180327895</c:v>
                </c:pt>
                <c:pt idx="328">
                  <c:v>9.3701147540983651</c:v>
                </c:pt>
                <c:pt idx="329">
                  <c:v>9.4059180327868877</c:v>
                </c:pt>
                <c:pt idx="330">
                  <c:v>9.4332131147541016</c:v>
                </c:pt>
                <c:pt idx="331">
                  <c:v>9.4588852459016408</c:v>
                </c:pt>
                <c:pt idx="332">
                  <c:v>9.4769180327868874</c:v>
                </c:pt>
                <c:pt idx="333">
                  <c:v>9.4840000000000018</c:v>
                </c:pt>
                <c:pt idx="334">
                  <c:v>9.4653770491803293</c:v>
                </c:pt>
                <c:pt idx="335">
                  <c:v>9.4599016393442632</c:v>
                </c:pt>
                <c:pt idx="336">
                  <c:v>9.4643278688524575</c:v>
                </c:pt>
                <c:pt idx="337">
                  <c:v>9.4572459016393449</c:v>
                </c:pt>
                <c:pt idx="338">
                  <c:v>9.4532459016393453</c:v>
                </c:pt>
                <c:pt idx="339">
                  <c:v>9.4375901639344235</c:v>
                </c:pt>
                <c:pt idx="340">
                  <c:v>9.437967213114753</c:v>
                </c:pt>
                <c:pt idx="341">
                  <c:v>9.4430163934426208</c:v>
                </c:pt>
                <c:pt idx="342">
                  <c:v>9.4304590163934421</c:v>
                </c:pt>
                <c:pt idx="343">
                  <c:v>9.4349344262295087</c:v>
                </c:pt>
                <c:pt idx="344">
                  <c:v>9.4497540983606569</c:v>
                </c:pt>
                <c:pt idx="345">
                  <c:v>9.4410655737704925</c:v>
                </c:pt>
                <c:pt idx="346">
                  <c:v>9.4348360655737746</c:v>
                </c:pt>
                <c:pt idx="347">
                  <c:v>9.4638196721311498</c:v>
                </c:pt>
                <c:pt idx="348">
                  <c:v>9.4872786885245883</c:v>
                </c:pt>
                <c:pt idx="349">
                  <c:v>9.5054098360655743</c:v>
                </c:pt>
                <c:pt idx="350">
                  <c:v>9.5069836065573785</c:v>
                </c:pt>
                <c:pt idx="351">
                  <c:v>9.5116557377049169</c:v>
                </c:pt>
                <c:pt idx="352">
                  <c:v>9.5280163934426234</c:v>
                </c:pt>
                <c:pt idx="353">
                  <c:v>9.5438032786885252</c:v>
                </c:pt>
                <c:pt idx="354">
                  <c:v>9.527622950819671</c:v>
                </c:pt>
                <c:pt idx="355">
                  <c:v>9.5244426229508221</c:v>
                </c:pt>
                <c:pt idx="356">
                  <c:v>9.541049180327871</c:v>
                </c:pt>
                <c:pt idx="357">
                  <c:v>9.5567377049180333</c:v>
                </c:pt>
                <c:pt idx="358">
                  <c:v>9.5574262295081969</c:v>
                </c:pt>
                <c:pt idx="359">
                  <c:v>9.5487868852459012</c:v>
                </c:pt>
                <c:pt idx="360">
                  <c:v>9.5542131147540985</c:v>
                </c:pt>
                <c:pt idx="361">
                  <c:v>9.5680163934426226</c:v>
                </c:pt>
                <c:pt idx="362">
                  <c:v>9.5901311475409852</c:v>
                </c:pt>
                <c:pt idx="363">
                  <c:v>9.5881147540983598</c:v>
                </c:pt>
                <c:pt idx="364">
                  <c:v>9.5965737704918048</c:v>
                </c:pt>
                <c:pt idx="365">
                  <c:v>9.6081311475409859</c:v>
                </c:pt>
                <c:pt idx="366">
                  <c:v>9.6279672131147542</c:v>
                </c:pt>
                <c:pt idx="367">
                  <c:v>9.6449016393442637</c:v>
                </c:pt>
                <c:pt idx="368">
                  <c:v>9.6557377049180335</c:v>
                </c:pt>
                <c:pt idx="369">
                  <c:v>9.6690819672131134</c:v>
                </c:pt>
                <c:pt idx="370">
                  <c:v>9.6514918032786881</c:v>
                </c:pt>
                <c:pt idx="371">
                  <c:v>9.6333770491803286</c:v>
                </c:pt>
                <c:pt idx="372">
                  <c:v>9.6424426229508189</c:v>
                </c:pt>
                <c:pt idx="373">
                  <c:v>9.6451803278688519</c:v>
                </c:pt>
                <c:pt idx="374">
                  <c:v>9.6494262295081974</c:v>
                </c:pt>
                <c:pt idx="375">
                  <c:v>9.6478032786885262</c:v>
                </c:pt>
                <c:pt idx="376">
                  <c:v>9.6548032786885258</c:v>
                </c:pt>
                <c:pt idx="377">
                  <c:v>9.6621475409836073</c:v>
                </c:pt>
                <c:pt idx="378">
                  <c:v>9.6926885245901655</c:v>
                </c:pt>
                <c:pt idx="379">
                  <c:v>9.6682608695652164</c:v>
                </c:pt>
                <c:pt idx="380">
                  <c:v>9.6743913043478251</c:v>
                </c:pt>
                <c:pt idx="381">
                  <c:v>9.7543478260869545</c:v>
                </c:pt>
                <c:pt idx="382">
                  <c:v>9.7639999999999993</c:v>
                </c:pt>
                <c:pt idx="383">
                  <c:v>9.793652173913042</c:v>
                </c:pt>
                <c:pt idx="384">
                  <c:v>9.832304347826085</c:v>
                </c:pt>
                <c:pt idx="385">
                  <c:v>9.8176086956521722</c:v>
                </c:pt>
                <c:pt idx="386">
                  <c:v>9.7856956521739118</c:v>
                </c:pt>
                <c:pt idx="387">
                  <c:v>9.7782173913043486</c:v>
                </c:pt>
                <c:pt idx="388">
                  <c:v>9.787521739130435</c:v>
                </c:pt>
                <c:pt idx="389">
                  <c:v>9.7694347826086947</c:v>
                </c:pt>
                <c:pt idx="390">
                  <c:v>9.7422173913043473</c:v>
                </c:pt>
                <c:pt idx="391">
                  <c:v>9.7323043478260871</c:v>
                </c:pt>
                <c:pt idx="392">
                  <c:v>9.7544782608695666</c:v>
                </c:pt>
                <c:pt idx="393">
                  <c:v>9.7688695652173916</c:v>
                </c:pt>
                <c:pt idx="394">
                  <c:v>9.7622173913043486</c:v>
                </c:pt>
                <c:pt idx="395">
                  <c:v>9.7703043478260874</c:v>
                </c:pt>
                <c:pt idx="396">
                  <c:v>9.7801739130434786</c:v>
                </c:pt>
                <c:pt idx="397">
                  <c:v>9.8280869565217408</c:v>
                </c:pt>
                <c:pt idx="398">
                  <c:v>9.8188260869565234</c:v>
                </c:pt>
                <c:pt idx="399">
                  <c:v>9.7928695652173925</c:v>
                </c:pt>
                <c:pt idx="400">
                  <c:v>9.8047391304347826</c:v>
                </c:pt>
                <c:pt idx="401">
                  <c:v>9.818086956521741</c:v>
                </c:pt>
                <c:pt idx="402">
                  <c:v>9.8358260869565246</c:v>
                </c:pt>
                <c:pt idx="403">
                  <c:v>9.8270869565217414</c:v>
                </c:pt>
                <c:pt idx="404">
                  <c:v>9.7770434782608699</c:v>
                </c:pt>
                <c:pt idx="405">
                  <c:v>9.801565217391305</c:v>
                </c:pt>
                <c:pt idx="406">
                  <c:v>9.7786086956521761</c:v>
                </c:pt>
                <c:pt idx="407">
                  <c:v>9.739478260869566</c:v>
                </c:pt>
                <c:pt idx="408">
                  <c:v>9.7074347826086971</c:v>
                </c:pt>
                <c:pt idx="409">
                  <c:v>9.6935652173913063</c:v>
                </c:pt>
                <c:pt idx="410">
                  <c:v>9.681782608695654</c:v>
                </c:pt>
                <c:pt idx="411">
                  <c:v>9.6783913043478282</c:v>
                </c:pt>
                <c:pt idx="412">
                  <c:v>9.7367826086956519</c:v>
                </c:pt>
                <c:pt idx="413">
                  <c:v>9.7707391304347819</c:v>
                </c:pt>
                <c:pt idx="414">
                  <c:v>9.7758695652173895</c:v>
                </c:pt>
                <c:pt idx="415">
                  <c:v>9.7889999999999979</c:v>
                </c:pt>
                <c:pt idx="416">
                  <c:v>9.812913043478261</c:v>
                </c:pt>
                <c:pt idx="417">
                  <c:v>9.8314347826086941</c:v>
                </c:pt>
                <c:pt idx="418">
                  <c:v>9.8376086956521736</c:v>
                </c:pt>
                <c:pt idx="419">
                  <c:v>9.8760869565217373</c:v>
                </c:pt>
                <c:pt idx="420">
                  <c:v>9.8546956521739126</c:v>
                </c:pt>
                <c:pt idx="421">
                  <c:v>9.8639130434782611</c:v>
                </c:pt>
                <c:pt idx="422">
                  <c:v>9.8778695652173898</c:v>
                </c:pt>
                <c:pt idx="423">
                  <c:v>9.8777391304347812</c:v>
                </c:pt>
                <c:pt idx="424">
                  <c:v>9.8823043478260875</c:v>
                </c:pt>
                <c:pt idx="425">
                  <c:v>9.889869565217392</c:v>
                </c:pt>
                <c:pt idx="426">
                  <c:v>9.9137391304347826</c:v>
                </c:pt>
                <c:pt idx="427">
                  <c:v>9.9752608695652167</c:v>
                </c:pt>
                <c:pt idx="428">
                  <c:v>9.9953043478260852</c:v>
                </c:pt>
                <c:pt idx="429">
                  <c:v>10.002173913043478</c:v>
                </c:pt>
                <c:pt idx="430">
                  <c:v>10.046478260869563</c:v>
                </c:pt>
                <c:pt idx="431">
                  <c:v>10.093956521739129</c:v>
                </c:pt>
                <c:pt idx="432">
                  <c:v>10.099086956521738</c:v>
                </c:pt>
                <c:pt idx="433">
                  <c:v>10.117521739130433</c:v>
                </c:pt>
                <c:pt idx="434">
                  <c:v>10.140739130434781</c:v>
                </c:pt>
                <c:pt idx="435">
                  <c:v>10.117695652173911</c:v>
                </c:pt>
                <c:pt idx="436">
                  <c:v>10.136391304347823</c:v>
                </c:pt>
                <c:pt idx="437">
                  <c:v>10.152826086956521</c:v>
                </c:pt>
                <c:pt idx="438">
                  <c:v>10.158391304347827</c:v>
                </c:pt>
                <c:pt idx="439">
                  <c:v>10.14995652173913</c:v>
                </c:pt>
                <c:pt idx="440">
                  <c:v>10.155608695652175</c:v>
                </c:pt>
                <c:pt idx="441">
                  <c:v>10.17495652173913</c:v>
                </c:pt>
                <c:pt idx="442">
                  <c:v>10.174782608695651</c:v>
                </c:pt>
                <c:pt idx="443">
                  <c:v>10.197999999999999</c:v>
                </c:pt>
                <c:pt idx="444">
                  <c:v>10.211</c:v>
                </c:pt>
                <c:pt idx="445">
                  <c:v>10.214434782608693</c:v>
                </c:pt>
                <c:pt idx="446">
                  <c:v>10.23295652173913</c:v>
                </c:pt>
                <c:pt idx="447">
                  <c:v>10.243217391304347</c:v>
                </c:pt>
                <c:pt idx="448">
                  <c:v>10.255347826086956</c:v>
                </c:pt>
                <c:pt idx="449">
                  <c:v>10.248999999999999</c:v>
                </c:pt>
                <c:pt idx="450">
                  <c:v>10.224739130434783</c:v>
                </c:pt>
                <c:pt idx="451">
                  <c:v>10.22895652173913</c:v>
                </c:pt>
                <c:pt idx="452">
                  <c:v>10.257304347826086</c:v>
                </c:pt>
                <c:pt idx="453">
                  <c:v>10.275739130434783</c:v>
                </c:pt>
                <c:pt idx="454">
                  <c:v>10.299478260869565</c:v>
                </c:pt>
                <c:pt idx="455">
                  <c:v>10.313869565217392</c:v>
                </c:pt>
                <c:pt idx="456">
                  <c:v>10.338652173913045</c:v>
                </c:pt>
                <c:pt idx="457">
                  <c:v>10.345347826086957</c:v>
                </c:pt>
                <c:pt idx="458">
                  <c:v>10.340043478260872</c:v>
                </c:pt>
                <c:pt idx="459">
                  <c:v>10.333173913043479</c:v>
                </c:pt>
                <c:pt idx="460">
                  <c:v>10.328521739130435</c:v>
                </c:pt>
                <c:pt idx="461">
                  <c:v>10.320565217391303</c:v>
                </c:pt>
                <c:pt idx="462">
                  <c:v>10.33186956521739</c:v>
                </c:pt>
                <c:pt idx="463">
                  <c:v>10.342826086956523</c:v>
                </c:pt>
                <c:pt idx="464">
                  <c:v>10.343260869565217</c:v>
                </c:pt>
                <c:pt idx="465">
                  <c:v>10.347434782608696</c:v>
                </c:pt>
                <c:pt idx="466">
                  <c:v>10.328434782608694</c:v>
                </c:pt>
                <c:pt idx="467">
                  <c:v>10.329217391304349</c:v>
                </c:pt>
                <c:pt idx="468">
                  <c:v>10.340999999999999</c:v>
                </c:pt>
                <c:pt idx="469">
                  <c:v>10.334565217391303</c:v>
                </c:pt>
                <c:pt idx="470">
                  <c:v>10.344217391304346</c:v>
                </c:pt>
                <c:pt idx="471">
                  <c:v>10.335434782608695</c:v>
                </c:pt>
                <c:pt idx="472">
                  <c:v>10.333217391304347</c:v>
                </c:pt>
                <c:pt idx="473">
                  <c:v>10.330478260869564</c:v>
                </c:pt>
                <c:pt idx="474">
                  <c:v>10.318956521739127</c:v>
                </c:pt>
                <c:pt idx="475">
                  <c:v>10.30478260869565</c:v>
                </c:pt>
                <c:pt idx="476">
                  <c:v>10.279565217391303</c:v>
                </c:pt>
                <c:pt idx="477">
                  <c:v>10.261913043478259</c:v>
                </c:pt>
                <c:pt idx="478">
                  <c:v>10.269391304347824</c:v>
                </c:pt>
                <c:pt idx="479">
                  <c:v>10.261782608695652</c:v>
                </c:pt>
                <c:pt idx="480">
                  <c:v>10.260260869565217</c:v>
                </c:pt>
                <c:pt idx="481">
                  <c:v>10.269260869565217</c:v>
                </c:pt>
                <c:pt idx="482">
                  <c:v>10.270043478260868</c:v>
                </c:pt>
                <c:pt idx="483">
                  <c:v>10.270913043478261</c:v>
                </c:pt>
                <c:pt idx="484">
                  <c:v>10.267565217391304</c:v>
                </c:pt>
                <c:pt idx="485">
                  <c:v>10.267652173913044</c:v>
                </c:pt>
                <c:pt idx="486">
                  <c:v>10.251086956521739</c:v>
                </c:pt>
                <c:pt idx="487">
                  <c:v>10.241086956521739</c:v>
                </c:pt>
                <c:pt idx="488">
                  <c:v>10.238478260869565</c:v>
                </c:pt>
                <c:pt idx="489">
                  <c:v>10.24886956521739</c:v>
                </c:pt>
                <c:pt idx="490">
                  <c:v>10.260434782608694</c:v>
                </c:pt>
                <c:pt idx="491">
                  <c:v>10.264173913043479</c:v>
                </c:pt>
                <c:pt idx="492">
                  <c:v>10.280608695652173</c:v>
                </c:pt>
                <c:pt idx="493">
                  <c:v>10.287521739130433</c:v>
                </c:pt>
                <c:pt idx="494">
                  <c:v>10.290521739130433</c:v>
                </c:pt>
                <c:pt idx="495">
                  <c:v>10.298956521739129</c:v>
                </c:pt>
                <c:pt idx="496">
                  <c:v>10.31069565217391</c:v>
                </c:pt>
                <c:pt idx="497">
                  <c:v>10.319521739130433</c:v>
                </c:pt>
                <c:pt idx="498">
                  <c:v>10.322826086956519</c:v>
                </c:pt>
                <c:pt idx="499">
                  <c:v>10.334782608695651</c:v>
                </c:pt>
                <c:pt idx="500">
                  <c:v>10.34278260869565</c:v>
                </c:pt>
                <c:pt idx="501">
                  <c:v>10.345695652173912</c:v>
                </c:pt>
                <c:pt idx="502">
                  <c:v>10.355130434782607</c:v>
                </c:pt>
                <c:pt idx="503">
                  <c:v>10.363217391304348</c:v>
                </c:pt>
                <c:pt idx="504">
                  <c:v>10.380652173913045</c:v>
                </c:pt>
                <c:pt idx="505">
                  <c:v>10.393173913043478</c:v>
                </c:pt>
                <c:pt idx="506">
                  <c:v>10.41691304347826</c:v>
                </c:pt>
                <c:pt idx="507">
                  <c:v>10.440434782608696</c:v>
                </c:pt>
                <c:pt idx="508">
                  <c:v>10.44517391304348</c:v>
                </c:pt>
                <c:pt idx="509">
                  <c:v>10.459826086956523</c:v>
                </c:pt>
                <c:pt idx="510">
                  <c:v>10.468434782608696</c:v>
                </c:pt>
                <c:pt idx="511">
                  <c:v>10.470826086956523</c:v>
                </c:pt>
                <c:pt idx="512">
                  <c:v>10.487739130434784</c:v>
                </c:pt>
                <c:pt idx="513">
                  <c:v>10.494173913043479</c:v>
                </c:pt>
                <c:pt idx="514">
                  <c:v>10.49917391304348</c:v>
                </c:pt>
                <c:pt idx="515">
                  <c:v>10.496652173913043</c:v>
                </c:pt>
                <c:pt idx="516">
                  <c:v>10.499652173913045</c:v>
                </c:pt>
                <c:pt idx="517">
                  <c:v>10.518521739130435</c:v>
                </c:pt>
                <c:pt idx="518">
                  <c:v>10.527086956521739</c:v>
                </c:pt>
                <c:pt idx="519">
                  <c:v>10.529782608695653</c:v>
                </c:pt>
                <c:pt idx="520">
                  <c:v>10.518304347826088</c:v>
                </c:pt>
                <c:pt idx="521">
                  <c:v>10.518434782608695</c:v>
                </c:pt>
                <c:pt idx="522">
                  <c:v>10.536608695652173</c:v>
                </c:pt>
                <c:pt idx="523">
                  <c:v>10.533217391304348</c:v>
                </c:pt>
                <c:pt idx="524">
                  <c:v>10.534478260869566</c:v>
                </c:pt>
                <c:pt idx="525">
                  <c:v>10.537043478260872</c:v>
                </c:pt>
                <c:pt idx="526">
                  <c:v>10.527478260869566</c:v>
                </c:pt>
                <c:pt idx="527">
                  <c:v>10.529000000000002</c:v>
                </c:pt>
                <c:pt idx="528">
                  <c:v>10.528000000000002</c:v>
                </c:pt>
                <c:pt idx="529">
                  <c:v>10.52</c:v>
                </c:pt>
                <c:pt idx="530">
                  <c:v>10.514608695652171</c:v>
                </c:pt>
                <c:pt idx="531">
                  <c:v>10.518956521739129</c:v>
                </c:pt>
                <c:pt idx="532">
                  <c:v>10.532956521739129</c:v>
                </c:pt>
                <c:pt idx="533">
                  <c:v>10.548521739130432</c:v>
                </c:pt>
                <c:pt idx="534">
                  <c:v>10.562391304347825</c:v>
                </c:pt>
                <c:pt idx="535">
                  <c:v>10.562260869565216</c:v>
                </c:pt>
                <c:pt idx="536">
                  <c:v>10.572130434782608</c:v>
                </c:pt>
                <c:pt idx="537">
                  <c:v>10.58195652173913</c:v>
                </c:pt>
                <c:pt idx="538">
                  <c:v>10.602130434782609</c:v>
                </c:pt>
                <c:pt idx="539">
                  <c:v>10.612434782608693</c:v>
                </c:pt>
                <c:pt idx="540">
                  <c:v>10.623478260869565</c:v>
                </c:pt>
                <c:pt idx="541">
                  <c:v>10.625</c:v>
                </c:pt>
                <c:pt idx="542">
                  <c:v>10.62913043478261</c:v>
                </c:pt>
                <c:pt idx="543">
                  <c:v>10.645304347826087</c:v>
                </c:pt>
                <c:pt idx="544">
                  <c:v>10.655652173913044</c:v>
                </c:pt>
                <c:pt idx="545">
                  <c:v>10.656695652173912</c:v>
                </c:pt>
                <c:pt idx="546">
                  <c:v>10.652913043478261</c:v>
                </c:pt>
                <c:pt idx="547">
                  <c:v>10.650565217391305</c:v>
                </c:pt>
                <c:pt idx="548">
                  <c:v>10.658260869565218</c:v>
                </c:pt>
                <c:pt idx="549">
                  <c:v>10.678260869565218</c:v>
                </c:pt>
                <c:pt idx="550">
                  <c:v>10.690739130434785</c:v>
                </c:pt>
                <c:pt idx="551">
                  <c:v>10.706217391304349</c:v>
                </c:pt>
                <c:pt idx="552">
                  <c:v>10.722086956521739</c:v>
                </c:pt>
                <c:pt idx="553">
                  <c:v>10.725347826086958</c:v>
                </c:pt>
                <c:pt idx="554">
                  <c:v>10.726347826086959</c:v>
                </c:pt>
                <c:pt idx="555">
                  <c:v>10.717521739130436</c:v>
                </c:pt>
                <c:pt idx="556">
                  <c:v>10.710956521739131</c:v>
                </c:pt>
                <c:pt idx="557">
                  <c:v>10.708</c:v>
                </c:pt>
                <c:pt idx="558">
                  <c:v>10.709869565217391</c:v>
                </c:pt>
                <c:pt idx="559">
                  <c:v>10.710608695652173</c:v>
                </c:pt>
                <c:pt idx="560">
                  <c:v>10.713739130434783</c:v>
                </c:pt>
                <c:pt idx="561">
                  <c:v>10.713826086956521</c:v>
                </c:pt>
                <c:pt idx="562">
                  <c:v>10.718521739130434</c:v>
                </c:pt>
                <c:pt idx="563">
                  <c:v>10.71591304347826</c:v>
                </c:pt>
                <c:pt idx="564">
                  <c:v>10.734782608695651</c:v>
                </c:pt>
                <c:pt idx="565">
                  <c:v>10.747260869565215</c:v>
                </c:pt>
                <c:pt idx="566">
                  <c:v>10.747695652173913</c:v>
                </c:pt>
                <c:pt idx="567">
                  <c:v>10.754347826086958</c:v>
                </c:pt>
                <c:pt idx="568">
                  <c:v>10.753217391304347</c:v>
                </c:pt>
                <c:pt idx="569">
                  <c:v>10.766173913043477</c:v>
                </c:pt>
                <c:pt idx="570">
                  <c:v>10.77495652173913</c:v>
                </c:pt>
                <c:pt idx="571">
                  <c:v>10.788304347826086</c:v>
                </c:pt>
                <c:pt idx="572">
                  <c:v>10.799826086956523</c:v>
                </c:pt>
                <c:pt idx="573">
                  <c:v>10.794434782608697</c:v>
                </c:pt>
                <c:pt idx="574">
                  <c:v>10.788956521739131</c:v>
                </c:pt>
                <c:pt idx="575">
                  <c:v>10.783782608695653</c:v>
                </c:pt>
                <c:pt idx="576">
                  <c:v>10.796434782608696</c:v>
                </c:pt>
                <c:pt idx="577">
                  <c:v>10.811739130434782</c:v>
                </c:pt>
                <c:pt idx="578">
                  <c:v>10.824478260869563</c:v>
                </c:pt>
                <c:pt idx="579">
                  <c:v>10.839608695652172</c:v>
                </c:pt>
                <c:pt idx="580">
                  <c:v>10.853608695652174</c:v>
                </c:pt>
                <c:pt idx="581">
                  <c:v>10.856695652173912</c:v>
                </c:pt>
                <c:pt idx="582">
                  <c:v>10.857695652173913</c:v>
                </c:pt>
                <c:pt idx="583">
                  <c:v>10.86404347826087</c:v>
                </c:pt>
                <c:pt idx="584">
                  <c:v>10.866826086956522</c:v>
                </c:pt>
                <c:pt idx="585">
                  <c:v>10.866521739130434</c:v>
                </c:pt>
                <c:pt idx="586">
                  <c:v>10.867999999999999</c:v>
                </c:pt>
                <c:pt idx="587">
                  <c:v>10.861913043478259</c:v>
                </c:pt>
                <c:pt idx="588">
                  <c:v>10.862478260869564</c:v>
                </c:pt>
                <c:pt idx="589">
                  <c:v>10.870217391304349</c:v>
                </c:pt>
                <c:pt idx="590">
                  <c:v>10.873173913043479</c:v>
                </c:pt>
                <c:pt idx="591">
                  <c:v>10.886391304347825</c:v>
                </c:pt>
                <c:pt idx="592">
                  <c:v>10.894086956521738</c:v>
                </c:pt>
                <c:pt idx="593">
                  <c:v>10.905130434782608</c:v>
                </c:pt>
                <c:pt idx="594">
                  <c:v>10.905565217391302</c:v>
                </c:pt>
                <c:pt idx="595">
                  <c:v>10.90069565217391</c:v>
                </c:pt>
                <c:pt idx="596">
                  <c:v>10.90691304347826</c:v>
                </c:pt>
                <c:pt idx="597">
                  <c:v>10.912130434782609</c:v>
                </c:pt>
                <c:pt idx="598">
                  <c:v>10.91691304347826</c:v>
                </c:pt>
                <c:pt idx="599">
                  <c:v>10.917086956521738</c:v>
                </c:pt>
                <c:pt idx="600">
                  <c:v>10.918173913043477</c:v>
                </c:pt>
                <c:pt idx="601">
                  <c:v>10.910217391304348</c:v>
                </c:pt>
                <c:pt idx="602">
                  <c:v>10.907608695652176</c:v>
                </c:pt>
                <c:pt idx="603">
                  <c:v>10.915956521739131</c:v>
                </c:pt>
                <c:pt idx="604">
                  <c:v>10.929739130434783</c:v>
                </c:pt>
                <c:pt idx="605">
                  <c:v>10.940260869565217</c:v>
                </c:pt>
                <c:pt idx="606">
                  <c:v>10.949695652173913</c:v>
                </c:pt>
                <c:pt idx="607">
                  <c:v>10.964652173913043</c:v>
                </c:pt>
                <c:pt idx="608">
                  <c:v>10.97813043478261</c:v>
                </c:pt>
                <c:pt idx="609">
                  <c:v>10.987434782608696</c:v>
                </c:pt>
                <c:pt idx="610">
                  <c:v>10.992913043478262</c:v>
                </c:pt>
                <c:pt idx="611">
                  <c:v>10.997434782608696</c:v>
                </c:pt>
                <c:pt idx="612">
                  <c:v>11.000782608695653</c:v>
                </c:pt>
                <c:pt idx="613">
                  <c:v>11.00508695652174</c:v>
                </c:pt>
                <c:pt idx="614">
                  <c:v>11.004608695652177</c:v>
                </c:pt>
                <c:pt idx="615">
                  <c:v>11.009478260869567</c:v>
                </c:pt>
                <c:pt idx="616">
                  <c:v>11.014782608695654</c:v>
                </c:pt>
                <c:pt idx="617">
                  <c:v>11.02108695652174</c:v>
                </c:pt>
                <c:pt idx="618">
                  <c:v>11.03404347826087</c:v>
                </c:pt>
                <c:pt idx="619">
                  <c:v>11.05008695652174</c:v>
                </c:pt>
                <c:pt idx="620">
                  <c:v>11.064043478260871</c:v>
                </c:pt>
                <c:pt idx="621">
                  <c:v>11.07817391304348</c:v>
                </c:pt>
                <c:pt idx="622">
                  <c:v>11.090434782608696</c:v>
                </c:pt>
                <c:pt idx="623">
                  <c:v>11.103000000000002</c:v>
                </c:pt>
                <c:pt idx="624">
                  <c:v>11.121956521739131</c:v>
                </c:pt>
                <c:pt idx="625">
                  <c:v>11.134391304347824</c:v>
                </c:pt>
                <c:pt idx="626">
                  <c:v>11.142217391304348</c:v>
                </c:pt>
                <c:pt idx="627">
                  <c:v>11.154521739130436</c:v>
                </c:pt>
                <c:pt idx="628">
                  <c:v>11.162434782608695</c:v>
                </c:pt>
                <c:pt idx="629">
                  <c:v>11.164869565217392</c:v>
                </c:pt>
                <c:pt idx="630">
                  <c:v>11.163043478260869</c:v>
                </c:pt>
                <c:pt idx="631">
                  <c:v>11.168739130434782</c:v>
                </c:pt>
                <c:pt idx="632">
                  <c:v>11.172391304347824</c:v>
                </c:pt>
                <c:pt idx="633">
                  <c:v>11.177782608695653</c:v>
                </c:pt>
                <c:pt idx="634">
                  <c:v>11.186217391304348</c:v>
                </c:pt>
                <c:pt idx="635">
                  <c:v>11.195739130434781</c:v>
                </c:pt>
                <c:pt idx="636">
                  <c:v>11.212304347826086</c:v>
                </c:pt>
                <c:pt idx="637">
                  <c:v>11.220478260869564</c:v>
                </c:pt>
                <c:pt idx="638">
                  <c:v>11.22408695652174</c:v>
                </c:pt>
                <c:pt idx="639">
                  <c:v>11.227347826086959</c:v>
                </c:pt>
                <c:pt idx="640">
                  <c:v>11.246</c:v>
                </c:pt>
                <c:pt idx="641">
                  <c:v>11.259608695652174</c:v>
                </c:pt>
                <c:pt idx="642">
                  <c:v>11.269086956521734</c:v>
                </c:pt>
                <c:pt idx="643">
                  <c:v>11.272347826086957</c:v>
                </c:pt>
                <c:pt idx="644">
                  <c:v>11.279043478260871</c:v>
                </c:pt>
                <c:pt idx="645">
                  <c:v>11.285521739130434</c:v>
                </c:pt>
                <c:pt idx="646">
                  <c:v>11.287391304347826</c:v>
                </c:pt>
                <c:pt idx="647">
                  <c:v>11.298869565217393</c:v>
                </c:pt>
                <c:pt idx="648">
                  <c:v>11.306695652173913</c:v>
                </c:pt>
                <c:pt idx="649">
                  <c:v>11.309652173913044</c:v>
                </c:pt>
                <c:pt idx="650">
                  <c:v>11.31995652173913</c:v>
                </c:pt>
                <c:pt idx="651">
                  <c:v>11.324260869565219</c:v>
                </c:pt>
                <c:pt idx="652">
                  <c:v>11.332521739130437</c:v>
                </c:pt>
                <c:pt idx="653">
                  <c:v>11.341782608695652</c:v>
                </c:pt>
                <c:pt idx="654">
                  <c:v>11.34104347826087</c:v>
                </c:pt>
                <c:pt idx="655">
                  <c:v>11.34404347826087</c:v>
                </c:pt>
                <c:pt idx="656">
                  <c:v>11.354478260869564</c:v>
                </c:pt>
                <c:pt idx="657">
                  <c:v>11.362782608695651</c:v>
                </c:pt>
                <c:pt idx="658">
                  <c:v>11.380434782608695</c:v>
                </c:pt>
                <c:pt idx="659">
                  <c:v>11.388652173913043</c:v>
                </c:pt>
                <c:pt idx="660">
                  <c:v>11.396695652173914</c:v>
                </c:pt>
                <c:pt idx="661">
                  <c:v>11.399739130434783</c:v>
                </c:pt>
                <c:pt idx="662">
                  <c:v>11.403217391304349</c:v>
                </c:pt>
                <c:pt idx="663">
                  <c:v>11.391347826086955</c:v>
                </c:pt>
                <c:pt idx="664">
                  <c:v>11.386565217391306</c:v>
                </c:pt>
                <c:pt idx="665">
                  <c:v>11.381304347826088</c:v>
                </c:pt>
                <c:pt idx="666">
                  <c:v>11.387347826086955</c:v>
                </c:pt>
                <c:pt idx="667">
                  <c:v>11.389434782608696</c:v>
                </c:pt>
                <c:pt idx="668">
                  <c:v>11.389739130434782</c:v>
                </c:pt>
                <c:pt idx="669">
                  <c:v>11.387565217391304</c:v>
                </c:pt>
                <c:pt idx="670">
                  <c:v>11.39086956521739</c:v>
                </c:pt>
                <c:pt idx="671">
                  <c:v>11.396695652173912</c:v>
                </c:pt>
                <c:pt idx="672">
                  <c:v>11.403391304347826</c:v>
                </c:pt>
                <c:pt idx="673">
                  <c:v>11.406826086956523</c:v>
                </c:pt>
                <c:pt idx="674">
                  <c:v>11.415304347826089</c:v>
                </c:pt>
                <c:pt idx="675">
                  <c:v>11.419782608695654</c:v>
                </c:pt>
                <c:pt idx="676">
                  <c:v>11.428086956521739</c:v>
                </c:pt>
                <c:pt idx="677">
                  <c:v>11.441782608695656</c:v>
                </c:pt>
                <c:pt idx="678">
                  <c:v>11.455521739130436</c:v>
                </c:pt>
                <c:pt idx="679">
                  <c:v>11.463347826086958</c:v>
                </c:pt>
                <c:pt idx="680">
                  <c:v>11.46813043478261</c:v>
                </c:pt>
                <c:pt idx="681">
                  <c:v>11.474130434782611</c:v>
                </c:pt>
                <c:pt idx="682">
                  <c:v>11.477565217391303</c:v>
                </c:pt>
                <c:pt idx="683">
                  <c:v>11.482391304347827</c:v>
                </c:pt>
                <c:pt idx="684">
                  <c:v>11.497782608695653</c:v>
                </c:pt>
                <c:pt idx="685">
                  <c:v>11.512130434782611</c:v>
                </c:pt>
                <c:pt idx="686">
                  <c:v>11.526043478260872</c:v>
                </c:pt>
                <c:pt idx="687">
                  <c:v>11.535347826086959</c:v>
                </c:pt>
                <c:pt idx="688">
                  <c:v>11.543521739130437</c:v>
                </c:pt>
                <c:pt idx="689">
                  <c:v>11.546695652173913</c:v>
                </c:pt>
                <c:pt idx="690">
                  <c:v>11.557695652173916</c:v>
                </c:pt>
                <c:pt idx="691">
                  <c:v>11.572956521739133</c:v>
                </c:pt>
                <c:pt idx="692">
                  <c:v>11.596652173913045</c:v>
                </c:pt>
                <c:pt idx="693">
                  <c:v>11.59934782608696</c:v>
                </c:pt>
                <c:pt idx="694">
                  <c:v>11.602999999999998</c:v>
                </c:pt>
                <c:pt idx="695">
                  <c:v>11.605608695652172</c:v>
                </c:pt>
                <c:pt idx="696">
                  <c:v>11.606956521739132</c:v>
                </c:pt>
                <c:pt idx="697">
                  <c:v>11.605695652173916</c:v>
                </c:pt>
                <c:pt idx="698">
                  <c:v>11.614565217391304</c:v>
                </c:pt>
                <c:pt idx="699">
                  <c:v>11.616826086956522</c:v>
                </c:pt>
                <c:pt idx="700">
                  <c:v>11.618391304347824</c:v>
                </c:pt>
                <c:pt idx="701">
                  <c:v>11.618739130434784</c:v>
                </c:pt>
                <c:pt idx="702">
                  <c:v>11.622782608695655</c:v>
                </c:pt>
                <c:pt idx="703">
                  <c:v>11.627478260869566</c:v>
                </c:pt>
                <c:pt idx="704">
                  <c:v>11.624043478260869</c:v>
                </c:pt>
                <c:pt idx="705">
                  <c:v>11.627608695652176</c:v>
                </c:pt>
                <c:pt idx="706">
                  <c:v>11.642956521739134</c:v>
                </c:pt>
                <c:pt idx="707">
                  <c:v>11.65308695652174</c:v>
                </c:pt>
                <c:pt idx="708">
                  <c:v>11.659913043478264</c:v>
                </c:pt>
                <c:pt idx="709">
                  <c:v>11.664347826086958</c:v>
                </c:pt>
                <c:pt idx="710">
                  <c:v>11.669782608695654</c:v>
                </c:pt>
                <c:pt idx="711">
                  <c:v>11.677695652173915</c:v>
                </c:pt>
                <c:pt idx="712">
                  <c:v>11.689000000000002</c:v>
                </c:pt>
                <c:pt idx="713">
                  <c:v>11.695826086956522</c:v>
                </c:pt>
                <c:pt idx="714">
                  <c:v>11.700521739130435</c:v>
                </c:pt>
                <c:pt idx="715">
                  <c:v>11.697260869565216</c:v>
                </c:pt>
                <c:pt idx="716">
                  <c:v>11.698956521739131</c:v>
                </c:pt>
                <c:pt idx="717">
                  <c:v>11.699826086956522</c:v>
                </c:pt>
                <c:pt idx="718">
                  <c:v>11.707913043478262</c:v>
                </c:pt>
                <c:pt idx="719">
                  <c:v>11.712739130434784</c:v>
                </c:pt>
                <c:pt idx="720">
                  <c:v>11.723434782608695</c:v>
                </c:pt>
                <c:pt idx="721">
                  <c:v>11.72978260869565</c:v>
                </c:pt>
                <c:pt idx="722">
                  <c:v>11.73391304347826</c:v>
                </c:pt>
                <c:pt idx="723">
                  <c:v>11.751826086956521</c:v>
                </c:pt>
                <c:pt idx="724">
                  <c:v>11.779826086956518</c:v>
                </c:pt>
                <c:pt idx="725">
                  <c:v>11.786130434782606</c:v>
                </c:pt>
                <c:pt idx="726">
                  <c:v>11.796695652173911</c:v>
                </c:pt>
                <c:pt idx="727">
                  <c:v>11.806043478260866</c:v>
                </c:pt>
                <c:pt idx="728">
                  <c:v>11.815391304347825</c:v>
                </c:pt>
                <c:pt idx="729">
                  <c:v>11.816608695652173</c:v>
                </c:pt>
                <c:pt idx="730">
                  <c:v>11.815869565217394</c:v>
                </c:pt>
                <c:pt idx="731">
                  <c:v>11.812565217391306</c:v>
                </c:pt>
                <c:pt idx="732">
                  <c:v>11.816913043478262</c:v>
                </c:pt>
                <c:pt idx="733">
                  <c:v>11.822347826086958</c:v>
                </c:pt>
                <c:pt idx="734">
                  <c:v>11.827260869565219</c:v>
                </c:pt>
                <c:pt idx="735">
                  <c:v>11.826521739130436</c:v>
                </c:pt>
                <c:pt idx="736">
                  <c:v>11.827608695652176</c:v>
                </c:pt>
                <c:pt idx="737">
                  <c:v>11.836217391304348</c:v>
                </c:pt>
                <c:pt idx="738">
                  <c:v>11.842043478260871</c:v>
                </c:pt>
                <c:pt idx="739">
                  <c:v>11.854173913043477</c:v>
                </c:pt>
                <c:pt idx="740">
                  <c:v>11.868695652173912</c:v>
                </c:pt>
                <c:pt idx="741">
                  <c:v>11.878304347826086</c:v>
                </c:pt>
                <c:pt idx="742">
                  <c:v>11.885086956521741</c:v>
                </c:pt>
                <c:pt idx="743">
                  <c:v>11.891999999999998</c:v>
                </c:pt>
                <c:pt idx="744">
                  <c:v>11.899478260869564</c:v>
                </c:pt>
                <c:pt idx="745">
                  <c:v>11.907913043478262</c:v>
                </c:pt>
                <c:pt idx="746">
                  <c:v>11.90195652173913</c:v>
                </c:pt>
                <c:pt idx="747">
                  <c:v>11.889217391304348</c:v>
                </c:pt>
                <c:pt idx="748">
                  <c:v>11.894869565217391</c:v>
                </c:pt>
                <c:pt idx="749">
                  <c:v>11.895826086956523</c:v>
                </c:pt>
                <c:pt idx="750">
                  <c:v>11.899260869565216</c:v>
                </c:pt>
                <c:pt idx="751">
                  <c:v>11.901608695652172</c:v>
                </c:pt>
                <c:pt idx="752">
                  <c:v>11.91091304347826</c:v>
                </c:pt>
                <c:pt idx="753">
                  <c:v>11.92113043478261</c:v>
                </c:pt>
                <c:pt idx="754">
                  <c:v>11.93517391304348</c:v>
                </c:pt>
                <c:pt idx="755">
                  <c:v>11.940478260869565</c:v>
                </c:pt>
                <c:pt idx="756">
                  <c:v>11.943478260869567</c:v>
                </c:pt>
                <c:pt idx="757">
                  <c:v>11.953608695652173</c:v>
                </c:pt>
                <c:pt idx="758">
                  <c:v>11.96613043478261</c:v>
                </c:pt>
                <c:pt idx="759">
                  <c:v>11.976347826086958</c:v>
                </c:pt>
                <c:pt idx="760">
                  <c:v>11.976869565217392</c:v>
                </c:pt>
                <c:pt idx="761">
                  <c:v>11.986782608695654</c:v>
                </c:pt>
                <c:pt idx="762">
                  <c:v>11.989304347826085</c:v>
                </c:pt>
                <c:pt idx="763">
                  <c:v>11.990521739130436</c:v>
                </c:pt>
                <c:pt idx="764">
                  <c:v>11.988652173913042</c:v>
                </c:pt>
                <c:pt idx="765">
                  <c:v>11.999695652173912</c:v>
                </c:pt>
                <c:pt idx="766">
                  <c:v>12.003521739130433</c:v>
                </c:pt>
                <c:pt idx="767">
                  <c:v>12.002565217391304</c:v>
                </c:pt>
                <c:pt idx="768">
                  <c:v>12.009652173913045</c:v>
                </c:pt>
                <c:pt idx="769">
                  <c:v>12.019173913043479</c:v>
                </c:pt>
                <c:pt idx="770">
                  <c:v>12.02591304347826</c:v>
                </c:pt>
                <c:pt idx="771">
                  <c:v>12.037391304347826</c:v>
                </c:pt>
                <c:pt idx="772">
                  <c:v>12.049260869565218</c:v>
                </c:pt>
                <c:pt idx="773">
                  <c:v>12.058130434782614</c:v>
                </c:pt>
                <c:pt idx="774">
                  <c:v>12.065304347826087</c:v>
                </c:pt>
                <c:pt idx="775">
                  <c:v>12.062478260869563</c:v>
                </c:pt>
                <c:pt idx="776">
                  <c:v>12.061913043478262</c:v>
                </c:pt>
                <c:pt idx="777">
                  <c:v>12.063347826086959</c:v>
                </c:pt>
                <c:pt idx="778">
                  <c:v>12.070826086956522</c:v>
                </c:pt>
                <c:pt idx="779">
                  <c:v>12.085130434782609</c:v>
                </c:pt>
                <c:pt idx="780">
                  <c:v>12.092826086956521</c:v>
                </c:pt>
                <c:pt idx="781">
                  <c:v>12.100565217391305</c:v>
                </c:pt>
                <c:pt idx="782">
                  <c:v>12.102260869565216</c:v>
                </c:pt>
                <c:pt idx="783">
                  <c:v>12.115565217391303</c:v>
                </c:pt>
                <c:pt idx="784">
                  <c:v>12.125695652173913</c:v>
                </c:pt>
                <c:pt idx="785">
                  <c:v>12.130173913043476</c:v>
                </c:pt>
                <c:pt idx="786">
                  <c:v>12.131739130434784</c:v>
                </c:pt>
                <c:pt idx="787">
                  <c:v>12.14217391304348</c:v>
                </c:pt>
                <c:pt idx="788">
                  <c:v>12.141173913043481</c:v>
                </c:pt>
                <c:pt idx="789">
                  <c:v>12.14617391304348</c:v>
                </c:pt>
                <c:pt idx="790">
                  <c:v>12.160173913043478</c:v>
                </c:pt>
                <c:pt idx="791">
                  <c:v>12.169347826086959</c:v>
                </c:pt>
                <c:pt idx="792">
                  <c:v>12.180956521739134</c:v>
                </c:pt>
                <c:pt idx="793">
                  <c:v>12.191652173913043</c:v>
                </c:pt>
                <c:pt idx="794">
                  <c:v>12.197652173913044</c:v>
                </c:pt>
                <c:pt idx="795">
                  <c:v>12.206521739130435</c:v>
                </c:pt>
                <c:pt idx="796">
                  <c:v>12.21417391304348</c:v>
                </c:pt>
                <c:pt idx="797">
                  <c:v>12.225478260869567</c:v>
                </c:pt>
                <c:pt idx="798">
                  <c:v>12.239956521739133</c:v>
                </c:pt>
                <c:pt idx="799">
                  <c:v>12.248130434782613</c:v>
                </c:pt>
                <c:pt idx="800">
                  <c:v>12.254782608695654</c:v>
                </c:pt>
                <c:pt idx="801">
                  <c:v>12.258739130434787</c:v>
                </c:pt>
                <c:pt idx="802">
                  <c:v>12.257130434782614</c:v>
                </c:pt>
                <c:pt idx="803">
                  <c:v>12.258869565217394</c:v>
                </c:pt>
                <c:pt idx="804">
                  <c:v>12.262000000000002</c:v>
                </c:pt>
                <c:pt idx="805">
                  <c:v>12.269782608695653</c:v>
                </c:pt>
                <c:pt idx="806">
                  <c:v>12.271913043478262</c:v>
                </c:pt>
                <c:pt idx="807">
                  <c:v>12.274869565217392</c:v>
                </c:pt>
                <c:pt idx="808">
                  <c:v>12.284347826086957</c:v>
                </c:pt>
                <c:pt idx="809">
                  <c:v>12.295130434782612</c:v>
                </c:pt>
                <c:pt idx="810">
                  <c:v>12.29939130434783</c:v>
                </c:pt>
                <c:pt idx="811">
                  <c:v>12.307478260869566</c:v>
                </c:pt>
                <c:pt idx="812">
                  <c:v>12.313956521739128</c:v>
                </c:pt>
                <c:pt idx="813">
                  <c:v>12.314478260869565</c:v>
                </c:pt>
                <c:pt idx="814">
                  <c:v>12.317304347826086</c:v>
                </c:pt>
                <c:pt idx="815">
                  <c:v>12.315608695652175</c:v>
                </c:pt>
                <c:pt idx="816">
                  <c:v>12.327521739130436</c:v>
                </c:pt>
                <c:pt idx="817">
                  <c:v>12.33495652173913</c:v>
                </c:pt>
                <c:pt idx="818">
                  <c:v>12.332347826086954</c:v>
                </c:pt>
                <c:pt idx="819">
                  <c:v>12.33204347826087</c:v>
                </c:pt>
                <c:pt idx="820">
                  <c:v>12.332826086956523</c:v>
                </c:pt>
                <c:pt idx="821">
                  <c:v>12.337000000000003</c:v>
                </c:pt>
                <c:pt idx="822">
                  <c:v>12.351565217391308</c:v>
                </c:pt>
                <c:pt idx="823">
                  <c:v>12.362000000000004</c:v>
                </c:pt>
                <c:pt idx="824">
                  <c:v>12.376608695652179</c:v>
                </c:pt>
                <c:pt idx="825">
                  <c:v>12.388869565217394</c:v>
                </c:pt>
                <c:pt idx="826">
                  <c:v>12.401652173913044</c:v>
                </c:pt>
                <c:pt idx="827">
                  <c:v>12.41104347826087</c:v>
                </c:pt>
                <c:pt idx="828">
                  <c:v>12.420043478260869</c:v>
                </c:pt>
                <c:pt idx="829">
                  <c:v>12.428478260869566</c:v>
                </c:pt>
                <c:pt idx="830">
                  <c:v>12.431434782608695</c:v>
                </c:pt>
                <c:pt idx="831">
                  <c:v>12.43991304347826</c:v>
                </c:pt>
                <c:pt idx="832">
                  <c:v>12.449347826086955</c:v>
                </c:pt>
                <c:pt idx="833">
                  <c:v>12.458913043478258</c:v>
                </c:pt>
                <c:pt idx="834">
                  <c:v>12.468391304347824</c:v>
                </c:pt>
                <c:pt idx="835">
                  <c:v>12.479739130434782</c:v>
                </c:pt>
                <c:pt idx="836">
                  <c:v>12.488043478260868</c:v>
                </c:pt>
                <c:pt idx="837">
                  <c:v>12.496304347826088</c:v>
                </c:pt>
                <c:pt idx="838">
                  <c:v>12.505347826086956</c:v>
                </c:pt>
                <c:pt idx="839">
                  <c:v>12.503652173913041</c:v>
                </c:pt>
                <c:pt idx="840">
                  <c:v>12.50713043478261</c:v>
                </c:pt>
                <c:pt idx="841">
                  <c:v>12.516956521739134</c:v>
                </c:pt>
                <c:pt idx="842">
                  <c:v>12.523260869565219</c:v>
                </c:pt>
                <c:pt idx="843">
                  <c:v>12.526739130434782</c:v>
                </c:pt>
                <c:pt idx="844">
                  <c:v>12.533000000000003</c:v>
                </c:pt>
                <c:pt idx="845">
                  <c:v>12.53317391304348</c:v>
                </c:pt>
                <c:pt idx="846">
                  <c:v>12.535260869565219</c:v>
                </c:pt>
                <c:pt idx="847">
                  <c:v>12.538173913043478</c:v>
                </c:pt>
                <c:pt idx="848">
                  <c:v>12.545434782608694</c:v>
                </c:pt>
                <c:pt idx="849">
                  <c:v>12.544043478260869</c:v>
                </c:pt>
                <c:pt idx="850">
                  <c:v>12.538173913043478</c:v>
                </c:pt>
                <c:pt idx="851">
                  <c:v>12.535</c:v>
                </c:pt>
                <c:pt idx="852">
                  <c:v>12.537695652173914</c:v>
                </c:pt>
                <c:pt idx="853">
                  <c:v>12.545043478260872</c:v>
                </c:pt>
                <c:pt idx="854">
                  <c:v>12.550000000000004</c:v>
                </c:pt>
                <c:pt idx="855">
                  <c:v>12.552086956521741</c:v>
                </c:pt>
                <c:pt idx="856">
                  <c:v>12.557434782608697</c:v>
                </c:pt>
                <c:pt idx="857">
                  <c:v>12.563521739130435</c:v>
                </c:pt>
                <c:pt idx="858">
                  <c:v>12.568391304347823</c:v>
                </c:pt>
                <c:pt idx="859">
                  <c:v>12.577173913043477</c:v>
                </c:pt>
                <c:pt idx="860">
                  <c:v>12.580608695652174</c:v>
                </c:pt>
                <c:pt idx="861">
                  <c:v>12.58886956521739</c:v>
                </c:pt>
                <c:pt idx="862">
                  <c:v>12.596478260869565</c:v>
                </c:pt>
                <c:pt idx="863">
                  <c:v>12.601260869565214</c:v>
                </c:pt>
                <c:pt idx="864">
                  <c:v>12.612739130434781</c:v>
                </c:pt>
                <c:pt idx="865">
                  <c:v>12.627434782608695</c:v>
                </c:pt>
                <c:pt idx="866">
                  <c:v>12.635043478260872</c:v>
                </c:pt>
                <c:pt idx="867">
                  <c:v>12.639739130434787</c:v>
                </c:pt>
                <c:pt idx="868">
                  <c:v>12.650086956521744</c:v>
                </c:pt>
                <c:pt idx="869">
                  <c:v>12.661652173913046</c:v>
                </c:pt>
                <c:pt idx="870">
                  <c:v>12.670347826086958</c:v>
                </c:pt>
                <c:pt idx="871">
                  <c:v>12.681565217391309</c:v>
                </c:pt>
                <c:pt idx="872">
                  <c:v>12.692695652173915</c:v>
                </c:pt>
                <c:pt idx="873">
                  <c:v>12.706304347826087</c:v>
                </c:pt>
                <c:pt idx="874">
                  <c:v>12.720782608695652</c:v>
                </c:pt>
                <c:pt idx="875">
                  <c:v>12.730478260869564</c:v>
                </c:pt>
                <c:pt idx="876">
                  <c:v>12.742652173913042</c:v>
                </c:pt>
                <c:pt idx="877">
                  <c:v>12.753391304347822</c:v>
                </c:pt>
                <c:pt idx="878">
                  <c:v>12.762695652173909</c:v>
                </c:pt>
                <c:pt idx="879">
                  <c:v>12.767217391304344</c:v>
                </c:pt>
                <c:pt idx="880">
                  <c:v>12.769956521739129</c:v>
                </c:pt>
                <c:pt idx="881">
                  <c:v>12.77765217391304</c:v>
                </c:pt>
                <c:pt idx="882">
                  <c:v>12.78360869565217</c:v>
                </c:pt>
                <c:pt idx="883">
                  <c:v>12.788173913043472</c:v>
                </c:pt>
                <c:pt idx="884">
                  <c:v>12.787695652173911</c:v>
                </c:pt>
                <c:pt idx="885">
                  <c:v>12.790173913043477</c:v>
                </c:pt>
                <c:pt idx="886">
                  <c:v>12.795826086956524</c:v>
                </c:pt>
                <c:pt idx="887">
                  <c:v>12.801652173913043</c:v>
                </c:pt>
                <c:pt idx="888">
                  <c:v>12.806086956521737</c:v>
                </c:pt>
                <c:pt idx="889">
                  <c:v>12.815869565217389</c:v>
                </c:pt>
                <c:pt idx="890">
                  <c:v>12.824782608695648</c:v>
                </c:pt>
                <c:pt idx="891">
                  <c:v>12.828304347826084</c:v>
                </c:pt>
                <c:pt idx="892">
                  <c:v>12.832695652173912</c:v>
                </c:pt>
                <c:pt idx="893">
                  <c:v>12.832999999999997</c:v>
                </c:pt>
                <c:pt idx="894">
                  <c:v>12.830869565217389</c:v>
                </c:pt>
                <c:pt idx="895">
                  <c:v>12.835695652173911</c:v>
                </c:pt>
                <c:pt idx="896">
                  <c:v>12.841304347826084</c:v>
                </c:pt>
                <c:pt idx="897">
                  <c:v>12.844478260869561</c:v>
                </c:pt>
                <c:pt idx="898">
                  <c:v>12.847652173913042</c:v>
                </c:pt>
                <c:pt idx="899">
                  <c:v>12.846043478260869</c:v>
                </c:pt>
                <c:pt idx="900">
                  <c:v>12.84782608695652</c:v>
                </c:pt>
                <c:pt idx="901">
                  <c:v>12.858565217391305</c:v>
                </c:pt>
                <c:pt idx="902">
                  <c:v>12.870565217391306</c:v>
                </c:pt>
                <c:pt idx="903">
                  <c:v>12.874956521739131</c:v>
                </c:pt>
                <c:pt idx="904">
                  <c:v>12.880217391304345</c:v>
                </c:pt>
                <c:pt idx="905">
                  <c:v>12.884652173913043</c:v>
                </c:pt>
                <c:pt idx="906">
                  <c:v>12.893478260869566</c:v>
                </c:pt>
                <c:pt idx="907">
                  <c:v>12.90191304347826</c:v>
                </c:pt>
                <c:pt idx="908">
                  <c:v>12.908043478260868</c:v>
                </c:pt>
                <c:pt idx="909">
                  <c:v>12.914173913043475</c:v>
                </c:pt>
                <c:pt idx="910">
                  <c:v>12.919</c:v>
                </c:pt>
                <c:pt idx="911">
                  <c:v>12.921521739130435</c:v>
                </c:pt>
                <c:pt idx="912">
                  <c:v>12.927608695652173</c:v>
                </c:pt>
                <c:pt idx="913">
                  <c:v>12.93104347826087</c:v>
                </c:pt>
                <c:pt idx="914">
                  <c:v>12.937826086956521</c:v>
                </c:pt>
                <c:pt idx="915">
                  <c:v>12.945782608695652</c:v>
                </c:pt>
                <c:pt idx="916">
                  <c:v>12.958782608695651</c:v>
                </c:pt>
                <c:pt idx="917">
                  <c:v>12.96882608695652</c:v>
                </c:pt>
                <c:pt idx="918">
                  <c:v>12.981608695652174</c:v>
                </c:pt>
                <c:pt idx="919">
                  <c:v>12.99195652173913</c:v>
                </c:pt>
                <c:pt idx="920">
                  <c:v>12.999695652173916</c:v>
                </c:pt>
                <c:pt idx="921">
                  <c:v>13.008782608695652</c:v>
                </c:pt>
                <c:pt idx="922">
                  <c:v>13.019913043478262</c:v>
                </c:pt>
                <c:pt idx="923">
                  <c:v>13.025260869565217</c:v>
                </c:pt>
                <c:pt idx="924">
                  <c:v>13.027347826086958</c:v>
                </c:pt>
                <c:pt idx="925">
                  <c:v>13.030434782608697</c:v>
                </c:pt>
                <c:pt idx="926">
                  <c:v>13.036782608695654</c:v>
                </c:pt>
                <c:pt idx="927">
                  <c:v>13.038217391304347</c:v>
                </c:pt>
                <c:pt idx="928">
                  <c:v>13.040217391304349</c:v>
                </c:pt>
                <c:pt idx="929">
                  <c:v>13.041391304347826</c:v>
                </c:pt>
                <c:pt idx="930">
                  <c:v>13.049478260869565</c:v>
                </c:pt>
                <c:pt idx="931">
                  <c:v>13.056173913043477</c:v>
                </c:pt>
                <c:pt idx="932">
                  <c:v>13.064347826086955</c:v>
                </c:pt>
                <c:pt idx="933">
                  <c:v>13.068869565217389</c:v>
                </c:pt>
                <c:pt idx="934">
                  <c:v>13.079869565217392</c:v>
                </c:pt>
                <c:pt idx="935">
                  <c:v>13.094782608695652</c:v>
                </c:pt>
                <c:pt idx="936">
                  <c:v>13.102913043478264</c:v>
                </c:pt>
                <c:pt idx="937">
                  <c:v>13.106347826086958</c:v>
                </c:pt>
                <c:pt idx="938">
                  <c:v>13.11034782608696</c:v>
                </c:pt>
                <c:pt idx="939">
                  <c:v>13.117652173913044</c:v>
                </c:pt>
                <c:pt idx="940">
                  <c:v>13.124782608695655</c:v>
                </c:pt>
                <c:pt idx="941">
                  <c:v>13.122652173913044</c:v>
                </c:pt>
                <c:pt idx="942">
                  <c:v>13.12395652173913</c:v>
                </c:pt>
                <c:pt idx="943">
                  <c:v>13.129478260869563</c:v>
                </c:pt>
                <c:pt idx="944">
                  <c:v>13.13273913043478</c:v>
                </c:pt>
                <c:pt idx="945">
                  <c:v>13.134260869565219</c:v>
                </c:pt>
                <c:pt idx="946">
                  <c:v>13.138826086956522</c:v>
                </c:pt>
                <c:pt idx="947">
                  <c:v>13.150130434782607</c:v>
                </c:pt>
                <c:pt idx="948">
                  <c:v>13.161260869565217</c:v>
                </c:pt>
                <c:pt idx="949">
                  <c:v>13.171913043478265</c:v>
                </c:pt>
                <c:pt idx="950">
                  <c:v>13.181217391304347</c:v>
                </c:pt>
                <c:pt idx="951">
                  <c:v>13.192956521739132</c:v>
                </c:pt>
                <c:pt idx="952">
                  <c:v>13.209217391304348</c:v>
                </c:pt>
                <c:pt idx="953">
                  <c:v>13.216521739130435</c:v>
                </c:pt>
                <c:pt idx="954">
                  <c:v>13.222478260869563</c:v>
                </c:pt>
                <c:pt idx="955">
                  <c:v>13.223608695652173</c:v>
                </c:pt>
                <c:pt idx="956">
                  <c:v>13.229521739130432</c:v>
                </c:pt>
                <c:pt idx="957">
                  <c:v>13.230347826086957</c:v>
                </c:pt>
                <c:pt idx="958">
                  <c:v>13.225608695652172</c:v>
                </c:pt>
                <c:pt idx="959">
                  <c:v>13.229434782608696</c:v>
                </c:pt>
                <c:pt idx="960">
                  <c:v>13.238565217391303</c:v>
                </c:pt>
                <c:pt idx="961">
                  <c:v>13.241782608695649</c:v>
                </c:pt>
                <c:pt idx="962">
                  <c:v>13.241913043478261</c:v>
                </c:pt>
                <c:pt idx="963">
                  <c:v>13.247478260869563</c:v>
                </c:pt>
                <c:pt idx="964">
                  <c:v>13.255173913043476</c:v>
                </c:pt>
                <c:pt idx="965">
                  <c:v>13.262608695652174</c:v>
                </c:pt>
                <c:pt idx="966">
                  <c:v>13.266739130434782</c:v>
                </c:pt>
                <c:pt idx="967">
                  <c:v>13.271739130434783</c:v>
                </c:pt>
                <c:pt idx="968">
                  <c:v>13.278999999999998</c:v>
                </c:pt>
                <c:pt idx="969">
                  <c:v>13.28882608695652</c:v>
                </c:pt>
                <c:pt idx="970">
                  <c:v>13.290304347826085</c:v>
                </c:pt>
                <c:pt idx="971">
                  <c:v>13.29295652173913</c:v>
                </c:pt>
                <c:pt idx="972">
                  <c:v>13.296478260869566</c:v>
                </c:pt>
                <c:pt idx="973">
                  <c:v>13.298695652173913</c:v>
                </c:pt>
                <c:pt idx="974">
                  <c:v>13.302434782608696</c:v>
                </c:pt>
                <c:pt idx="975">
                  <c:v>13.300347826086957</c:v>
                </c:pt>
                <c:pt idx="976">
                  <c:v>13.302478260869565</c:v>
                </c:pt>
                <c:pt idx="977">
                  <c:v>13.311869565217391</c:v>
                </c:pt>
                <c:pt idx="978">
                  <c:v>13.320652173913041</c:v>
                </c:pt>
                <c:pt idx="979">
                  <c:v>13.324782608695653</c:v>
                </c:pt>
                <c:pt idx="980">
                  <c:v>13.33082608695652</c:v>
                </c:pt>
                <c:pt idx="981">
                  <c:v>13.338695652173914</c:v>
                </c:pt>
                <c:pt idx="982">
                  <c:v>13.34691304347826</c:v>
                </c:pt>
                <c:pt idx="983">
                  <c:v>13.35413043478261</c:v>
                </c:pt>
                <c:pt idx="984">
                  <c:v>13.365739130434781</c:v>
                </c:pt>
                <c:pt idx="985">
                  <c:v>13.375999999999999</c:v>
                </c:pt>
                <c:pt idx="986">
                  <c:v>13.375304347826088</c:v>
                </c:pt>
                <c:pt idx="987">
                  <c:v>13.375956521739131</c:v>
                </c:pt>
                <c:pt idx="988">
                  <c:v>13.379217391304348</c:v>
                </c:pt>
                <c:pt idx="989">
                  <c:v>13.386565217391302</c:v>
                </c:pt>
                <c:pt idx="990">
                  <c:v>13.397956521739129</c:v>
                </c:pt>
                <c:pt idx="991">
                  <c:v>13.409130434782606</c:v>
                </c:pt>
                <c:pt idx="992">
                  <c:v>13.415869565217388</c:v>
                </c:pt>
                <c:pt idx="993">
                  <c:v>13.423739130434779</c:v>
                </c:pt>
                <c:pt idx="994">
                  <c:v>13.429217391304347</c:v>
                </c:pt>
                <c:pt idx="995">
                  <c:v>13.439478260869564</c:v>
                </c:pt>
                <c:pt idx="996">
                  <c:v>13.450391304347825</c:v>
                </c:pt>
                <c:pt idx="997">
                  <c:v>13.458695652173914</c:v>
                </c:pt>
                <c:pt idx="998">
                  <c:v>13.468434782608696</c:v>
                </c:pt>
                <c:pt idx="999">
                  <c:v>13.475913043478261</c:v>
                </c:pt>
                <c:pt idx="1000">
                  <c:v>13.474913043478264</c:v>
                </c:pt>
                <c:pt idx="1001">
                  <c:v>13.479434782608697</c:v>
                </c:pt>
                <c:pt idx="1002">
                  <c:v>13.489086956521742</c:v>
                </c:pt>
                <c:pt idx="1003">
                  <c:v>13.497173913043481</c:v>
                </c:pt>
                <c:pt idx="1004">
                  <c:v>13.507086956521739</c:v>
                </c:pt>
                <c:pt idx="1005">
                  <c:v>13.519695652173912</c:v>
                </c:pt>
                <c:pt idx="1006">
                  <c:v>13.527521739130437</c:v>
                </c:pt>
                <c:pt idx="1007">
                  <c:v>13.531000000000001</c:v>
                </c:pt>
                <c:pt idx="1008">
                  <c:v>13.537565217391304</c:v>
                </c:pt>
                <c:pt idx="1009">
                  <c:v>13.552999999999999</c:v>
                </c:pt>
                <c:pt idx="1010">
                  <c:v>13.565391304347827</c:v>
                </c:pt>
                <c:pt idx="1011">
                  <c:v>13.569826086956521</c:v>
                </c:pt>
                <c:pt idx="1012">
                  <c:v>13.575826086956523</c:v>
                </c:pt>
                <c:pt idx="1013">
                  <c:v>13.580521739130434</c:v>
                </c:pt>
                <c:pt idx="1014">
                  <c:v>13.583478260869564</c:v>
                </c:pt>
                <c:pt idx="1015">
                  <c:v>13.584999999999997</c:v>
                </c:pt>
                <c:pt idx="1016">
                  <c:v>13.586478260869564</c:v>
                </c:pt>
                <c:pt idx="1017">
                  <c:v>13.589260869565214</c:v>
                </c:pt>
                <c:pt idx="1018">
                  <c:v>13.592043478260866</c:v>
                </c:pt>
                <c:pt idx="1019">
                  <c:v>13.595478260869566</c:v>
                </c:pt>
                <c:pt idx="1020">
                  <c:v>13.603347826086956</c:v>
                </c:pt>
                <c:pt idx="1021">
                  <c:v>13.611956521739129</c:v>
                </c:pt>
                <c:pt idx="1022">
                  <c:v>13.619043478260867</c:v>
                </c:pt>
                <c:pt idx="1023">
                  <c:v>13.629434782608692</c:v>
                </c:pt>
                <c:pt idx="1024">
                  <c:v>13.636565217391302</c:v>
                </c:pt>
                <c:pt idx="1025">
                  <c:v>13.642391304347827</c:v>
                </c:pt>
                <c:pt idx="1026">
                  <c:v>13.646652173913044</c:v>
                </c:pt>
                <c:pt idx="1027">
                  <c:v>13.645434782608698</c:v>
                </c:pt>
                <c:pt idx="1028">
                  <c:v>13.639130434782608</c:v>
                </c:pt>
                <c:pt idx="1029">
                  <c:v>13.637869565217388</c:v>
                </c:pt>
                <c:pt idx="1030">
                  <c:v>13.642478260869565</c:v>
                </c:pt>
                <c:pt idx="1031">
                  <c:v>13.642086956521737</c:v>
                </c:pt>
                <c:pt idx="1032">
                  <c:v>13.641347826086959</c:v>
                </c:pt>
                <c:pt idx="1033">
                  <c:v>13.649956521739131</c:v>
                </c:pt>
                <c:pt idx="1034">
                  <c:v>13.662608695652175</c:v>
                </c:pt>
                <c:pt idx="1035">
                  <c:v>13.669999999999998</c:v>
                </c:pt>
                <c:pt idx="1036">
                  <c:v>13.673130434782607</c:v>
                </c:pt>
                <c:pt idx="1037">
                  <c:v>13.676391304347828</c:v>
                </c:pt>
                <c:pt idx="1038">
                  <c:v>13.67908695652174</c:v>
                </c:pt>
                <c:pt idx="1039">
                  <c:v>13.68013043478261</c:v>
                </c:pt>
                <c:pt idx="1040">
                  <c:v>13.684173913043482</c:v>
                </c:pt>
                <c:pt idx="1041">
                  <c:v>13.690913043478265</c:v>
                </c:pt>
                <c:pt idx="1042">
                  <c:v>13.7014347826087</c:v>
                </c:pt>
                <c:pt idx="1043">
                  <c:v>13.708565217391305</c:v>
                </c:pt>
                <c:pt idx="1044">
                  <c:v>13.714130434782613</c:v>
                </c:pt>
                <c:pt idx="1045">
                  <c:v>13.723869565217392</c:v>
                </c:pt>
                <c:pt idx="1046">
                  <c:v>13.730521739130438</c:v>
                </c:pt>
                <c:pt idx="1047">
                  <c:v>13.736217391304351</c:v>
                </c:pt>
                <c:pt idx="1048">
                  <c:v>13.741347826086958</c:v>
                </c:pt>
                <c:pt idx="1049">
                  <c:v>13.75504347826087</c:v>
                </c:pt>
                <c:pt idx="1050">
                  <c:v>13.771478260869566</c:v>
                </c:pt>
                <c:pt idx="1051">
                  <c:v>13.784478260869566</c:v>
                </c:pt>
                <c:pt idx="1052">
                  <c:v>13.795521739130431</c:v>
                </c:pt>
                <c:pt idx="1053">
                  <c:v>13.805869565217391</c:v>
                </c:pt>
                <c:pt idx="1054">
                  <c:v>13.817913043478262</c:v>
                </c:pt>
                <c:pt idx="1055">
                  <c:v>13.826391304347826</c:v>
                </c:pt>
                <c:pt idx="1056">
                  <c:v>13.832826086956523</c:v>
                </c:pt>
                <c:pt idx="1057">
                  <c:v>13.835217391304349</c:v>
                </c:pt>
                <c:pt idx="1058">
                  <c:v>13.841478260869565</c:v>
                </c:pt>
                <c:pt idx="1059">
                  <c:v>13.845521739130435</c:v>
                </c:pt>
                <c:pt idx="1060">
                  <c:v>13.85095652173913</c:v>
                </c:pt>
                <c:pt idx="1061">
                  <c:v>13.861347826086957</c:v>
                </c:pt>
                <c:pt idx="1062">
                  <c:v>13.875608695652174</c:v>
                </c:pt>
                <c:pt idx="1063">
                  <c:v>13.886695652173913</c:v>
                </c:pt>
                <c:pt idx="1064">
                  <c:v>13.895347826086958</c:v>
                </c:pt>
                <c:pt idx="1065">
                  <c:v>13.902173913043478</c:v>
                </c:pt>
                <c:pt idx="1066">
                  <c:v>13.900826086956524</c:v>
                </c:pt>
                <c:pt idx="1067">
                  <c:v>13.901173913043479</c:v>
                </c:pt>
                <c:pt idx="1068">
                  <c:v>13.902826086956521</c:v>
                </c:pt>
                <c:pt idx="1069">
                  <c:v>13.910739130434781</c:v>
                </c:pt>
                <c:pt idx="1070">
                  <c:v>13.920043478260867</c:v>
                </c:pt>
                <c:pt idx="1071">
                  <c:v>13.921217391304342</c:v>
                </c:pt>
                <c:pt idx="1072">
                  <c:v>13.918999999999997</c:v>
                </c:pt>
                <c:pt idx="1073">
                  <c:v>13.915869565217392</c:v>
                </c:pt>
                <c:pt idx="1074">
                  <c:v>13.918913043478261</c:v>
                </c:pt>
                <c:pt idx="1075">
                  <c:v>13.928478260869566</c:v>
                </c:pt>
                <c:pt idx="1076">
                  <c:v>13.935826086956524</c:v>
                </c:pt>
                <c:pt idx="1077">
                  <c:v>13.934478260869568</c:v>
                </c:pt>
                <c:pt idx="1078">
                  <c:v>13.938826086956524</c:v>
                </c:pt>
                <c:pt idx="1079">
                  <c:v>13.942260869565221</c:v>
                </c:pt>
                <c:pt idx="1080">
                  <c:v>13.954869565217393</c:v>
                </c:pt>
                <c:pt idx="1081">
                  <c:v>13.96556521739131</c:v>
                </c:pt>
                <c:pt idx="1082">
                  <c:v>13.978304347826088</c:v>
                </c:pt>
                <c:pt idx="1083">
                  <c:v>13.986130434782613</c:v>
                </c:pt>
                <c:pt idx="1084">
                  <c:v>13.990043478260871</c:v>
                </c:pt>
                <c:pt idx="1085">
                  <c:v>13.995304347826087</c:v>
                </c:pt>
                <c:pt idx="1086">
                  <c:v>13.998695652173909</c:v>
                </c:pt>
                <c:pt idx="1087">
                  <c:v>13.997695652173912</c:v>
                </c:pt>
                <c:pt idx="1088">
                  <c:v>13.997608695652172</c:v>
                </c:pt>
                <c:pt idx="1089">
                  <c:v>14.002608695652171</c:v>
                </c:pt>
                <c:pt idx="1090">
                  <c:v>14.007913043478261</c:v>
                </c:pt>
                <c:pt idx="1091">
                  <c:v>14.012391304347824</c:v>
                </c:pt>
                <c:pt idx="1092">
                  <c:v>14.016434782608698</c:v>
                </c:pt>
                <c:pt idx="1093">
                  <c:v>14.022826086956524</c:v>
                </c:pt>
                <c:pt idx="1094">
                  <c:v>14.034956521739129</c:v>
                </c:pt>
                <c:pt idx="1095">
                  <c:v>14.04269565217391</c:v>
                </c:pt>
                <c:pt idx="1096">
                  <c:v>14.049043478260868</c:v>
                </c:pt>
                <c:pt idx="1097">
                  <c:v>14.052043478260867</c:v>
                </c:pt>
                <c:pt idx="1098">
                  <c:v>14.051347826086953</c:v>
                </c:pt>
                <c:pt idx="1099">
                  <c:v>14.05673913043478</c:v>
                </c:pt>
                <c:pt idx="1100">
                  <c:v>14.063000000000001</c:v>
                </c:pt>
                <c:pt idx="1101">
                  <c:v>14.07104347826087</c:v>
                </c:pt>
                <c:pt idx="1102">
                  <c:v>14.076913043478264</c:v>
                </c:pt>
                <c:pt idx="1103">
                  <c:v>14.075652173913046</c:v>
                </c:pt>
                <c:pt idx="1104">
                  <c:v>14.075608695652175</c:v>
                </c:pt>
                <c:pt idx="1105">
                  <c:v>14.075956521739132</c:v>
                </c:pt>
                <c:pt idx="1106">
                  <c:v>14.075956521739132</c:v>
                </c:pt>
                <c:pt idx="1107">
                  <c:v>14.082521739130437</c:v>
                </c:pt>
                <c:pt idx="1108">
                  <c:v>14.082304347826089</c:v>
                </c:pt>
                <c:pt idx="1109">
                  <c:v>14.089391304347826</c:v>
                </c:pt>
                <c:pt idx="1110">
                  <c:v>14.097434782608696</c:v>
                </c:pt>
                <c:pt idx="1111">
                  <c:v>14.103956521739127</c:v>
                </c:pt>
                <c:pt idx="1112">
                  <c:v>14.112913043478255</c:v>
                </c:pt>
                <c:pt idx="1113">
                  <c:v>14.124608695652173</c:v>
                </c:pt>
                <c:pt idx="1114">
                  <c:v>14.130608695652173</c:v>
                </c:pt>
                <c:pt idx="1115">
                  <c:v>14.130739130434783</c:v>
                </c:pt>
                <c:pt idx="1116">
                  <c:v>14.131434782608695</c:v>
                </c:pt>
                <c:pt idx="1117">
                  <c:v>14.134347826086955</c:v>
                </c:pt>
                <c:pt idx="1118">
                  <c:v>14.140652173913042</c:v>
                </c:pt>
                <c:pt idx="1119">
                  <c:v>14.143695652173911</c:v>
                </c:pt>
                <c:pt idx="1120">
                  <c:v>14.148782608695651</c:v>
                </c:pt>
                <c:pt idx="1121">
                  <c:v>14.155565217391302</c:v>
                </c:pt>
                <c:pt idx="1122">
                  <c:v>14.154608695652174</c:v>
                </c:pt>
                <c:pt idx="1123">
                  <c:v>14.162130434782608</c:v>
                </c:pt>
                <c:pt idx="1124">
                  <c:v>14.160608695652174</c:v>
                </c:pt>
                <c:pt idx="1125">
                  <c:v>14.165043478260872</c:v>
                </c:pt>
                <c:pt idx="1126">
                  <c:v>14.174521739130435</c:v>
                </c:pt>
                <c:pt idx="1127">
                  <c:v>14.177956521739128</c:v>
                </c:pt>
                <c:pt idx="1128">
                  <c:v>14.184565217391304</c:v>
                </c:pt>
                <c:pt idx="1129">
                  <c:v>14.199782608695653</c:v>
                </c:pt>
                <c:pt idx="1130">
                  <c:v>14.208869565217393</c:v>
                </c:pt>
                <c:pt idx="1131">
                  <c:v>14.219043478260872</c:v>
                </c:pt>
                <c:pt idx="1132">
                  <c:v>14.223565217391304</c:v>
                </c:pt>
                <c:pt idx="1133">
                  <c:v>14.234956521739131</c:v>
                </c:pt>
                <c:pt idx="1134">
                  <c:v>14.243521739130435</c:v>
                </c:pt>
                <c:pt idx="1135">
                  <c:v>14.247391304347826</c:v>
                </c:pt>
                <c:pt idx="1136">
                  <c:v>14.247913043478261</c:v>
                </c:pt>
                <c:pt idx="1137">
                  <c:v>14.256695652173914</c:v>
                </c:pt>
                <c:pt idx="1138">
                  <c:v>14.264260869565218</c:v>
                </c:pt>
                <c:pt idx="1139">
                  <c:v>14.268652173913045</c:v>
                </c:pt>
                <c:pt idx="1140">
                  <c:v>14.269913043478262</c:v>
                </c:pt>
                <c:pt idx="1141">
                  <c:v>14.269260869565217</c:v>
                </c:pt>
                <c:pt idx="1142">
                  <c:v>14.273434782608692</c:v>
                </c:pt>
                <c:pt idx="1143">
                  <c:v>14.275521739130431</c:v>
                </c:pt>
                <c:pt idx="1144">
                  <c:v>14.278217391304345</c:v>
                </c:pt>
                <c:pt idx="1145">
                  <c:v>14.284739130434781</c:v>
                </c:pt>
                <c:pt idx="1146">
                  <c:v>14.28869565217391</c:v>
                </c:pt>
                <c:pt idx="1147">
                  <c:v>14.293217391304347</c:v>
                </c:pt>
                <c:pt idx="1148">
                  <c:v>14.295956521739129</c:v>
                </c:pt>
                <c:pt idx="1149">
                  <c:v>14.299739130434784</c:v>
                </c:pt>
                <c:pt idx="1150">
                  <c:v>14.30595652173913</c:v>
                </c:pt>
                <c:pt idx="1151">
                  <c:v>14.308869565217393</c:v>
                </c:pt>
                <c:pt idx="1152">
                  <c:v>14.306130434782608</c:v>
                </c:pt>
                <c:pt idx="1153">
                  <c:v>14.307086956521742</c:v>
                </c:pt>
                <c:pt idx="1154">
                  <c:v>14.309826086956523</c:v>
                </c:pt>
                <c:pt idx="1155">
                  <c:v>14.316391304347826</c:v>
                </c:pt>
                <c:pt idx="1156">
                  <c:v>14.316565217391304</c:v>
                </c:pt>
                <c:pt idx="1157">
                  <c:v>14.313478260869568</c:v>
                </c:pt>
                <c:pt idx="1158">
                  <c:v>14.316826086956523</c:v>
                </c:pt>
                <c:pt idx="1159">
                  <c:v>14.316478260869564</c:v>
                </c:pt>
                <c:pt idx="1160">
                  <c:v>14.315478260869567</c:v>
                </c:pt>
                <c:pt idx="1161">
                  <c:v>14.326652173913045</c:v>
                </c:pt>
                <c:pt idx="1162">
                  <c:v>14.335652173913045</c:v>
                </c:pt>
                <c:pt idx="1163">
                  <c:v>14.344739130434784</c:v>
                </c:pt>
                <c:pt idx="1164">
                  <c:v>14.354173913043478</c:v>
                </c:pt>
                <c:pt idx="1165">
                  <c:v>14.365086956521742</c:v>
                </c:pt>
                <c:pt idx="1166">
                  <c:v>14.378739130434786</c:v>
                </c:pt>
                <c:pt idx="1167">
                  <c:v>14.389913043478264</c:v>
                </c:pt>
                <c:pt idx="1168">
                  <c:v>14.396695652173914</c:v>
                </c:pt>
                <c:pt idx="1169">
                  <c:v>14.401304347826088</c:v>
                </c:pt>
                <c:pt idx="1170">
                  <c:v>14.406521739130433</c:v>
                </c:pt>
                <c:pt idx="1171">
                  <c:v>14.413217391304347</c:v>
                </c:pt>
                <c:pt idx="1172">
                  <c:v>14.415260869565213</c:v>
                </c:pt>
                <c:pt idx="1173">
                  <c:v>14.417826086956518</c:v>
                </c:pt>
                <c:pt idx="1174">
                  <c:v>14.424565217391301</c:v>
                </c:pt>
                <c:pt idx="1175">
                  <c:v>14.436565217391305</c:v>
                </c:pt>
                <c:pt idx="1176">
                  <c:v>14.447260869565216</c:v>
                </c:pt>
                <c:pt idx="1177">
                  <c:v>14.454565217391306</c:v>
                </c:pt>
                <c:pt idx="1178">
                  <c:v>14.455434782608696</c:v>
                </c:pt>
                <c:pt idx="1179">
                  <c:v>14.459695652173911</c:v>
                </c:pt>
                <c:pt idx="1180">
                  <c:v>14.468913043478262</c:v>
                </c:pt>
                <c:pt idx="1181">
                  <c:v>14.473086956521739</c:v>
                </c:pt>
                <c:pt idx="1182">
                  <c:v>14.479608695652171</c:v>
                </c:pt>
                <c:pt idx="1183">
                  <c:v>14.488608695652172</c:v>
                </c:pt>
                <c:pt idx="1184">
                  <c:v>14.490608695652174</c:v>
                </c:pt>
                <c:pt idx="1185">
                  <c:v>14.495695652173913</c:v>
                </c:pt>
                <c:pt idx="1186">
                  <c:v>14.497000000000002</c:v>
                </c:pt>
                <c:pt idx="1187">
                  <c:v>14.500521739130434</c:v>
                </c:pt>
                <c:pt idx="1188">
                  <c:v>14.504608695652173</c:v>
                </c:pt>
                <c:pt idx="1189">
                  <c:v>14.507652173913042</c:v>
                </c:pt>
                <c:pt idx="1190">
                  <c:v>14.510173913043477</c:v>
                </c:pt>
                <c:pt idx="1191">
                  <c:v>14.51508695652174</c:v>
                </c:pt>
                <c:pt idx="1192">
                  <c:v>14.523608695652177</c:v>
                </c:pt>
                <c:pt idx="1193">
                  <c:v>14.532826086956524</c:v>
                </c:pt>
                <c:pt idx="1194">
                  <c:v>14.536086956521741</c:v>
                </c:pt>
                <c:pt idx="1195">
                  <c:v>14.545043478260872</c:v>
                </c:pt>
                <c:pt idx="1196">
                  <c:v>14.554000000000004</c:v>
                </c:pt>
                <c:pt idx="1197">
                  <c:v>14.557391304347828</c:v>
                </c:pt>
                <c:pt idx="1198">
                  <c:v>14.55221739130435</c:v>
                </c:pt>
                <c:pt idx="1199">
                  <c:v>14.55008695652174</c:v>
                </c:pt>
                <c:pt idx="1200">
                  <c:v>14.553347826086958</c:v>
                </c:pt>
                <c:pt idx="1201">
                  <c:v>14.564956521739132</c:v>
                </c:pt>
                <c:pt idx="1202">
                  <c:v>14.572913043478264</c:v>
                </c:pt>
                <c:pt idx="1203">
                  <c:v>14.580521739130441</c:v>
                </c:pt>
                <c:pt idx="1204">
                  <c:v>14.591347826086963</c:v>
                </c:pt>
                <c:pt idx="1205">
                  <c:v>14.605739130434788</c:v>
                </c:pt>
                <c:pt idx="1206">
                  <c:v>14.611695652173916</c:v>
                </c:pt>
                <c:pt idx="1207">
                  <c:v>14.618521739130438</c:v>
                </c:pt>
                <c:pt idx="1208">
                  <c:v>14.62408695652174</c:v>
                </c:pt>
                <c:pt idx="1209">
                  <c:v>14.633695652173911</c:v>
                </c:pt>
                <c:pt idx="1210">
                  <c:v>14.637478260869564</c:v>
                </c:pt>
                <c:pt idx="1211">
                  <c:v>14.638869565217389</c:v>
                </c:pt>
                <c:pt idx="1212">
                  <c:v>14.643782608695654</c:v>
                </c:pt>
                <c:pt idx="1213">
                  <c:v>14.644434782608696</c:v>
                </c:pt>
                <c:pt idx="1214">
                  <c:v>14.642304347826087</c:v>
                </c:pt>
                <c:pt idx="1215">
                  <c:v>14.642826086956523</c:v>
                </c:pt>
                <c:pt idx="1216">
                  <c:v>14.647217391304347</c:v>
                </c:pt>
                <c:pt idx="1217">
                  <c:v>14.653608695652174</c:v>
                </c:pt>
                <c:pt idx="1218">
                  <c:v>14.651260869565215</c:v>
                </c:pt>
                <c:pt idx="1219">
                  <c:v>14.652999999999997</c:v>
                </c:pt>
                <c:pt idx="1220">
                  <c:v>14.661739130434778</c:v>
                </c:pt>
                <c:pt idx="1221">
                  <c:v>14.672391304347823</c:v>
                </c:pt>
                <c:pt idx="1222">
                  <c:v>14.68173913043478</c:v>
                </c:pt>
                <c:pt idx="1223">
                  <c:v>14.694913043478259</c:v>
                </c:pt>
                <c:pt idx="1224">
                  <c:v>14.699826086956522</c:v>
                </c:pt>
                <c:pt idx="1225">
                  <c:v>14.700652173913044</c:v>
                </c:pt>
                <c:pt idx="1226">
                  <c:v>14.701782608695655</c:v>
                </c:pt>
                <c:pt idx="1227">
                  <c:v>14.696739130434787</c:v>
                </c:pt>
                <c:pt idx="1228">
                  <c:v>14.690782608695654</c:v>
                </c:pt>
                <c:pt idx="1229">
                  <c:v>14.698782608695652</c:v>
                </c:pt>
                <c:pt idx="1230">
                  <c:v>14.70382608695652</c:v>
                </c:pt>
                <c:pt idx="1231">
                  <c:v>14.705391304347824</c:v>
                </c:pt>
                <c:pt idx="1232">
                  <c:v>14.71078260869565</c:v>
                </c:pt>
                <c:pt idx="1233">
                  <c:v>14.716739130434783</c:v>
                </c:pt>
                <c:pt idx="1234">
                  <c:v>14.720652173913043</c:v>
                </c:pt>
                <c:pt idx="1235">
                  <c:v>14.722391304347827</c:v>
                </c:pt>
                <c:pt idx="1236">
                  <c:v>14.723608695652178</c:v>
                </c:pt>
                <c:pt idx="1237">
                  <c:v>14.730565217391307</c:v>
                </c:pt>
                <c:pt idx="1238">
                  <c:v>14.731869565217394</c:v>
                </c:pt>
                <c:pt idx="1239">
                  <c:v>14.734434782608696</c:v>
                </c:pt>
                <c:pt idx="1240">
                  <c:v>14.735608695652173</c:v>
                </c:pt>
                <c:pt idx="1241">
                  <c:v>14.741869565217394</c:v>
                </c:pt>
                <c:pt idx="1242">
                  <c:v>14.746782608695653</c:v>
                </c:pt>
                <c:pt idx="1243">
                  <c:v>14.746173913043474</c:v>
                </c:pt>
                <c:pt idx="1244">
                  <c:v>14.750956521739127</c:v>
                </c:pt>
                <c:pt idx="1245">
                  <c:v>14.756956521739129</c:v>
                </c:pt>
                <c:pt idx="1246">
                  <c:v>14.761434782608694</c:v>
                </c:pt>
                <c:pt idx="1247">
                  <c:v>14.762434782608695</c:v>
                </c:pt>
                <c:pt idx="1248">
                  <c:v>14.763652173913044</c:v>
                </c:pt>
                <c:pt idx="1249">
                  <c:v>14.766608695652174</c:v>
                </c:pt>
                <c:pt idx="1250">
                  <c:v>14.778217391304349</c:v>
                </c:pt>
                <c:pt idx="1251">
                  <c:v>14.787130434782611</c:v>
                </c:pt>
                <c:pt idx="1252">
                  <c:v>14.785826086956522</c:v>
                </c:pt>
                <c:pt idx="1253">
                  <c:v>14.787782608695654</c:v>
                </c:pt>
                <c:pt idx="1254">
                  <c:v>14.793173913043479</c:v>
                </c:pt>
                <c:pt idx="1255">
                  <c:v>14.797391304347828</c:v>
                </c:pt>
                <c:pt idx="1256">
                  <c:v>14.800304347826083</c:v>
                </c:pt>
                <c:pt idx="1257">
                  <c:v>14.807391304347822</c:v>
                </c:pt>
                <c:pt idx="1258">
                  <c:v>14.811869565217389</c:v>
                </c:pt>
                <c:pt idx="1259">
                  <c:v>14.820782608695646</c:v>
                </c:pt>
                <c:pt idx="1260">
                  <c:v>14.824521739130432</c:v>
                </c:pt>
                <c:pt idx="1261">
                  <c:v>14.831347826086958</c:v>
                </c:pt>
                <c:pt idx="1262">
                  <c:v>14.835347826086956</c:v>
                </c:pt>
                <c:pt idx="1263">
                  <c:v>14.839652173913043</c:v>
                </c:pt>
                <c:pt idx="1264">
                  <c:v>14.845956521739129</c:v>
                </c:pt>
                <c:pt idx="1265">
                  <c:v>14.852739130434783</c:v>
                </c:pt>
                <c:pt idx="1266">
                  <c:v>14.860956521739132</c:v>
                </c:pt>
                <c:pt idx="1267">
                  <c:v>14.865739130434784</c:v>
                </c:pt>
                <c:pt idx="1268">
                  <c:v>14.867391304347828</c:v>
                </c:pt>
                <c:pt idx="1269">
                  <c:v>14.868391304347824</c:v>
                </c:pt>
                <c:pt idx="1270">
                  <c:v>14.873130434782606</c:v>
                </c:pt>
                <c:pt idx="1271">
                  <c:v>14.880739130434783</c:v>
                </c:pt>
                <c:pt idx="1272">
                  <c:v>14.887086956521735</c:v>
                </c:pt>
                <c:pt idx="1273">
                  <c:v>14.886478260869561</c:v>
                </c:pt>
                <c:pt idx="1274">
                  <c:v>14.88686956521739</c:v>
                </c:pt>
                <c:pt idx="1275">
                  <c:v>14.889217391304346</c:v>
                </c:pt>
                <c:pt idx="1276">
                  <c:v>14.888565217391303</c:v>
                </c:pt>
                <c:pt idx="1277">
                  <c:v>14.892782608695653</c:v>
                </c:pt>
                <c:pt idx="1278">
                  <c:v>14.898782608695653</c:v>
                </c:pt>
                <c:pt idx="1279">
                  <c:v>14.905826086956521</c:v>
                </c:pt>
                <c:pt idx="1280">
                  <c:v>14.911521739130436</c:v>
                </c:pt>
                <c:pt idx="1281">
                  <c:v>14.91413043478261</c:v>
                </c:pt>
                <c:pt idx="1282">
                  <c:v>14.920869565217394</c:v>
                </c:pt>
                <c:pt idx="1283">
                  <c:v>14.932521739130435</c:v>
                </c:pt>
                <c:pt idx="1284">
                  <c:v>14.944130434782608</c:v>
                </c:pt>
                <c:pt idx="1285">
                  <c:v>14.946173913043479</c:v>
                </c:pt>
                <c:pt idx="1286">
                  <c:v>14.948260869565217</c:v>
                </c:pt>
                <c:pt idx="1287">
                  <c:v>14.950478260869568</c:v>
                </c:pt>
                <c:pt idx="1288">
                  <c:v>14.954695652173916</c:v>
                </c:pt>
                <c:pt idx="1289">
                  <c:v>14.95121739130435</c:v>
                </c:pt>
                <c:pt idx="1290">
                  <c:v>14.949478260869567</c:v>
                </c:pt>
                <c:pt idx="1291">
                  <c:v>14.947826086956523</c:v>
                </c:pt>
                <c:pt idx="1292">
                  <c:v>14.943260869565217</c:v>
                </c:pt>
                <c:pt idx="1293">
                  <c:v>14.950217391304349</c:v>
                </c:pt>
                <c:pt idx="1294">
                  <c:v>14.953000000000001</c:v>
                </c:pt>
                <c:pt idx="1295">
                  <c:v>14.956521739130437</c:v>
                </c:pt>
                <c:pt idx="1296">
                  <c:v>14.961130434782611</c:v>
                </c:pt>
                <c:pt idx="1297">
                  <c:v>14.962913043478261</c:v>
                </c:pt>
                <c:pt idx="1298">
                  <c:v>14.965478260869563</c:v>
                </c:pt>
                <c:pt idx="1299">
                  <c:v>14.975347826086955</c:v>
                </c:pt>
                <c:pt idx="1300">
                  <c:v>14.978565217391303</c:v>
                </c:pt>
                <c:pt idx="1301">
                  <c:v>14.978826086956518</c:v>
                </c:pt>
                <c:pt idx="1302">
                  <c:v>14.985347826086954</c:v>
                </c:pt>
                <c:pt idx="1303">
                  <c:v>14.988608695652172</c:v>
                </c:pt>
                <c:pt idx="1304">
                  <c:v>14.996217391304349</c:v>
                </c:pt>
                <c:pt idx="1305">
                  <c:v>14.994565217391305</c:v>
                </c:pt>
                <c:pt idx="1306">
                  <c:v>14.990826086956526</c:v>
                </c:pt>
                <c:pt idx="1307">
                  <c:v>14.989782608695652</c:v>
                </c:pt>
                <c:pt idx="1308">
                  <c:v>15.00113043478261</c:v>
                </c:pt>
                <c:pt idx="1309">
                  <c:v>15.009565217391305</c:v>
                </c:pt>
                <c:pt idx="1310">
                  <c:v>15.013086956521741</c:v>
                </c:pt>
                <c:pt idx="1311">
                  <c:v>15.012782608695652</c:v>
                </c:pt>
                <c:pt idx="1312">
                  <c:v>15.02417391304348</c:v>
                </c:pt>
                <c:pt idx="1313">
                  <c:v>15.037130434782606</c:v>
                </c:pt>
                <c:pt idx="1314">
                  <c:v>15.045130434782607</c:v>
                </c:pt>
                <c:pt idx="1315">
                  <c:v>15.054043478260867</c:v>
                </c:pt>
                <c:pt idx="1316">
                  <c:v>15.049391304347825</c:v>
                </c:pt>
                <c:pt idx="1317">
                  <c:v>15.05695652173913</c:v>
                </c:pt>
                <c:pt idx="1318">
                  <c:v>15.066652173913047</c:v>
                </c:pt>
                <c:pt idx="1319">
                  <c:v>15.070391304347829</c:v>
                </c:pt>
                <c:pt idx="1320">
                  <c:v>15.078565217391304</c:v>
                </c:pt>
                <c:pt idx="1321">
                  <c:v>15.084565217391306</c:v>
                </c:pt>
                <c:pt idx="1322">
                  <c:v>15.081478260869568</c:v>
                </c:pt>
                <c:pt idx="1323">
                  <c:v>15.082565217391307</c:v>
                </c:pt>
                <c:pt idx="1324">
                  <c:v>15.087782608695655</c:v>
                </c:pt>
                <c:pt idx="1325">
                  <c:v>15.08908695652174</c:v>
                </c:pt>
                <c:pt idx="1326">
                  <c:v>15.091478260869565</c:v>
                </c:pt>
                <c:pt idx="1327">
                  <c:v>15.097043478260868</c:v>
                </c:pt>
                <c:pt idx="1328">
                  <c:v>15.109652173913043</c:v>
                </c:pt>
                <c:pt idx="1329">
                  <c:v>15.119434782608694</c:v>
                </c:pt>
                <c:pt idx="1330">
                  <c:v>15.123478260869565</c:v>
                </c:pt>
                <c:pt idx="1331">
                  <c:v>15.124869565217391</c:v>
                </c:pt>
                <c:pt idx="1332">
                  <c:v>15.130217391304347</c:v>
                </c:pt>
                <c:pt idx="1333">
                  <c:v>15.137130434782611</c:v>
                </c:pt>
                <c:pt idx="1334">
                  <c:v>15.146826086956525</c:v>
                </c:pt>
                <c:pt idx="1335">
                  <c:v>15.151869565217396</c:v>
                </c:pt>
                <c:pt idx="1336">
                  <c:v>15.153913043478262</c:v>
                </c:pt>
                <c:pt idx="1337">
                  <c:v>15.157478260869564</c:v>
                </c:pt>
                <c:pt idx="1338">
                  <c:v>15.160782608695653</c:v>
                </c:pt>
                <c:pt idx="1339">
                  <c:v>15.168826086956521</c:v>
                </c:pt>
                <c:pt idx="1340">
                  <c:v>15.173999999999998</c:v>
                </c:pt>
                <c:pt idx="1341">
                  <c:v>15.174217391304346</c:v>
                </c:pt>
                <c:pt idx="1342">
                  <c:v>15.180347826086953</c:v>
                </c:pt>
                <c:pt idx="1343">
                  <c:v>15.187391304347823</c:v>
                </c:pt>
                <c:pt idx="1344">
                  <c:v>15.19360869565217</c:v>
                </c:pt>
                <c:pt idx="1345">
                  <c:v>15.204565217391304</c:v>
                </c:pt>
                <c:pt idx="1346">
                  <c:v>15.212086956521739</c:v>
                </c:pt>
                <c:pt idx="1347">
                  <c:v>15.218608695652176</c:v>
                </c:pt>
                <c:pt idx="1348">
                  <c:v>15.224434782608695</c:v>
                </c:pt>
                <c:pt idx="1349">
                  <c:v>15.229043478260868</c:v>
                </c:pt>
                <c:pt idx="1350">
                  <c:v>15.23</c:v>
                </c:pt>
                <c:pt idx="1351">
                  <c:v>15.224608695652174</c:v>
                </c:pt>
                <c:pt idx="1352">
                  <c:v>15.226652173913044</c:v>
                </c:pt>
                <c:pt idx="1353">
                  <c:v>15.235739130434784</c:v>
                </c:pt>
                <c:pt idx="1354">
                  <c:v>15.242130434782609</c:v>
                </c:pt>
                <c:pt idx="1355">
                  <c:v>15.243782608695655</c:v>
                </c:pt>
                <c:pt idx="1356">
                  <c:v>15.249782608695655</c:v>
                </c:pt>
                <c:pt idx="1357">
                  <c:v>15.252130434782613</c:v>
                </c:pt>
                <c:pt idx="1358">
                  <c:v>15.256956521739131</c:v>
                </c:pt>
                <c:pt idx="1359">
                  <c:v>15.260521739130436</c:v>
                </c:pt>
                <c:pt idx="1360">
                  <c:v>15.262391304347828</c:v>
                </c:pt>
                <c:pt idx="1361">
                  <c:v>15.266956521739131</c:v>
                </c:pt>
                <c:pt idx="1362">
                  <c:v>15.275565217391303</c:v>
                </c:pt>
                <c:pt idx="1363">
                  <c:v>15.276304347826088</c:v>
                </c:pt>
                <c:pt idx="1364">
                  <c:v>15.278608695652174</c:v>
                </c:pt>
                <c:pt idx="1365">
                  <c:v>15.289434782608694</c:v>
                </c:pt>
                <c:pt idx="1366">
                  <c:v>15.295782608695655</c:v>
                </c:pt>
                <c:pt idx="1367">
                  <c:v>15.302043478260872</c:v>
                </c:pt>
                <c:pt idx="1368">
                  <c:v>15.30408695652174</c:v>
                </c:pt>
                <c:pt idx="1369">
                  <c:v>15.301565217391305</c:v>
                </c:pt>
                <c:pt idx="1370">
                  <c:v>15.301782608695653</c:v>
                </c:pt>
                <c:pt idx="1371">
                  <c:v>15.30513043478261</c:v>
                </c:pt>
                <c:pt idx="1372">
                  <c:v>15.311000000000002</c:v>
                </c:pt>
                <c:pt idx="1373">
                  <c:v>15.318913043478259</c:v>
                </c:pt>
                <c:pt idx="1374">
                  <c:v>15.334565217391301</c:v>
                </c:pt>
                <c:pt idx="1375">
                  <c:v>15.342086956521742</c:v>
                </c:pt>
                <c:pt idx="1376">
                  <c:v>15.343173913043479</c:v>
                </c:pt>
                <c:pt idx="1377">
                  <c:v>15.343956521739129</c:v>
                </c:pt>
                <c:pt idx="1378">
                  <c:v>15.34960869565217</c:v>
                </c:pt>
                <c:pt idx="1379">
                  <c:v>15.352956521739131</c:v>
                </c:pt>
                <c:pt idx="1380">
                  <c:v>15.362652173913045</c:v>
                </c:pt>
                <c:pt idx="1381">
                  <c:v>15.368</c:v>
                </c:pt>
                <c:pt idx="1382">
                  <c:v>15.373565217391304</c:v>
                </c:pt>
                <c:pt idx="1383">
                  <c:v>15.385652173913044</c:v>
                </c:pt>
                <c:pt idx="1384">
                  <c:v>15.387782608695654</c:v>
                </c:pt>
                <c:pt idx="1385">
                  <c:v>15.380217391304347</c:v>
                </c:pt>
                <c:pt idx="1386">
                  <c:v>15.384913043478258</c:v>
                </c:pt>
                <c:pt idx="1387">
                  <c:v>15.393043478260868</c:v>
                </c:pt>
                <c:pt idx="1388">
                  <c:v>15.386130434782608</c:v>
                </c:pt>
                <c:pt idx="1389">
                  <c:v>15.382347826086958</c:v>
                </c:pt>
                <c:pt idx="1390">
                  <c:v>15.384217391304347</c:v>
                </c:pt>
                <c:pt idx="1391">
                  <c:v>15.392652173913046</c:v>
                </c:pt>
                <c:pt idx="1392">
                  <c:v>15.406434782608699</c:v>
                </c:pt>
                <c:pt idx="1393">
                  <c:v>15.410739130434788</c:v>
                </c:pt>
                <c:pt idx="1394">
                  <c:v>15.415826086956525</c:v>
                </c:pt>
                <c:pt idx="1395">
                  <c:v>15.420347826086958</c:v>
                </c:pt>
                <c:pt idx="1396">
                  <c:v>15.420695652173915</c:v>
                </c:pt>
                <c:pt idx="1397">
                  <c:v>15.415000000000001</c:v>
                </c:pt>
                <c:pt idx="1398">
                  <c:v>15.413173913043478</c:v>
                </c:pt>
                <c:pt idx="1399">
                  <c:v>15.413391304347826</c:v>
                </c:pt>
                <c:pt idx="1400">
                  <c:v>15.414</c:v>
                </c:pt>
                <c:pt idx="1401">
                  <c:v>15.410956521739131</c:v>
                </c:pt>
                <c:pt idx="1402">
                  <c:v>15.414869565217392</c:v>
                </c:pt>
                <c:pt idx="1403">
                  <c:v>15.411173913043479</c:v>
                </c:pt>
                <c:pt idx="1404">
                  <c:v>15.408913043478263</c:v>
                </c:pt>
                <c:pt idx="1405">
                  <c:v>15.404347826086957</c:v>
                </c:pt>
                <c:pt idx="1406">
                  <c:v>15.401565217391305</c:v>
                </c:pt>
                <c:pt idx="1407">
                  <c:v>15.405956521739128</c:v>
                </c:pt>
                <c:pt idx="1408">
                  <c:v>15.415652173913042</c:v>
                </c:pt>
                <c:pt idx="1409">
                  <c:v>15.419913043478259</c:v>
                </c:pt>
                <c:pt idx="1410">
                  <c:v>15.424695652173911</c:v>
                </c:pt>
                <c:pt idx="1411">
                  <c:v>15.442826086956522</c:v>
                </c:pt>
                <c:pt idx="1412">
                  <c:v>15.453304347826087</c:v>
                </c:pt>
                <c:pt idx="1413">
                  <c:v>15.456956521739132</c:v>
                </c:pt>
                <c:pt idx="1414">
                  <c:v>15.45708695652174</c:v>
                </c:pt>
                <c:pt idx="1415">
                  <c:v>15.454347826086959</c:v>
                </c:pt>
                <c:pt idx="1416">
                  <c:v>15.455956521739131</c:v>
                </c:pt>
                <c:pt idx="1417">
                  <c:v>15.454086956521737</c:v>
                </c:pt>
                <c:pt idx="1418">
                  <c:v>15.450565217391302</c:v>
                </c:pt>
                <c:pt idx="1419">
                  <c:v>15.454043478260866</c:v>
                </c:pt>
                <c:pt idx="1420">
                  <c:v>15.459869565217394</c:v>
                </c:pt>
                <c:pt idx="1421">
                  <c:v>15.464304347826088</c:v>
                </c:pt>
                <c:pt idx="1422">
                  <c:v>15.471826086956524</c:v>
                </c:pt>
                <c:pt idx="1423">
                  <c:v>15.48226086956522</c:v>
                </c:pt>
                <c:pt idx="1424">
                  <c:v>15.491739130434786</c:v>
                </c:pt>
                <c:pt idx="1425">
                  <c:v>15.494173913043481</c:v>
                </c:pt>
                <c:pt idx="1426">
                  <c:v>15.498086956521743</c:v>
                </c:pt>
                <c:pt idx="1427">
                  <c:v>15.503565217391303</c:v>
                </c:pt>
                <c:pt idx="1428">
                  <c:v>15.51360869565217</c:v>
                </c:pt>
                <c:pt idx="1429">
                  <c:v>15.520565217391303</c:v>
                </c:pt>
                <c:pt idx="1430">
                  <c:v>15.528521739130435</c:v>
                </c:pt>
                <c:pt idx="1431">
                  <c:v>15.538478260869566</c:v>
                </c:pt>
                <c:pt idx="1432">
                  <c:v>15.542608695652175</c:v>
                </c:pt>
                <c:pt idx="1433">
                  <c:v>15.543173913043479</c:v>
                </c:pt>
                <c:pt idx="1434">
                  <c:v>15.538478260869567</c:v>
                </c:pt>
                <c:pt idx="1435">
                  <c:v>15.538826086956522</c:v>
                </c:pt>
                <c:pt idx="1436">
                  <c:v>15.542304347826088</c:v>
                </c:pt>
                <c:pt idx="1437">
                  <c:v>15.550391304347826</c:v>
                </c:pt>
                <c:pt idx="1438">
                  <c:v>15.561304347826086</c:v>
                </c:pt>
                <c:pt idx="1439">
                  <c:v>15.570130434782611</c:v>
                </c:pt>
                <c:pt idx="1440">
                  <c:v>15.580652173913045</c:v>
                </c:pt>
                <c:pt idx="1441">
                  <c:v>15.585391304347826</c:v>
                </c:pt>
                <c:pt idx="1442">
                  <c:v>15.585826086956521</c:v>
                </c:pt>
                <c:pt idx="1443">
                  <c:v>15.592521739130436</c:v>
                </c:pt>
                <c:pt idx="1444">
                  <c:v>15.603869565217394</c:v>
                </c:pt>
                <c:pt idx="1445">
                  <c:v>15.611739130434783</c:v>
                </c:pt>
                <c:pt idx="1446">
                  <c:v>15.608304347826087</c:v>
                </c:pt>
                <c:pt idx="1447">
                  <c:v>15.609913043478262</c:v>
                </c:pt>
                <c:pt idx="1448">
                  <c:v>15.612695652173912</c:v>
                </c:pt>
                <c:pt idx="1449">
                  <c:v>15.618565217391303</c:v>
                </c:pt>
                <c:pt idx="1450">
                  <c:v>15.623999999999999</c:v>
                </c:pt>
                <c:pt idx="1451">
                  <c:v>15.619913043478258</c:v>
                </c:pt>
                <c:pt idx="1452">
                  <c:v>15.615999999999998</c:v>
                </c:pt>
                <c:pt idx="1453">
                  <c:v>15.614173913043475</c:v>
                </c:pt>
                <c:pt idx="1454">
                  <c:v>15.609999999999996</c:v>
                </c:pt>
                <c:pt idx="1455">
                  <c:v>15.61582608695652</c:v>
                </c:pt>
                <c:pt idx="1456">
                  <c:v>15.620130434782606</c:v>
                </c:pt>
                <c:pt idx="1457">
                  <c:v>15.623173913043477</c:v>
                </c:pt>
                <c:pt idx="1458">
                  <c:v>15.624347826086955</c:v>
                </c:pt>
                <c:pt idx="1459">
                  <c:v>15.622869565217393</c:v>
                </c:pt>
                <c:pt idx="1460">
                  <c:v>15.62108695652174</c:v>
                </c:pt>
                <c:pt idx="1461">
                  <c:v>15.623739130434778</c:v>
                </c:pt>
                <c:pt idx="1462">
                  <c:v>15.625304347826088</c:v>
                </c:pt>
                <c:pt idx="1463">
                  <c:v>15.62208695652174</c:v>
                </c:pt>
                <c:pt idx="1464">
                  <c:v>15.623739130434785</c:v>
                </c:pt>
                <c:pt idx="1465">
                  <c:v>15.624956521739131</c:v>
                </c:pt>
                <c:pt idx="1466">
                  <c:v>15.625999999999999</c:v>
                </c:pt>
                <c:pt idx="1467">
                  <c:v>15.624521739130433</c:v>
                </c:pt>
                <c:pt idx="1468">
                  <c:v>15.622260869565219</c:v>
                </c:pt>
                <c:pt idx="1469">
                  <c:v>15.628652173913043</c:v>
                </c:pt>
                <c:pt idx="1470">
                  <c:v>15.632739130434782</c:v>
                </c:pt>
                <c:pt idx="1471">
                  <c:v>15.63813043478261</c:v>
                </c:pt>
                <c:pt idx="1472">
                  <c:v>15.638999999999999</c:v>
                </c:pt>
                <c:pt idx="1473">
                  <c:v>15.64091304347826</c:v>
                </c:pt>
                <c:pt idx="1474">
                  <c:v>15.646956521739128</c:v>
                </c:pt>
                <c:pt idx="1475">
                  <c:v>15.653782608695652</c:v>
                </c:pt>
                <c:pt idx="1476">
                  <c:v>15.656043478260868</c:v>
                </c:pt>
                <c:pt idx="1477">
                  <c:v>15.661956521739128</c:v>
                </c:pt>
                <c:pt idx="1478">
                  <c:v>15.665826086956523</c:v>
                </c:pt>
                <c:pt idx="1479">
                  <c:v>15.667434782608698</c:v>
                </c:pt>
                <c:pt idx="1480">
                  <c:v>15.674695652173916</c:v>
                </c:pt>
                <c:pt idx="1481">
                  <c:v>15.67726086956522</c:v>
                </c:pt>
                <c:pt idx="1482">
                  <c:v>15.68539130434783</c:v>
                </c:pt>
                <c:pt idx="1483">
                  <c:v>15.688130434782611</c:v>
                </c:pt>
                <c:pt idx="1484">
                  <c:v>15.691434782608697</c:v>
                </c:pt>
                <c:pt idx="1485">
                  <c:v>15.700521739130439</c:v>
                </c:pt>
                <c:pt idx="1486">
                  <c:v>15.706565217391306</c:v>
                </c:pt>
                <c:pt idx="1487">
                  <c:v>15.713913043478261</c:v>
                </c:pt>
                <c:pt idx="1488">
                  <c:v>15.721347826086957</c:v>
                </c:pt>
                <c:pt idx="1489">
                  <c:v>15.746434782608697</c:v>
                </c:pt>
                <c:pt idx="1490">
                  <c:v>15.800478260869566</c:v>
                </c:pt>
                <c:pt idx="1491">
                  <c:v>15.808347826086957</c:v>
                </c:pt>
                <c:pt idx="1492">
                  <c:v>15.812304347826087</c:v>
                </c:pt>
                <c:pt idx="1493">
                  <c:v>15.810130434782611</c:v>
                </c:pt>
                <c:pt idx="1494">
                  <c:v>15.810608695652174</c:v>
                </c:pt>
                <c:pt idx="1495">
                  <c:v>15.80891304347826</c:v>
                </c:pt>
                <c:pt idx="1496">
                  <c:v>15.807000000000002</c:v>
                </c:pt>
                <c:pt idx="1497">
                  <c:v>15.806347826086956</c:v>
                </c:pt>
                <c:pt idx="1498">
                  <c:v>15.807043478260869</c:v>
                </c:pt>
                <c:pt idx="1499">
                  <c:v>15.818391304347827</c:v>
                </c:pt>
                <c:pt idx="1500">
                  <c:v>15.82317391304348</c:v>
                </c:pt>
                <c:pt idx="1501">
                  <c:v>15.818434782608696</c:v>
                </c:pt>
                <c:pt idx="1502">
                  <c:v>15.814608695652174</c:v>
                </c:pt>
                <c:pt idx="1503">
                  <c:v>15.808434782608696</c:v>
                </c:pt>
                <c:pt idx="1504">
                  <c:v>15.814869565217393</c:v>
                </c:pt>
                <c:pt idx="1505">
                  <c:v>15.81317391304348</c:v>
                </c:pt>
                <c:pt idx="1506">
                  <c:v>15.812217391304348</c:v>
                </c:pt>
                <c:pt idx="1507">
                  <c:v>15.815695652173911</c:v>
                </c:pt>
                <c:pt idx="1508">
                  <c:v>15.816652173913043</c:v>
                </c:pt>
                <c:pt idx="1509">
                  <c:v>15.820304347826088</c:v>
                </c:pt>
                <c:pt idx="1510">
                  <c:v>15.824434782608694</c:v>
                </c:pt>
                <c:pt idx="1511">
                  <c:v>15.826521739130435</c:v>
                </c:pt>
                <c:pt idx="1512">
                  <c:v>15.806260869565216</c:v>
                </c:pt>
                <c:pt idx="1513">
                  <c:v>15.756913043478264</c:v>
                </c:pt>
                <c:pt idx="1514">
                  <c:v>15.753652173913046</c:v>
                </c:pt>
                <c:pt idx="1515">
                  <c:v>15.756391304347828</c:v>
                </c:pt>
                <c:pt idx="1516">
                  <c:v>15.769826086956526</c:v>
                </c:pt>
                <c:pt idx="1517">
                  <c:v>15.775652173913045</c:v>
                </c:pt>
                <c:pt idx="1518">
                  <c:v>15.785086956521738</c:v>
                </c:pt>
                <c:pt idx="1519">
                  <c:v>15.79665217391304</c:v>
                </c:pt>
                <c:pt idx="1520">
                  <c:v>15.810260869565216</c:v>
                </c:pt>
                <c:pt idx="1521">
                  <c:v>15.817956521739127</c:v>
                </c:pt>
                <c:pt idx="1522">
                  <c:v>15.815173913043475</c:v>
                </c:pt>
                <c:pt idx="1523">
                  <c:v>15.815304347826086</c:v>
                </c:pt>
                <c:pt idx="1524">
                  <c:v>15.822521739130433</c:v>
                </c:pt>
                <c:pt idx="1525">
                  <c:v>15.832999999999997</c:v>
                </c:pt>
                <c:pt idx="1526">
                  <c:v>15.84278260869565</c:v>
                </c:pt>
                <c:pt idx="1527">
                  <c:v>15.84773913043478</c:v>
                </c:pt>
                <c:pt idx="1528">
                  <c:v>15.856999999999998</c:v>
                </c:pt>
                <c:pt idx="1529">
                  <c:v>15.864217391304345</c:v>
                </c:pt>
                <c:pt idx="1530">
                  <c:v>15.859608695652172</c:v>
                </c:pt>
                <c:pt idx="1531">
                  <c:v>15.85495652173913</c:v>
                </c:pt>
                <c:pt idx="1532">
                  <c:v>15.854739130434778</c:v>
                </c:pt>
                <c:pt idx="1533">
                  <c:v>15.85773913043478</c:v>
                </c:pt>
                <c:pt idx="1534">
                  <c:v>15.862869565217391</c:v>
                </c:pt>
                <c:pt idx="1535">
                  <c:v>15.863478260869568</c:v>
                </c:pt>
                <c:pt idx="1536">
                  <c:v>15.863652173913048</c:v>
                </c:pt>
                <c:pt idx="1537">
                  <c:v>15.865826086956526</c:v>
                </c:pt>
                <c:pt idx="1538">
                  <c:v>15.869217391304353</c:v>
                </c:pt>
                <c:pt idx="1539">
                  <c:v>15.870434782608703</c:v>
                </c:pt>
                <c:pt idx="1540">
                  <c:v>15.870304347826092</c:v>
                </c:pt>
                <c:pt idx="1541">
                  <c:v>15.869434782608698</c:v>
                </c:pt>
                <c:pt idx="1542">
                  <c:v>15.863869565217392</c:v>
                </c:pt>
                <c:pt idx="1543">
                  <c:v>15.859782608695651</c:v>
                </c:pt>
                <c:pt idx="1544">
                  <c:v>15.862217391304343</c:v>
                </c:pt>
                <c:pt idx="1545">
                  <c:v>15.868217391304343</c:v>
                </c:pt>
                <c:pt idx="1546">
                  <c:v>15.874956521739129</c:v>
                </c:pt>
                <c:pt idx="1547">
                  <c:v>15.873999999999997</c:v>
                </c:pt>
                <c:pt idx="1548">
                  <c:v>15.874999999999998</c:v>
                </c:pt>
                <c:pt idx="1549">
                  <c:v>15.874086956521738</c:v>
                </c:pt>
                <c:pt idx="1550">
                  <c:v>15.868695652173912</c:v>
                </c:pt>
                <c:pt idx="1551">
                  <c:v>15.864478260869564</c:v>
                </c:pt>
                <c:pt idx="1552">
                  <c:v>15.865608695652174</c:v>
                </c:pt>
                <c:pt idx="1553">
                  <c:v>15.869391304347825</c:v>
                </c:pt>
                <c:pt idx="1554">
                  <c:v>15.875956521739131</c:v>
                </c:pt>
                <c:pt idx="1555">
                  <c:v>15.881391304347826</c:v>
                </c:pt>
                <c:pt idx="1556">
                  <c:v>15.888347826086955</c:v>
                </c:pt>
                <c:pt idx="1557">
                  <c:v>15.890217391304347</c:v>
                </c:pt>
                <c:pt idx="1558">
                  <c:v>15.893869565217392</c:v>
                </c:pt>
                <c:pt idx="1559">
                  <c:v>15.898304347826089</c:v>
                </c:pt>
                <c:pt idx="1560">
                  <c:v>15.909347826086959</c:v>
                </c:pt>
                <c:pt idx="1561">
                  <c:v>15.916652173913047</c:v>
                </c:pt>
                <c:pt idx="1562">
                  <c:v>15.914000000000005</c:v>
                </c:pt>
                <c:pt idx="1563">
                  <c:v>15.915565217391306</c:v>
                </c:pt>
                <c:pt idx="1564">
                  <c:v>15.922739130434787</c:v>
                </c:pt>
                <c:pt idx="1565">
                  <c:v>15.926652173913045</c:v>
                </c:pt>
                <c:pt idx="1566">
                  <c:v>15.932086956521742</c:v>
                </c:pt>
                <c:pt idx="1567">
                  <c:v>15.936086956521743</c:v>
                </c:pt>
                <c:pt idx="1568">
                  <c:v>15.935652173913043</c:v>
                </c:pt>
                <c:pt idx="1569">
                  <c:v>15.934478260869565</c:v>
                </c:pt>
                <c:pt idx="1570">
                  <c:v>15.940652173913042</c:v>
                </c:pt>
                <c:pt idx="1571">
                  <c:v>15.944521739130431</c:v>
                </c:pt>
                <c:pt idx="1572">
                  <c:v>15.948956521739124</c:v>
                </c:pt>
                <c:pt idx="1573">
                  <c:v>15.960086956521737</c:v>
                </c:pt>
                <c:pt idx="1574">
                  <c:v>15.967869565217388</c:v>
                </c:pt>
                <c:pt idx="1575">
                  <c:v>15.974956521739129</c:v>
                </c:pt>
                <c:pt idx="1576">
                  <c:v>15.980173913043478</c:v>
                </c:pt>
                <c:pt idx="1577">
                  <c:v>15.98260869565217</c:v>
                </c:pt>
                <c:pt idx="1578">
                  <c:v>15.985565217391303</c:v>
                </c:pt>
                <c:pt idx="1579">
                  <c:v>15.98491304347826</c:v>
                </c:pt>
                <c:pt idx="1580">
                  <c:v>15.988130434782608</c:v>
                </c:pt>
                <c:pt idx="1581">
                  <c:v>15.991217391304348</c:v>
                </c:pt>
                <c:pt idx="1582">
                  <c:v>15.992043478260868</c:v>
                </c:pt>
                <c:pt idx="1583">
                  <c:v>15.985391304347825</c:v>
                </c:pt>
                <c:pt idx="1584">
                  <c:v>15.984434782608696</c:v>
                </c:pt>
                <c:pt idx="1585">
                  <c:v>15.98791304347826</c:v>
                </c:pt>
                <c:pt idx="1586">
                  <c:v>15.999391304347826</c:v>
                </c:pt>
                <c:pt idx="1587">
                  <c:v>16.007304347826086</c:v>
                </c:pt>
                <c:pt idx="1588">
                  <c:v>16.015652173913043</c:v>
                </c:pt>
                <c:pt idx="1589">
                  <c:v>16.020826086956518</c:v>
                </c:pt>
                <c:pt idx="1590">
                  <c:v>16.020913043478259</c:v>
                </c:pt>
                <c:pt idx="1591">
                  <c:v>16.021434782608694</c:v>
                </c:pt>
                <c:pt idx="1592">
                  <c:v>16.0255652173913</c:v>
                </c:pt>
                <c:pt idx="1593">
                  <c:v>16.030086956521735</c:v>
                </c:pt>
                <c:pt idx="1594">
                  <c:v>16.031130434782607</c:v>
                </c:pt>
                <c:pt idx="1595">
                  <c:v>16.034521739130433</c:v>
                </c:pt>
                <c:pt idx="1596">
                  <c:v>16.035739130434784</c:v>
                </c:pt>
                <c:pt idx="1597">
                  <c:v>16.037521739130433</c:v>
                </c:pt>
                <c:pt idx="1598">
                  <c:v>16.034434782608695</c:v>
                </c:pt>
                <c:pt idx="1599">
                  <c:v>16.031652173913045</c:v>
                </c:pt>
                <c:pt idx="1600">
                  <c:v>16.035565217391305</c:v>
                </c:pt>
                <c:pt idx="1601">
                  <c:v>16.04139130434783</c:v>
                </c:pt>
                <c:pt idx="1602">
                  <c:v>16.040347826086958</c:v>
                </c:pt>
                <c:pt idx="1603">
                  <c:v>16.045999999999999</c:v>
                </c:pt>
                <c:pt idx="1604">
                  <c:v>16.047260869565218</c:v>
                </c:pt>
                <c:pt idx="1605">
                  <c:v>16.051652173913045</c:v>
                </c:pt>
                <c:pt idx="1606">
                  <c:v>16.056043478260872</c:v>
                </c:pt>
                <c:pt idx="1607">
                  <c:v>16.058217391304346</c:v>
                </c:pt>
                <c:pt idx="1608">
                  <c:v>16.065739130434782</c:v>
                </c:pt>
                <c:pt idx="1609">
                  <c:v>16.06286956521739</c:v>
                </c:pt>
                <c:pt idx="1610">
                  <c:v>16.052913043478259</c:v>
                </c:pt>
                <c:pt idx="1611">
                  <c:v>16.049478260869567</c:v>
                </c:pt>
                <c:pt idx="1612">
                  <c:v>16.048608695652174</c:v>
                </c:pt>
                <c:pt idx="1613">
                  <c:v>16.051478260869565</c:v>
                </c:pt>
                <c:pt idx="1614">
                  <c:v>16.059826086956523</c:v>
                </c:pt>
                <c:pt idx="1615">
                  <c:v>16.068608695652177</c:v>
                </c:pt>
                <c:pt idx="1616">
                  <c:v>16.070652173913043</c:v>
                </c:pt>
                <c:pt idx="1617">
                  <c:v>16.07317391304348</c:v>
                </c:pt>
                <c:pt idx="1618">
                  <c:v>16.069173913043478</c:v>
                </c:pt>
                <c:pt idx="1619">
                  <c:v>16.069173913043475</c:v>
                </c:pt>
                <c:pt idx="1620">
                  <c:v>16.072173913043475</c:v>
                </c:pt>
                <c:pt idx="1621">
                  <c:v>16.074999999999999</c:v>
                </c:pt>
                <c:pt idx="1622">
                  <c:v>16.088478260869564</c:v>
                </c:pt>
                <c:pt idx="1623">
                  <c:v>16.098434782608695</c:v>
                </c:pt>
                <c:pt idx="1624">
                  <c:v>16.100434782608694</c:v>
                </c:pt>
                <c:pt idx="1625">
                  <c:v>16.111260869565218</c:v>
                </c:pt>
                <c:pt idx="1626">
                  <c:v>16.113130434782608</c:v>
                </c:pt>
                <c:pt idx="1627">
                  <c:v>16.118260869565219</c:v>
                </c:pt>
                <c:pt idx="1628">
                  <c:v>16.124391304347824</c:v>
                </c:pt>
                <c:pt idx="1629">
                  <c:v>16.127608695652171</c:v>
                </c:pt>
                <c:pt idx="1630">
                  <c:v>16.131695652173914</c:v>
                </c:pt>
                <c:pt idx="1631">
                  <c:v>16.129956521739128</c:v>
                </c:pt>
                <c:pt idx="1632">
                  <c:v>16.134043478260867</c:v>
                </c:pt>
                <c:pt idx="1633">
                  <c:v>16.143304347826088</c:v>
                </c:pt>
                <c:pt idx="1634">
                  <c:v>16.153913043478262</c:v>
                </c:pt>
                <c:pt idx="1635">
                  <c:v>16.161782608695653</c:v>
                </c:pt>
                <c:pt idx="1636">
                  <c:v>16.163043478260871</c:v>
                </c:pt>
                <c:pt idx="1637">
                  <c:v>16.159000000000002</c:v>
                </c:pt>
                <c:pt idx="1638">
                  <c:v>16.150913043478262</c:v>
                </c:pt>
                <c:pt idx="1639">
                  <c:v>16.153434782608695</c:v>
                </c:pt>
                <c:pt idx="1640">
                  <c:v>16.162565217391304</c:v>
                </c:pt>
                <c:pt idx="1641">
                  <c:v>16.176391304347828</c:v>
                </c:pt>
                <c:pt idx="1642">
                  <c:v>16.183999999999997</c:v>
                </c:pt>
                <c:pt idx="1643">
                  <c:v>16.186391304347826</c:v>
                </c:pt>
                <c:pt idx="1644">
                  <c:v>16.187652173913044</c:v>
                </c:pt>
                <c:pt idx="1645">
                  <c:v>16.181913043478261</c:v>
                </c:pt>
                <c:pt idx="1646">
                  <c:v>16.179347826086957</c:v>
                </c:pt>
                <c:pt idx="1647">
                  <c:v>16.184782608695652</c:v>
                </c:pt>
                <c:pt idx="1648">
                  <c:v>16.181304347826089</c:v>
                </c:pt>
                <c:pt idx="1649">
                  <c:v>16.175434782608697</c:v>
                </c:pt>
                <c:pt idx="1650">
                  <c:v>16.177608695652172</c:v>
                </c:pt>
                <c:pt idx="1651">
                  <c:v>16.177086956521741</c:v>
                </c:pt>
                <c:pt idx="1652">
                  <c:v>16.179217391304345</c:v>
                </c:pt>
                <c:pt idx="1653">
                  <c:v>16.178478260869564</c:v>
                </c:pt>
                <c:pt idx="1654">
                  <c:v>16.181043478260868</c:v>
                </c:pt>
                <c:pt idx="1655">
                  <c:v>16.186521739130434</c:v>
                </c:pt>
                <c:pt idx="1656">
                  <c:v>16.193304347826089</c:v>
                </c:pt>
                <c:pt idx="1657">
                  <c:v>16.196478260869565</c:v>
                </c:pt>
                <c:pt idx="1658">
                  <c:v>16.195304347826085</c:v>
                </c:pt>
                <c:pt idx="1659">
                  <c:v>16.198739130434785</c:v>
                </c:pt>
                <c:pt idx="1660">
                  <c:v>16.203217391304346</c:v>
                </c:pt>
                <c:pt idx="1661">
                  <c:v>16.210130434782606</c:v>
                </c:pt>
                <c:pt idx="1662">
                  <c:v>16.209304347826084</c:v>
                </c:pt>
                <c:pt idx="1663">
                  <c:v>16.207782608695652</c:v>
                </c:pt>
                <c:pt idx="1664">
                  <c:v>16.205999999999996</c:v>
                </c:pt>
                <c:pt idx="1665">
                  <c:v>16.207260869565214</c:v>
                </c:pt>
                <c:pt idx="1666">
                  <c:v>16.205695652173912</c:v>
                </c:pt>
                <c:pt idx="1667">
                  <c:v>16.209260869565213</c:v>
                </c:pt>
                <c:pt idx="1668">
                  <c:v>16.212173913043475</c:v>
                </c:pt>
                <c:pt idx="1669">
                  <c:v>16.204173913043476</c:v>
                </c:pt>
                <c:pt idx="1670">
                  <c:v>16.199782608695653</c:v>
                </c:pt>
                <c:pt idx="1671">
                  <c:v>16.206695652173913</c:v>
                </c:pt>
                <c:pt idx="1672">
                  <c:v>16.209347826086958</c:v>
                </c:pt>
                <c:pt idx="1673">
                  <c:v>16.21</c:v>
                </c:pt>
                <c:pt idx="1674">
                  <c:v>16.215652173913043</c:v>
                </c:pt>
                <c:pt idx="1675">
                  <c:v>16.221521739130438</c:v>
                </c:pt>
                <c:pt idx="1676">
                  <c:v>16.23460869565217</c:v>
                </c:pt>
                <c:pt idx="1677">
                  <c:v>16.24491304347826</c:v>
                </c:pt>
                <c:pt idx="1678">
                  <c:v>16.244565217391308</c:v>
                </c:pt>
                <c:pt idx="1679">
                  <c:v>16.247608695652175</c:v>
                </c:pt>
                <c:pt idx="1680">
                  <c:v>16.251434782608698</c:v>
                </c:pt>
                <c:pt idx="1681">
                  <c:v>16.25917391304348</c:v>
                </c:pt>
                <c:pt idx="1682">
                  <c:v>16.265478260869564</c:v>
                </c:pt>
                <c:pt idx="1683">
                  <c:v>16.274956521739131</c:v>
                </c:pt>
                <c:pt idx="1684">
                  <c:v>16.277652173913044</c:v>
                </c:pt>
                <c:pt idx="1685">
                  <c:v>16.280695652173911</c:v>
                </c:pt>
                <c:pt idx="1686">
                  <c:v>16.279130434782605</c:v>
                </c:pt>
                <c:pt idx="1687">
                  <c:v>16.276260869565213</c:v>
                </c:pt>
                <c:pt idx="1688">
                  <c:v>16.270826086956518</c:v>
                </c:pt>
                <c:pt idx="1689">
                  <c:v>16.274913043478261</c:v>
                </c:pt>
                <c:pt idx="1690">
                  <c:v>16.274565217391302</c:v>
                </c:pt>
                <c:pt idx="1691">
                  <c:v>16.271086956521735</c:v>
                </c:pt>
                <c:pt idx="1692">
                  <c:v>16.280304347826082</c:v>
                </c:pt>
                <c:pt idx="1693">
                  <c:v>16.284521739130433</c:v>
                </c:pt>
                <c:pt idx="1694">
                  <c:v>16.289086956521736</c:v>
                </c:pt>
                <c:pt idx="1695">
                  <c:v>16.29486956521739</c:v>
                </c:pt>
                <c:pt idx="1696">
                  <c:v>16.290913043478263</c:v>
                </c:pt>
                <c:pt idx="1697">
                  <c:v>16.283608695652173</c:v>
                </c:pt>
                <c:pt idx="1698">
                  <c:v>16.280565217391306</c:v>
                </c:pt>
                <c:pt idx="1699">
                  <c:v>16.269565217391307</c:v>
                </c:pt>
                <c:pt idx="1700">
                  <c:v>16.267478260869566</c:v>
                </c:pt>
                <c:pt idx="1701">
                  <c:v>16.273173913043479</c:v>
                </c:pt>
                <c:pt idx="1702">
                  <c:v>16.27282608695652</c:v>
                </c:pt>
                <c:pt idx="1703">
                  <c:v>16.271956521739131</c:v>
                </c:pt>
                <c:pt idx="1704">
                  <c:v>16.273173913043479</c:v>
                </c:pt>
                <c:pt idx="1705">
                  <c:v>16.270478260869567</c:v>
                </c:pt>
                <c:pt idx="1706">
                  <c:v>16.269304347826086</c:v>
                </c:pt>
                <c:pt idx="1707">
                  <c:v>16.272521739130436</c:v>
                </c:pt>
                <c:pt idx="1708">
                  <c:v>16.271260869565218</c:v>
                </c:pt>
                <c:pt idx="1709">
                  <c:v>16.277521739130435</c:v>
                </c:pt>
                <c:pt idx="1710">
                  <c:v>16.281521739130433</c:v>
                </c:pt>
                <c:pt idx="1711">
                  <c:v>16.28569565217391</c:v>
                </c:pt>
                <c:pt idx="1712">
                  <c:v>16.293695652173913</c:v>
                </c:pt>
                <c:pt idx="1713">
                  <c:v>16.304000000000002</c:v>
                </c:pt>
                <c:pt idx="1714">
                  <c:v>16.312086956521739</c:v>
                </c:pt>
                <c:pt idx="1715">
                  <c:v>16.314739130434784</c:v>
                </c:pt>
                <c:pt idx="1716">
                  <c:v>16.321130434782606</c:v>
                </c:pt>
                <c:pt idx="1717">
                  <c:v>16.317217391304347</c:v>
                </c:pt>
                <c:pt idx="1718">
                  <c:v>16.321695652173915</c:v>
                </c:pt>
                <c:pt idx="1719">
                  <c:v>16.33104347826087</c:v>
                </c:pt>
                <c:pt idx="1720">
                  <c:v>16.342260869565219</c:v>
                </c:pt>
                <c:pt idx="1721">
                  <c:v>16.347391304347823</c:v>
                </c:pt>
                <c:pt idx="1722">
                  <c:v>16.353304347826089</c:v>
                </c:pt>
                <c:pt idx="1723">
                  <c:v>16.361304347826088</c:v>
                </c:pt>
                <c:pt idx="1724">
                  <c:v>16.361956521739131</c:v>
                </c:pt>
                <c:pt idx="1725">
                  <c:v>16.363260869565217</c:v>
                </c:pt>
                <c:pt idx="1726">
                  <c:v>16.359521739130432</c:v>
                </c:pt>
                <c:pt idx="1727">
                  <c:v>16.361782608695652</c:v>
                </c:pt>
                <c:pt idx="1728">
                  <c:v>16.371260869565216</c:v>
                </c:pt>
                <c:pt idx="1729">
                  <c:v>16.369260869565217</c:v>
                </c:pt>
                <c:pt idx="1730">
                  <c:v>16.361000000000001</c:v>
                </c:pt>
                <c:pt idx="1731">
                  <c:v>16.366826086956525</c:v>
                </c:pt>
                <c:pt idx="1732">
                  <c:v>16.36326086956522</c:v>
                </c:pt>
                <c:pt idx="1733">
                  <c:v>16.365782608695653</c:v>
                </c:pt>
                <c:pt idx="1734">
                  <c:v>16.373000000000001</c:v>
                </c:pt>
                <c:pt idx="1735">
                  <c:v>16.374217391304345</c:v>
                </c:pt>
                <c:pt idx="1736">
                  <c:v>16.371521739130433</c:v>
                </c:pt>
                <c:pt idx="1737">
                  <c:v>16.375565217391301</c:v>
                </c:pt>
                <c:pt idx="1738">
                  <c:v>16.373521739130435</c:v>
                </c:pt>
                <c:pt idx="1739">
                  <c:v>16.366304347826084</c:v>
                </c:pt>
                <c:pt idx="1740">
                  <c:v>16.369739130434777</c:v>
                </c:pt>
                <c:pt idx="1741">
                  <c:v>16.370130434782602</c:v>
                </c:pt>
                <c:pt idx="1742">
                  <c:v>16.381913043478256</c:v>
                </c:pt>
                <c:pt idx="1743">
                  <c:v>16.410608695652176</c:v>
                </c:pt>
                <c:pt idx="1744">
                  <c:v>16.422652173913043</c:v>
                </c:pt>
                <c:pt idx="1745">
                  <c:v>16.422217391304347</c:v>
                </c:pt>
                <c:pt idx="1746">
                  <c:v>16.409130434782611</c:v>
                </c:pt>
                <c:pt idx="1747">
                  <c:v>16.407304347826088</c:v>
                </c:pt>
                <c:pt idx="1748">
                  <c:v>16.40834782608696</c:v>
                </c:pt>
                <c:pt idx="1749">
                  <c:v>16.409652173913045</c:v>
                </c:pt>
                <c:pt idx="1750">
                  <c:v>16.407086956521738</c:v>
                </c:pt>
                <c:pt idx="1751">
                  <c:v>16.401739130434784</c:v>
                </c:pt>
                <c:pt idx="1752">
                  <c:v>16.404782608695655</c:v>
                </c:pt>
                <c:pt idx="1753">
                  <c:v>16.414695652173915</c:v>
                </c:pt>
                <c:pt idx="1754">
                  <c:v>16.421913043478259</c:v>
                </c:pt>
                <c:pt idx="1755">
                  <c:v>16.43413043478261</c:v>
                </c:pt>
                <c:pt idx="1756">
                  <c:v>16.436869565217393</c:v>
                </c:pt>
                <c:pt idx="1757">
                  <c:v>16.437000000000001</c:v>
                </c:pt>
                <c:pt idx="1758">
                  <c:v>16.438695652173916</c:v>
                </c:pt>
                <c:pt idx="1759">
                  <c:v>16.447391304347828</c:v>
                </c:pt>
                <c:pt idx="1760">
                  <c:v>16.447391304347828</c:v>
                </c:pt>
                <c:pt idx="1761">
                  <c:v>16.44634782608696</c:v>
                </c:pt>
                <c:pt idx="1762">
                  <c:v>16.450304347826087</c:v>
                </c:pt>
                <c:pt idx="1763">
                  <c:v>16.445565217391305</c:v>
                </c:pt>
                <c:pt idx="1764">
                  <c:v>16.444826086956517</c:v>
                </c:pt>
                <c:pt idx="1765">
                  <c:v>16.440695652173908</c:v>
                </c:pt>
                <c:pt idx="1766">
                  <c:v>16.413913043478257</c:v>
                </c:pt>
                <c:pt idx="1767">
                  <c:v>16.39295652173913</c:v>
                </c:pt>
                <c:pt idx="1768">
                  <c:v>16.387521739130431</c:v>
                </c:pt>
                <c:pt idx="1769">
                  <c:v>16.391478260869565</c:v>
                </c:pt>
                <c:pt idx="1770">
                  <c:v>16.391391304347824</c:v>
                </c:pt>
                <c:pt idx="1771">
                  <c:v>16.393043478260871</c:v>
                </c:pt>
                <c:pt idx="1772">
                  <c:v>16.393782608695656</c:v>
                </c:pt>
                <c:pt idx="1773">
                  <c:v>16.390869565217393</c:v>
                </c:pt>
                <c:pt idx="1774">
                  <c:v>16.39113043478261</c:v>
                </c:pt>
                <c:pt idx="1775">
                  <c:v>16.400652173913045</c:v>
                </c:pt>
                <c:pt idx="1776">
                  <c:v>16.402782608695649</c:v>
                </c:pt>
                <c:pt idx="1777">
                  <c:v>16.398956521739134</c:v>
                </c:pt>
                <c:pt idx="1778">
                  <c:v>16.400217391304345</c:v>
                </c:pt>
                <c:pt idx="1779">
                  <c:v>16.400782608695646</c:v>
                </c:pt>
                <c:pt idx="1780">
                  <c:v>16.4035652173913</c:v>
                </c:pt>
                <c:pt idx="1781">
                  <c:v>16.398826086956518</c:v>
                </c:pt>
                <c:pt idx="1782">
                  <c:v>16.39895652173913</c:v>
                </c:pt>
                <c:pt idx="1783">
                  <c:v>16.403478260869562</c:v>
                </c:pt>
                <c:pt idx="1784">
                  <c:v>16.412478260869566</c:v>
                </c:pt>
                <c:pt idx="1785">
                  <c:v>16.414695652173915</c:v>
                </c:pt>
                <c:pt idx="1786">
                  <c:v>16.422260869565218</c:v>
                </c:pt>
                <c:pt idx="1787">
                  <c:v>16.426652173913045</c:v>
                </c:pt>
                <c:pt idx="1788">
                  <c:v>16.428260869565218</c:v>
                </c:pt>
                <c:pt idx="1789">
                  <c:v>16.431173913043477</c:v>
                </c:pt>
                <c:pt idx="1790">
                  <c:v>16.440565217391303</c:v>
                </c:pt>
                <c:pt idx="1791">
                  <c:v>16.447217391304346</c:v>
                </c:pt>
                <c:pt idx="1792">
                  <c:v>16.450217391304342</c:v>
                </c:pt>
                <c:pt idx="1793">
                  <c:v>16.444999999999997</c:v>
                </c:pt>
                <c:pt idx="1794">
                  <c:v>16.440478260869565</c:v>
                </c:pt>
                <c:pt idx="1795">
                  <c:v>16.441391304347825</c:v>
                </c:pt>
                <c:pt idx="1796">
                  <c:v>16.441826086956517</c:v>
                </c:pt>
                <c:pt idx="1797">
                  <c:v>16.445391304347822</c:v>
                </c:pt>
                <c:pt idx="1798">
                  <c:v>16.44291304347826</c:v>
                </c:pt>
                <c:pt idx="1799">
                  <c:v>16.441086956521737</c:v>
                </c:pt>
                <c:pt idx="1800">
                  <c:v>16.443260869565215</c:v>
                </c:pt>
                <c:pt idx="1801">
                  <c:v>16.434304347826082</c:v>
                </c:pt>
                <c:pt idx="1802">
                  <c:v>16.438304347826083</c:v>
                </c:pt>
                <c:pt idx="1803">
                  <c:v>16.441608695652175</c:v>
                </c:pt>
                <c:pt idx="1804">
                  <c:v>16.443608695652173</c:v>
                </c:pt>
                <c:pt idx="1805">
                  <c:v>16.441478260869562</c:v>
                </c:pt>
                <c:pt idx="1806">
                  <c:v>16.441913043478259</c:v>
                </c:pt>
                <c:pt idx="1807">
                  <c:v>16.443391304347823</c:v>
                </c:pt>
                <c:pt idx="1808">
                  <c:v>16.445826086956522</c:v>
                </c:pt>
                <c:pt idx="1809">
                  <c:v>16.433217391304346</c:v>
                </c:pt>
                <c:pt idx="1810">
                  <c:v>16.431913043478261</c:v>
                </c:pt>
                <c:pt idx="1811">
                  <c:v>16.433347826086958</c:v>
                </c:pt>
                <c:pt idx="1812">
                  <c:v>16.434043478260868</c:v>
                </c:pt>
                <c:pt idx="1813">
                  <c:v>16.438347826086957</c:v>
                </c:pt>
                <c:pt idx="1814">
                  <c:v>16.44747826086957</c:v>
                </c:pt>
                <c:pt idx="1815">
                  <c:v>16.45647826086957</c:v>
                </c:pt>
                <c:pt idx="1816">
                  <c:v>16.46656521739131</c:v>
                </c:pt>
                <c:pt idx="1817">
                  <c:v>16.470173913043482</c:v>
                </c:pt>
                <c:pt idx="1818">
                  <c:v>16.468173913043483</c:v>
                </c:pt>
                <c:pt idx="1819">
                  <c:v>16.477043478260875</c:v>
                </c:pt>
                <c:pt idx="1820">
                  <c:v>16.485217391304353</c:v>
                </c:pt>
                <c:pt idx="1821">
                  <c:v>16.485000000000003</c:v>
                </c:pt>
                <c:pt idx="1822">
                  <c:v>16.483130434782609</c:v>
                </c:pt>
                <c:pt idx="1823">
                  <c:v>16.480260869565221</c:v>
                </c:pt>
                <c:pt idx="1824">
                  <c:v>16.482695652173913</c:v>
                </c:pt>
                <c:pt idx="1825">
                  <c:v>16.478173913043481</c:v>
                </c:pt>
                <c:pt idx="1826">
                  <c:v>16.476956521739133</c:v>
                </c:pt>
                <c:pt idx="1827">
                  <c:v>16.472956521739128</c:v>
                </c:pt>
                <c:pt idx="1828">
                  <c:v>16.474217391304343</c:v>
                </c:pt>
                <c:pt idx="1829">
                  <c:v>16.466391304347823</c:v>
                </c:pt>
                <c:pt idx="1830">
                  <c:v>16.455217391304345</c:v>
                </c:pt>
                <c:pt idx="1831">
                  <c:v>16.458956521739129</c:v>
                </c:pt>
                <c:pt idx="1832">
                  <c:v>16.479739130434783</c:v>
                </c:pt>
                <c:pt idx="1833">
                  <c:v>16.487173913043478</c:v>
                </c:pt>
                <c:pt idx="1834">
                  <c:v>16.485826086956521</c:v>
                </c:pt>
                <c:pt idx="1835">
                  <c:v>16.483304347826085</c:v>
                </c:pt>
                <c:pt idx="1836">
                  <c:v>16.483521739130435</c:v>
                </c:pt>
                <c:pt idx="1837">
                  <c:v>16.477608695652176</c:v>
                </c:pt>
                <c:pt idx="1838">
                  <c:v>16.475913043478261</c:v>
                </c:pt>
                <c:pt idx="1839">
                  <c:v>16.483695652173914</c:v>
                </c:pt>
                <c:pt idx="1840">
                  <c:v>16.48778260869565</c:v>
                </c:pt>
                <c:pt idx="1841">
                  <c:v>16.490304347826086</c:v>
                </c:pt>
                <c:pt idx="1842">
                  <c:v>16.486260869565218</c:v>
                </c:pt>
                <c:pt idx="1843">
                  <c:v>16.488260869565217</c:v>
                </c:pt>
                <c:pt idx="1844">
                  <c:v>16.492304347826085</c:v>
                </c:pt>
                <c:pt idx="1845">
                  <c:v>16.502913043478262</c:v>
                </c:pt>
                <c:pt idx="1846">
                  <c:v>16.506173913043479</c:v>
                </c:pt>
                <c:pt idx="1847">
                  <c:v>16.516608695652174</c:v>
                </c:pt>
                <c:pt idx="1848">
                  <c:v>16.529826086956522</c:v>
                </c:pt>
                <c:pt idx="1849">
                  <c:v>16.527260869565218</c:v>
                </c:pt>
                <c:pt idx="1850">
                  <c:v>16.533434782608698</c:v>
                </c:pt>
                <c:pt idx="1851">
                  <c:v>16.541260869565214</c:v>
                </c:pt>
                <c:pt idx="1852">
                  <c:v>16.553086956521739</c:v>
                </c:pt>
                <c:pt idx="1853">
                  <c:v>16.563347826086957</c:v>
                </c:pt>
                <c:pt idx="1854">
                  <c:v>16.562217391304348</c:v>
                </c:pt>
                <c:pt idx="1855">
                  <c:v>16.560608695652174</c:v>
                </c:pt>
                <c:pt idx="1856">
                  <c:v>16.558391304347825</c:v>
                </c:pt>
                <c:pt idx="1857">
                  <c:v>16.551608695652174</c:v>
                </c:pt>
                <c:pt idx="1858">
                  <c:v>16.553521739130435</c:v>
                </c:pt>
                <c:pt idx="1859">
                  <c:v>16.557652173913041</c:v>
                </c:pt>
                <c:pt idx="1860">
                  <c:v>16.560739130434783</c:v>
                </c:pt>
                <c:pt idx="1861">
                  <c:v>16.560260869565216</c:v>
                </c:pt>
                <c:pt idx="1862">
                  <c:v>16.55913043478261</c:v>
                </c:pt>
                <c:pt idx="1863">
                  <c:v>16.568391304347823</c:v>
                </c:pt>
                <c:pt idx="1864">
                  <c:v>16.586869565217391</c:v>
                </c:pt>
                <c:pt idx="1865">
                  <c:v>16.596782608695651</c:v>
                </c:pt>
                <c:pt idx="1866">
                  <c:v>16.595913043478262</c:v>
                </c:pt>
                <c:pt idx="1867">
                  <c:v>16.60082608695652</c:v>
                </c:pt>
                <c:pt idx="1868">
                  <c:v>16.602608695652176</c:v>
                </c:pt>
                <c:pt idx="1869">
                  <c:v>16.607782608695654</c:v>
                </c:pt>
                <c:pt idx="1870">
                  <c:v>16.603478260869569</c:v>
                </c:pt>
                <c:pt idx="1871">
                  <c:v>16.602739130434781</c:v>
                </c:pt>
                <c:pt idx="1872">
                  <c:v>16.601260869565216</c:v>
                </c:pt>
                <c:pt idx="1873">
                  <c:v>16.603782608695653</c:v>
                </c:pt>
                <c:pt idx="1874">
                  <c:v>16.597782608695653</c:v>
                </c:pt>
                <c:pt idx="1875">
                  <c:v>16.596478260869567</c:v>
                </c:pt>
                <c:pt idx="1876">
                  <c:v>16.604086956521737</c:v>
                </c:pt>
                <c:pt idx="1877">
                  <c:v>16.612695652173908</c:v>
                </c:pt>
                <c:pt idx="1878">
                  <c:v>16.605565217391302</c:v>
                </c:pt>
                <c:pt idx="1879">
                  <c:v>16.608086956521738</c:v>
                </c:pt>
                <c:pt idx="1880">
                  <c:v>16.617478260869564</c:v>
                </c:pt>
                <c:pt idx="1881">
                  <c:v>16.624608695652171</c:v>
                </c:pt>
                <c:pt idx="1882">
                  <c:v>16.62682608695652</c:v>
                </c:pt>
                <c:pt idx="1883">
                  <c:v>16.639826086956521</c:v>
                </c:pt>
                <c:pt idx="1884">
                  <c:v>16.645304347826084</c:v>
                </c:pt>
                <c:pt idx="1885">
                  <c:v>16.643260869565214</c:v>
                </c:pt>
                <c:pt idx="1886">
                  <c:v>16.639565217391297</c:v>
                </c:pt>
                <c:pt idx="1887">
                  <c:v>16.632956521739125</c:v>
                </c:pt>
                <c:pt idx="1888">
                  <c:v>16.633652173913042</c:v>
                </c:pt>
                <c:pt idx="1889">
                  <c:v>16.638608695652174</c:v>
                </c:pt>
                <c:pt idx="1890">
                  <c:v>16.633260869565216</c:v>
                </c:pt>
                <c:pt idx="1891">
                  <c:v>16.628260869565221</c:v>
                </c:pt>
                <c:pt idx="1892">
                  <c:v>16.630956521739133</c:v>
                </c:pt>
                <c:pt idx="1893">
                  <c:v>16.639608695652178</c:v>
                </c:pt>
                <c:pt idx="1894">
                  <c:v>16.640347826086959</c:v>
                </c:pt>
                <c:pt idx="1895">
                  <c:v>16.651782608695658</c:v>
                </c:pt>
                <c:pt idx="1896">
                  <c:v>16.656956521739133</c:v>
                </c:pt>
                <c:pt idx="1897">
                  <c:v>16.658304347826093</c:v>
                </c:pt>
                <c:pt idx="1898">
                  <c:v>16.659043478260877</c:v>
                </c:pt>
                <c:pt idx="1899">
                  <c:v>16.650869565217398</c:v>
                </c:pt>
                <c:pt idx="1900">
                  <c:v>16.645565217391308</c:v>
                </c:pt>
                <c:pt idx="1901">
                  <c:v>16.647434782608695</c:v>
                </c:pt>
                <c:pt idx="1902">
                  <c:v>16.646086956521739</c:v>
                </c:pt>
                <c:pt idx="1903">
                  <c:v>16.65813043478261</c:v>
                </c:pt>
                <c:pt idx="1904">
                  <c:v>16.657130434782609</c:v>
                </c:pt>
                <c:pt idx="1905">
                  <c:v>16.644826086956524</c:v>
                </c:pt>
                <c:pt idx="1906">
                  <c:v>16.632000000000001</c:v>
                </c:pt>
                <c:pt idx="1907">
                  <c:v>16.635913043478261</c:v>
                </c:pt>
                <c:pt idx="1908">
                  <c:v>16.645782608695651</c:v>
                </c:pt>
                <c:pt idx="1909">
                  <c:v>16.654260869565221</c:v>
                </c:pt>
                <c:pt idx="1910">
                  <c:v>16.658043478260868</c:v>
                </c:pt>
                <c:pt idx="1911">
                  <c:v>16.658347826086956</c:v>
                </c:pt>
                <c:pt idx="1912">
                  <c:v>16.648347826086955</c:v>
                </c:pt>
                <c:pt idx="1913">
                  <c:v>16.647173913043474</c:v>
                </c:pt>
                <c:pt idx="1914">
                  <c:v>16.654086956521734</c:v>
                </c:pt>
                <c:pt idx="1915">
                  <c:v>16.663391304347822</c:v>
                </c:pt>
                <c:pt idx="1916">
                  <c:v>16.664521739130429</c:v>
                </c:pt>
                <c:pt idx="1917">
                  <c:v>16.660782608695651</c:v>
                </c:pt>
                <c:pt idx="1918">
                  <c:v>16.654304347826084</c:v>
                </c:pt>
                <c:pt idx="1919">
                  <c:v>16.661913043478261</c:v>
                </c:pt>
                <c:pt idx="1920">
                  <c:v>16.670130434782607</c:v>
                </c:pt>
                <c:pt idx="1921">
                  <c:v>16.676260869565215</c:v>
                </c:pt>
                <c:pt idx="1922">
                  <c:v>16.686956521739127</c:v>
                </c:pt>
                <c:pt idx="1923">
                  <c:v>16.680217391304346</c:v>
                </c:pt>
                <c:pt idx="1924">
                  <c:v>16.683391304347825</c:v>
                </c:pt>
                <c:pt idx="1925">
                  <c:v>16.693347826086953</c:v>
                </c:pt>
                <c:pt idx="1926">
                  <c:v>16.687391304347823</c:v>
                </c:pt>
                <c:pt idx="1927">
                  <c:v>16.699130434782607</c:v>
                </c:pt>
                <c:pt idx="1928">
                  <c:v>16.720173913043478</c:v>
                </c:pt>
                <c:pt idx="1929">
                  <c:v>16.72721739130435</c:v>
                </c:pt>
                <c:pt idx="1930">
                  <c:v>16.724173913043479</c:v>
                </c:pt>
                <c:pt idx="1931">
                  <c:v>16.715304347826088</c:v>
                </c:pt>
                <c:pt idx="1932">
                  <c:v>16.70213043478261</c:v>
                </c:pt>
                <c:pt idx="1933">
                  <c:v>16.691521739130437</c:v>
                </c:pt>
                <c:pt idx="1934">
                  <c:v>16.682608695652174</c:v>
                </c:pt>
                <c:pt idx="1935">
                  <c:v>16.691739130434787</c:v>
                </c:pt>
                <c:pt idx="1936">
                  <c:v>16.69821739130435</c:v>
                </c:pt>
                <c:pt idx="1937">
                  <c:v>16.699739130434786</c:v>
                </c:pt>
                <c:pt idx="1938">
                  <c:v>16.69430434782609</c:v>
                </c:pt>
                <c:pt idx="1939">
                  <c:v>16.69221739130435</c:v>
                </c:pt>
                <c:pt idx="1940">
                  <c:v>16.686695652173913</c:v>
                </c:pt>
                <c:pt idx="1941">
                  <c:v>16.685739130434783</c:v>
                </c:pt>
                <c:pt idx="1942">
                  <c:v>16.67378260869565</c:v>
                </c:pt>
                <c:pt idx="1943">
                  <c:v>16.666391304347826</c:v>
                </c:pt>
                <c:pt idx="1944">
                  <c:v>16.658999999999999</c:v>
                </c:pt>
                <c:pt idx="1945">
                  <c:v>16.650695652173912</c:v>
                </c:pt>
                <c:pt idx="1946">
                  <c:v>16.656260869565219</c:v>
                </c:pt>
                <c:pt idx="1947">
                  <c:v>16.661304347826093</c:v>
                </c:pt>
                <c:pt idx="1948">
                  <c:v>16.658217391304351</c:v>
                </c:pt>
                <c:pt idx="1949">
                  <c:v>16.653826086956524</c:v>
                </c:pt>
                <c:pt idx="1950">
                  <c:v>16.64617391304348</c:v>
                </c:pt>
                <c:pt idx="1951">
                  <c:v>16.643521739130438</c:v>
                </c:pt>
                <c:pt idx="1952">
                  <c:v>16.644086956521743</c:v>
                </c:pt>
                <c:pt idx="1953">
                  <c:v>16.650173913043481</c:v>
                </c:pt>
                <c:pt idx="1954">
                  <c:v>16.658826086956523</c:v>
                </c:pt>
                <c:pt idx="1955">
                  <c:v>16.670434782608694</c:v>
                </c:pt>
                <c:pt idx="1956">
                  <c:v>16.678434782608694</c:v>
                </c:pt>
                <c:pt idx="1957">
                  <c:v>16.687304347826082</c:v>
                </c:pt>
                <c:pt idx="1958">
                  <c:v>16.691260869565212</c:v>
                </c:pt>
                <c:pt idx="1959">
                  <c:v>16.691913043478259</c:v>
                </c:pt>
                <c:pt idx="1960">
                  <c:v>16.690999999999995</c:v>
                </c:pt>
                <c:pt idx="1961">
                  <c:v>16.689434782608693</c:v>
                </c:pt>
                <c:pt idx="1962">
                  <c:v>16.685695652173912</c:v>
                </c:pt>
                <c:pt idx="1963">
                  <c:v>16.701391304347826</c:v>
                </c:pt>
                <c:pt idx="1964">
                  <c:v>16.718</c:v>
                </c:pt>
                <c:pt idx="1965">
                  <c:v>16.730782608695652</c:v>
                </c:pt>
                <c:pt idx="1966">
                  <c:v>16.73360869565218</c:v>
                </c:pt>
                <c:pt idx="1967">
                  <c:v>16.746347826086957</c:v>
                </c:pt>
                <c:pt idx="1968">
                  <c:v>16.754391304347827</c:v>
                </c:pt>
                <c:pt idx="1969">
                  <c:v>16.757652173913044</c:v>
                </c:pt>
                <c:pt idx="1970">
                  <c:v>16.75691304347826</c:v>
                </c:pt>
                <c:pt idx="1971">
                  <c:v>16.759260869565217</c:v>
                </c:pt>
                <c:pt idx="1972">
                  <c:v>16.765434782608697</c:v>
                </c:pt>
                <c:pt idx="1973">
                  <c:v>16.771043478260871</c:v>
                </c:pt>
                <c:pt idx="1974">
                  <c:v>16.76839130434783</c:v>
                </c:pt>
                <c:pt idx="1975">
                  <c:v>16.764913043478259</c:v>
                </c:pt>
                <c:pt idx="1976">
                  <c:v>16.75186956521739</c:v>
                </c:pt>
                <c:pt idx="1977">
                  <c:v>16.744173913043479</c:v>
                </c:pt>
                <c:pt idx="1978">
                  <c:v>16.750086956521738</c:v>
                </c:pt>
                <c:pt idx="1979">
                  <c:v>16.761782608695654</c:v>
                </c:pt>
                <c:pt idx="1980">
                  <c:v>16.761347826086954</c:v>
                </c:pt>
                <c:pt idx="1981">
                  <c:v>16.748086956521735</c:v>
                </c:pt>
                <c:pt idx="1982">
                  <c:v>16.733260869565218</c:v>
                </c:pt>
                <c:pt idx="1983">
                  <c:v>16.734304347826086</c:v>
                </c:pt>
                <c:pt idx="1984">
                  <c:v>16.738304347826087</c:v>
                </c:pt>
                <c:pt idx="1985">
                  <c:v>16.74008695652174</c:v>
                </c:pt>
                <c:pt idx="1986">
                  <c:v>16.732913043478263</c:v>
                </c:pt>
                <c:pt idx="1987">
                  <c:v>16.724739130434781</c:v>
                </c:pt>
                <c:pt idx="1988">
                  <c:v>16.715913043478263</c:v>
                </c:pt>
                <c:pt idx="1989">
                  <c:v>16.71386956521739</c:v>
                </c:pt>
                <c:pt idx="1990">
                  <c:v>16.715347826086955</c:v>
                </c:pt>
                <c:pt idx="1991">
                  <c:v>16.713173913043477</c:v>
                </c:pt>
                <c:pt idx="1992">
                  <c:v>16.718434782608693</c:v>
                </c:pt>
                <c:pt idx="1993">
                  <c:v>16.729217391304346</c:v>
                </c:pt>
                <c:pt idx="1994">
                  <c:v>16.735913043478259</c:v>
                </c:pt>
                <c:pt idx="1995">
                  <c:v>16.736260869565218</c:v>
                </c:pt>
                <c:pt idx="1996">
                  <c:v>16.72378260869565</c:v>
                </c:pt>
                <c:pt idx="1997">
                  <c:v>16.718173913043479</c:v>
                </c:pt>
                <c:pt idx="1998">
                  <c:v>16.722521739130435</c:v>
                </c:pt>
                <c:pt idx="1999">
                  <c:v>16.731608695652174</c:v>
                </c:pt>
                <c:pt idx="2000">
                  <c:v>16.729652173913042</c:v>
                </c:pt>
                <c:pt idx="2001">
                  <c:v>16.717608695652171</c:v>
                </c:pt>
                <c:pt idx="2002">
                  <c:v>16.711304347826086</c:v>
                </c:pt>
                <c:pt idx="2003">
                  <c:v>16.71613043478261</c:v>
                </c:pt>
                <c:pt idx="2004">
                  <c:v>16.727391304347826</c:v>
                </c:pt>
                <c:pt idx="2005">
                  <c:v>16.741695652173913</c:v>
                </c:pt>
                <c:pt idx="2006">
                  <c:v>16.748913043478261</c:v>
                </c:pt>
                <c:pt idx="2007">
                  <c:v>16.745608695652173</c:v>
                </c:pt>
                <c:pt idx="2008">
                  <c:v>16.744913043478263</c:v>
                </c:pt>
                <c:pt idx="2009">
                  <c:v>16.744</c:v>
                </c:pt>
                <c:pt idx="2010">
                  <c:v>16.741739130434784</c:v>
                </c:pt>
                <c:pt idx="2011">
                  <c:v>16.748956521739132</c:v>
                </c:pt>
                <c:pt idx="2012">
                  <c:v>16.751913043478261</c:v>
                </c:pt>
                <c:pt idx="2013">
                  <c:v>16.741260869565217</c:v>
                </c:pt>
                <c:pt idx="2014">
                  <c:v>16.730130434782613</c:v>
                </c:pt>
                <c:pt idx="2015">
                  <c:v>16.734086956521743</c:v>
                </c:pt>
                <c:pt idx="2016">
                  <c:v>16.722304347826086</c:v>
                </c:pt>
                <c:pt idx="2017">
                  <c:v>16.704652173913043</c:v>
                </c:pt>
                <c:pt idx="2018">
                  <c:v>16.687739130434782</c:v>
                </c:pt>
                <c:pt idx="2019">
                  <c:v>16.687782608695652</c:v>
                </c:pt>
                <c:pt idx="2020">
                  <c:v>16.699739130434786</c:v>
                </c:pt>
                <c:pt idx="2021">
                  <c:v>16.70230434782609</c:v>
                </c:pt>
                <c:pt idx="2022">
                  <c:v>16.694217391304349</c:v>
                </c:pt>
                <c:pt idx="2023">
                  <c:v>16.70486956521739</c:v>
                </c:pt>
                <c:pt idx="2024">
                  <c:v>16.702521739130436</c:v>
                </c:pt>
                <c:pt idx="2025">
                  <c:v>16.697391304347828</c:v>
                </c:pt>
                <c:pt idx="2026">
                  <c:v>16.692086956521742</c:v>
                </c:pt>
                <c:pt idx="2027">
                  <c:v>16.687869565217394</c:v>
                </c:pt>
                <c:pt idx="2028">
                  <c:v>16.691434782608699</c:v>
                </c:pt>
                <c:pt idx="2029">
                  <c:v>16.690260869565222</c:v>
                </c:pt>
                <c:pt idx="2030">
                  <c:v>16.690956521739135</c:v>
                </c:pt>
                <c:pt idx="2031">
                  <c:v>16.691173913043482</c:v>
                </c:pt>
                <c:pt idx="2032">
                  <c:v>16.689695652173917</c:v>
                </c:pt>
                <c:pt idx="2033">
                  <c:v>16.692434782608697</c:v>
                </c:pt>
                <c:pt idx="2034">
                  <c:v>16.681130434782613</c:v>
                </c:pt>
                <c:pt idx="2035">
                  <c:v>16.676956521739132</c:v>
                </c:pt>
                <c:pt idx="2036">
                  <c:v>16.681739130434782</c:v>
                </c:pt>
                <c:pt idx="2037">
                  <c:v>16.686173913043479</c:v>
                </c:pt>
                <c:pt idx="2038">
                  <c:v>16.670608695652177</c:v>
                </c:pt>
                <c:pt idx="2039">
                  <c:v>16.677652173913042</c:v>
                </c:pt>
                <c:pt idx="2040">
                  <c:v>16.686086956521741</c:v>
                </c:pt>
                <c:pt idx="2041">
                  <c:v>16.697173913043475</c:v>
                </c:pt>
                <c:pt idx="2042">
                  <c:v>16.705521739130432</c:v>
                </c:pt>
                <c:pt idx="2043">
                  <c:v>16.701347826086955</c:v>
                </c:pt>
                <c:pt idx="2044">
                  <c:v>16.702000000000002</c:v>
                </c:pt>
                <c:pt idx="2045">
                  <c:v>16.704217391304347</c:v>
                </c:pt>
                <c:pt idx="2046">
                  <c:v>16.69704347826087</c:v>
                </c:pt>
                <c:pt idx="2047">
                  <c:v>16.698173913043476</c:v>
                </c:pt>
                <c:pt idx="2048">
                  <c:v>16.69360869565217</c:v>
                </c:pt>
                <c:pt idx="2049">
                  <c:v>16.702173913043477</c:v>
                </c:pt>
                <c:pt idx="2050">
                  <c:v>16.712478260869567</c:v>
                </c:pt>
                <c:pt idx="2051">
                  <c:v>16.723130434782608</c:v>
                </c:pt>
                <c:pt idx="2052">
                  <c:v>16.727086956521738</c:v>
                </c:pt>
                <c:pt idx="2053">
                  <c:v>16.735521739130434</c:v>
                </c:pt>
                <c:pt idx="2054">
                  <c:v>16.745956521739128</c:v>
                </c:pt>
                <c:pt idx="2055">
                  <c:v>16.757652173913041</c:v>
                </c:pt>
                <c:pt idx="2056">
                  <c:v>16.756956521739127</c:v>
                </c:pt>
                <c:pt idx="2057">
                  <c:v>16.760913043478258</c:v>
                </c:pt>
                <c:pt idx="2058">
                  <c:v>16.764782608695647</c:v>
                </c:pt>
                <c:pt idx="2059">
                  <c:v>16.76978260869565</c:v>
                </c:pt>
                <c:pt idx="2060">
                  <c:v>16.765347826086956</c:v>
                </c:pt>
                <c:pt idx="2061">
                  <c:v>16.754652173913041</c:v>
                </c:pt>
                <c:pt idx="2062">
                  <c:v>16.752478260869566</c:v>
                </c:pt>
                <c:pt idx="2063">
                  <c:v>16.761478260869566</c:v>
                </c:pt>
                <c:pt idx="2064">
                  <c:v>16.771304347826089</c:v>
                </c:pt>
                <c:pt idx="2065">
                  <c:v>16.77321739130435</c:v>
                </c:pt>
                <c:pt idx="2066">
                  <c:v>16.776304347826088</c:v>
                </c:pt>
                <c:pt idx="2067">
                  <c:v>16.778391304347828</c:v>
                </c:pt>
                <c:pt idx="2068">
                  <c:v>16.785478260869571</c:v>
                </c:pt>
                <c:pt idx="2069">
                  <c:v>16.779782608695655</c:v>
                </c:pt>
                <c:pt idx="2070">
                  <c:v>16.785173913043483</c:v>
                </c:pt>
                <c:pt idx="2071">
                  <c:v>16.79047826086957</c:v>
                </c:pt>
                <c:pt idx="2072">
                  <c:v>16.770086956521745</c:v>
                </c:pt>
                <c:pt idx="2073">
                  <c:v>16.751086956521746</c:v>
                </c:pt>
                <c:pt idx="2074">
                  <c:v>16.731434782608702</c:v>
                </c:pt>
                <c:pt idx="2075">
                  <c:v>16.721695652173917</c:v>
                </c:pt>
                <c:pt idx="2076">
                  <c:v>16.703130434782615</c:v>
                </c:pt>
                <c:pt idx="2077">
                  <c:v>16.683391304347829</c:v>
                </c:pt>
                <c:pt idx="2078">
                  <c:v>16.664826086956523</c:v>
                </c:pt>
                <c:pt idx="2079">
                  <c:v>16.662347826086958</c:v>
                </c:pt>
                <c:pt idx="2080">
                  <c:v>16.665913043478263</c:v>
                </c:pt>
                <c:pt idx="2081">
                  <c:v>16.680130434782608</c:v>
                </c:pt>
                <c:pt idx="2082">
                  <c:v>16.689173913043479</c:v>
                </c:pt>
                <c:pt idx="2083">
                  <c:v>16.708304347826086</c:v>
                </c:pt>
                <c:pt idx="2084">
                  <c:v>16.729347826086961</c:v>
                </c:pt>
                <c:pt idx="2085">
                  <c:v>16.731826086956524</c:v>
                </c:pt>
                <c:pt idx="2086">
                  <c:v>16.720739130434787</c:v>
                </c:pt>
                <c:pt idx="2087">
                  <c:v>16.716913043478261</c:v>
                </c:pt>
                <c:pt idx="2088">
                  <c:v>16.710869565217394</c:v>
                </c:pt>
                <c:pt idx="2089">
                  <c:v>16.710913043478264</c:v>
                </c:pt>
                <c:pt idx="2090">
                  <c:v>16.70508695652174</c:v>
                </c:pt>
                <c:pt idx="2091">
                  <c:v>16.699521739130432</c:v>
                </c:pt>
                <c:pt idx="2092">
                  <c:v>16.713000000000001</c:v>
                </c:pt>
                <c:pt idx="2093">
                  <c:v>16.719130434782606</c:v>
                </c:pt>
                <c:pt idx="2094">
                  <c:v>16.722130434782603</c:v>
                </c:pt>
                <c:pt idx="2095">
                  <c:v>16.739521739130428</c:v>
                </c:pt>
                <c:pt idx="2096">
                  <c:v>16.763869565217391</c:v>
                </c:pt>
                <c:pt idx="2097">
                  <c:v>16.778217391304342</c:v>
                </c:pt>
                <c:pt idx="2098">
                  <c:v>16.785391304347822</c:v>
                </c:pt>
                <c:pt idx="2099">
                  <c:v>16.802999999999997</c:v>
                </c:pt>
                <c:pt idx="2100">
                  <c:v>16.813130434782607</c:v>
                </c:pt>
                <c:pt idx="2101">
                  <c:v>16.814956521739131</c:v>
                </c:pt>
                <c:pt idx="2102">
                  <c:v>16.814565217391305</c:v>
                </c:pt>
                <c:pt idx="2103">
                  <c:v>16.814130434782609</c:v>
                </c:pt>
                <c:pt idx="2104">
                  <c:v>16.795173913043477</c:v>
                </c:pt>
                <c:pt idx="2105">
                  <c:v>16.775043478260869</c:v>
                </c:pt>
                <c:pt idx="2106">
                  <c:v>16.765217391304351</c:v>
                </c:pt>
                <c:pt idx="2107">
                  <c:v>16.776521739130434</c:v>
                </c:pt>
                <c:pt idx="2108">
                  <c:v>16.775260869565219</c:v>
                </c:pt>
                <c:pt idx="2109">
                  <c:v>16.777782608695652</c:v>
                </c:pt>
                <c:pt idx="2110">
                  <c:v>16.772391304347824</c:v>
                </c:pt>
                <c:pt idx="2111">
                  <c:v>16.765173913043476</c:v>
                </c:pt>
                <c:pt idx="2112">
                  <c:v>16.768652173913043</c:v>
                </c:pt>
                <c:pt idx="2113">
                  <c:v>16.769869565217391</c:v>
                </c:pt>
                <c:pt idx="2114">
                  <c:v>16.775565217391303</c:v>
                </c:pt>
                <c:pt idx="2115">
                  <c:v>16.759043478260867</c:v>
                </c:pt>
                <c:pt idx="2116">
                  <c:v>16.74978260869565</c:v>
                </c:pt>
                <c:pt idx="2117">
                  <c:v>16.744260869565213</c:v>
                </c:pt>
                <c:pt idx="2118">
                  <c:v>16.739521739130431</c:v>
                </c:pt>
                <c:pt idx="2119">
                  <c:v>16.725043478260869</c:v>
                </c:pt>
                <c:pt idx="2120">
                  <c:v>16.703652173913046</c:v>
                </c:pt>
                <c:pt idx="2121">
                  <c:v>16.69408695652174</c:v>
                </c:pt>
                <c:pt idx="2122">
                  <c:v>16.685782608695654</c:v>
                </c:pt>
                <c:pt idx="2123">
                  <c:v>16.687956521739132</c:v>
                </c:pt>
                <c:pt idx="2124">
                  <c:v>16.70530434782609</c:v>
                </c:pt>
                <c:pt idx="2125">
                  <c:v>16.712130434782608</c:v>
                </c:pt>
                <c:pt idx="2126">
                  <c:v>16.704695652173911</c:v>
                </c:pt>
                <c:pt idx="2127">
                  <c:v>16.713043478260868</c:v>
                </c:pt>
                <c:pt idx="2128">
                  <c:v>16.726478260869563</c:v>
                </c:pt>
                <c:pt idx="2129">
                  <c:v>16.732695652173909</c:v>
                </c:pt>
                <c:pt idx="2130">
                  <c:v>16.717478260869562</c:v>
                </c:pt>
                <c:pt idx="2131">
                  <c:v>16.701130434782609</c:v>
                </c:pt>
                <c:pt idx="2132">
                  <c:v>16.695000000000004</c:v>
                </c:pt>
                <c:pt idx="2133">
                  <c:v>16.711739130434783</c:v>
                </c:pt>
                <c:pt idx="2134">
                  <c:v>16.722652173913044</c:v>
                </c:pt>
                <c:pt idx="2135">
                  <c:v>16.720130434782607</c:v>
                </c:pt>
                <c:pt idx="2136">
                  <c:v>16.726391304347825</c:v>
                </c:pt>
                <c:pt idx="2137">
                  <c:v>16.729478260869566</c:v>
                </c:pt>
                <c:pt idx="2138">
                  <c:v>16.747608695652172</c:v>
                </c:pt>
                <c:pt idx="2139">
                  <c:v>16.748086956521735</c:v>
                </c:pt>
                <c:pt idx="2140">
                  <c:v>16.756826086956519</c:v>
                </c:pt>
                <c:pt idx="2141">
                  <c:v>16.760999999999999</c:v>
                </c:pt>
                <c:pt idx="2142">
                  <c:v>16.764652173913042</c:v>
                </c:pt>
                <c:pt idx="2143">
                  <c:v>16.779130434782608</c:v>
                </c:pt>
                <c:pt idx="2144">
                  <c:v>16.782521739130434</c:v>
                </c:pt>
                <c:pt idx="2145">
                  <c:v>16.785521739130434</c:v>
                </c:pt>
                <c:pt idx="2146">
                  <c:v>16.787130434782608</c:v>
                </c:pt>
                <c:pt idx="2147">
                  <c:v>16.787869565217392</c:v>
                </c:pt>
                <c:pt idx="2148">
                  <c:v>16.795000000000002</c:v>
                </c:pt>
                <c:pt idx="2149">
                  <c:v>16.807652173913041</c:v>
                </c:pt>
                <c:pt idx="2150">
                  <c:v>16.806043478260868</c:v>
                </c:pt>
                <c:pt idx="2151">
                  <c:v>16.809434782608694</c:v>
                </c:pt>
                <c:pt idx="2152">
                  <c:v>16.817217391304347</c:v>
                </c:pt>
                <c:pt idx="2153">
                  <c:v>16.822521739130433</c:v>
                </c:pt>
                <c:pt idx="2154">
                  <c:v>16.840782608695651</c:v>
                </c:pt>
                <c:pt idx="2155">
                  <c:v>16.851391304347825</c:v>
                </c:pt>
                <c:pt idx="2156">
                  <c:v>16.831521739130434</c:v>
                </c:pt>
                <c:pt idx="2157">
                  <c:v>16.837347826086958</c:v>
                </c:pt>
                <c:pt idx="2158">
                  <c:v>16.856695652173912</c:v>
                </c:pt>
                <c:pt idx="2159">
                  <c:v>16.862478260869565</c:v>
                </c:pt>
                <c:pt idx="2160">
                  <c:v>16.860086956521737</c:v>
                </c:pt>
                <c:pt idx="2161">
                  <c:v>16.849956521739127</c:v>
                </c:pt>
                <c:pt idx="2162">
                  <c:v>16.860086956521737</c:v>
                </c:pt>
                <c:pt idx="2163">
                  <c:v>16.855826086956519</c:v>
                </c:pt>
                <c:pt idx="2164">
                  <c:v>16.857304347826084</c:v>
                </c:pt>
                <c:pt idx="2165">
                  <c:v>16.866782608695651</c:v>
                </c:pt>
                <c:pt idx="2166">
                  <c:v>16.868565217391307</c:v>
                </c:pt>
                <c:pt idx="2167">
                  <c:v>16.881913043478264</c:v>
                </c:pt>
                <c:pt idx="2168">
                  <c:v>16.887739130434785</c:v>
                </c:pt>
                <c:pt idx="2169">
                  <c:v>16.88717391304348</c:v>
                </c:pt>
                <c:pt idx="2170">
                  <c:v>16.888000000000002</c:v>
                </c:pt>
                <c:pt idx="2171">
                  <c:v>16.883086956521741</c:v>
                </c:pt>
                <c:pt idx="2172">
                  <c:v>16.890521739130435</c:v>
                </c:pt>
                <c:pt idx="2173">
                  <c:v>16.898086956521741</c:v>
                </c:pt>
                <c:pt idx="2174">
                  <c:v>16.886217391304346</c:v>
                </c:pt>
                <c:pt idx="2175">
                  <c:v>16.87982608695652</c:v>
                </c:pt>
                <c:pt idx="2176">
                  <c:v>16.884521739130431</c:v>
                </c:pt>
                <c:pt idx="2177">
                  <c:v>16.888478260869565</c:v>
                </c:pt>
                <c:pt idx="2178">
                  <c:v>16.90078260869565</c:v>
                </c:pt>
                <c:pt idx="2179">
                  <c:v>16.917086956521736</c:v>
                </c:pt>
                <c:pt idx="2180">
                  <c:v>16.912608695652175</c:v>
                </c:pt>
                <c:pt idx="2181">
                  <c:v>16.901173913043475</c:v>
                </c:pt>
                <c:pt idx="2182">
                  <c:v>16.901043478260867</c:v>
                </c:pt>
                <c:pt idx="2183">
                  <c:v>16.914173913043477</c:v>
                </c:pt>
                <c:pt idx="2184">
                  <c:v>16.930478260869567</c:v>
                </c:pt>
                <c:pt idx="2185">
                  <c:v>16.924260869565217</c:v>
                </c:pt>
                <c:pt idx="2186">
                  <c:v>16.922652173913043</c:v>
                </c:pt>
                <c:pt idx="2187">
                  <c:v>16.924652173913042</c:v>
                </c:pt>
                <c:pt idx="2188">
                  <c:v>16.925608695652176</c:v>
                </c:pt>
                <c:pt idx="2189">
                  <c:v>16.937260869565218</c:v>
                </c:pt>
                <c:pt idx="2190">
                  <c:v>16.924086956521741</c:v>
                </c:pt>
                <c:pt idx="2191">
                  <c:v>16.929043478260869</c:v>
                </c:pt>
                <c:pt idx="2192">
                  <c:v>16.942521739130434</c:v>
                </c:pt>
                <c:pt idx="2193">
                  <c:v>16.932434782608698</c:v>
                </c:pt>
                <c:pt idx="2194">
                  <c:v>16.92652173913044</c:v>
                </c:pt>
                <c:pt idx="2195">
                  <c:v>16.924086956521741</c:v>
                </c:pt>
                <c:pt idx="2196">
                  <c:v>16.920782608695653</c:v>
                </c:pt>
                <c:pt idx="2197">
                  <c:v>16.924608695652175</c:v>
                </c:pt>
                <c:pt idx="2198">
                  <c:v>16.935217391304349</c:v>
                </c:pt>
                <c:pt idx="2199">
                  <c:v>16.955434782608698</c:v>
                </c:pt>
                <c:pt idx="2200">
                  <c:v>16.96986956521739</c:v>
                </c:pt>
                <c:pt idx="2201">
                  <c:v>16.969000000000001</c:v>
                </c:pt>
                <c:pt idx="2202">
                  <c:v>16.9804347826087</c:v>
                </c:pt>
                <c:pt idx="2203">
                  <c:v>17.009347826086959</c:v>
                </c:pt>
                <c:pt idx="2204">
                  <c:v>17.015956521739135</c:v>
                </c:pt>
                <c:pt idx="2205">
                  <c:v>17.010304347826089</c:v>
                </c:pt>
                <c:pt idx="2206">
                  <c:v>16.999782608695657</c:v>
                </c:pt>
                <c:pt idx="2207">
                  <c:v>16.988260869565227</c:v>
                </c:pt>
                <c:pt idx="2208">
                  <c:v>16.985000000000003</c:v>
                </c:pt>
                <c:pt idx="2209">
                  <c:v>16.979826086956525</c:v>
                </c:pt>
                <c:pt idx="2210">
                  <c:v>16.981260869565222</c:v>
                </c:pt>
                <c:pt idx="2211">
                  <c:v>16.96752173913044</c:v>
                </c:pt>
                <c:pt idx="2212">
                  <c:v>16.967869565217399</c:v>
                </c:pt>
                <c:pt idx="2213">
                  <c:v>16.982913043478266</c:v>
                </c:pt>
                <c:pt idx="2214">
                  <c:v>16.986043478260871</c:v>
                </c:pt>
                <c:pt idx="2215">
                  <c:v>16.971913043478263</c:v>
                </c:pt>
                <c:pt idx="2216">
                  <c:v>16.976217391304353</c:v>
                </c:pt>
                <c:pt idx="2217">
                  <c:v>17.011956521739133</c:v>
                </c:pt>
                <c:pt idx="2218">
                  <c:v>17.057391304347828</c:v>
                </c:pt>
                <c:pt idx="2219">
                  <c:v>17.081739130434784</c:v>
                </c:pt>
                <c:pt idx="2220">
                  <c:v>17.110869565217392</c:v>
                </c:pt>
                <c:pt idx="2221">
                  <c:v>17.118913043478262</c:v>
                </c:pt>
                <c:pt idx="2222">
                  <c:v>17.100782608695653</c:v>
                </c:pt>
                <c:pt idx="2223">
                  <c:v>17.092956521739129</c:v>
                </c:pt>
                <c:pt idx="2224">
                  <c:v>17.091956521739132</c:v>
                </c:pt>
                <c:pt idx="2225">
                  <c:v>17.076652173913043</c:v>
                </c:pt>
                <c:pt idx="2226">
                  <c:v>17.044478260869568</c:v>
                </c:pt>
                <c:pt idx="2227">
                  <c:v>17.020956521739134</c:v>
                </c:pt>
                <c:pt idx="2228">
                  <c:v>17.021826086956523</c:v>
                </c:pt>
                <c:pt idx="2229">
                  <c:v>17.026826086956522</c:v>
                </c:pt>
                <c:pt idx="2230">
                  <c:v>17.0285652173913</c:v>
                </c:pt>
                <c:pt idx="2231">
                  <c:v>17.039304347826086</c:v>
                </c:pt>
                <c:pt idx="2232">
                  <c:v>17.056391304347823</c:v>
                </c:pt>
                <c:pt idx="2233">
                  <c:v>17.057173913043474</c:v>
                </c:pt>
                <c:pt idx="2234">
                  <c:v>17.061826086956518</c:v>
                </c:pt>
                <c:pt idx="2235">
                  <c:v>17.037217391304345</c:v>
                </c:pt>
                <c:pt idx="2236">
                  <c:v>17.02739130434782</c:v>
                </c:pt>
                <c:pt idx="2237">
                  <c:v>17.021826086956516</c:v>
                </c:pt>
                <c:pt idx="2238">
                  <c:v>17.044043478260868</c:v>
                </c:pt>
                <c:pt idx="2239">
                  <c:v>17.050956521739128</c:v>
                </c:pt>
                <c:pt idx="2240">
                  <c:v>17.01265217391304</c:v>
                </c:pt>
                <c:pt idx="2241">
                  <c:v>16.959173913043475</c:v>
                </c:pt>
                <c:pt idx="2242">
                  <c:v>16.932347826086957</c:v>
                </c:pt>
                <c:pt idx="2243">
                  <c:v>16.900739130434783</c:v>
                </c:pt>
                <c:pt idx="2244">
                  <c:v>16.883086956521741</c:v>
                </c:pt>
                <c:pt idx="2245">
                  <c:v>16.891695652173915</c:v>
                </c:pt>
                <c:pt idx="2246">
                  <c:v>16.891956521739132</c:v>
                </c:pt>
                <c:pt idx="2247">
                  <c:v>16.887739130434785</c:v>
                </c:pt>
                <c:pt idx="2248">
                  <c:v>16.888217391304352</c:v>
                </c:pt>
                <c:pt idx="2249">
                  <c:v>16.909521739130437</c:v>
                </c:pt>
                <c:pt idx="2250">
                  <c:v>16.939869565217393</c:v>
                </c:pt>
                <c:pt idx="2251">
                  <c:v>16.955521739130432</c:v>
                </c:pt>
                <c:pt idx="2252">
                  <c:v>16.965130434782612</c:v>
                </c:pt>
                <c:pt idx="2253">
                  <c:v>16.966608695652173</c:v>
                </c:pt>
                <c:pt idx="2254">
                  <c:v>16.946695652173911</c:v>
                </c:pt>
                <c:pt idx="2255">
                  <c:v>16.945956521739127</c:v>
                </c:pt>
                <c:pt idx="2256">
                  <c:v>16.963347826086952</c:v>
                </c:pt>
                <c:pt idx="2257">
                  <c:v>16.9735652173913</c:v>
                </c:pt>
                <c:pt idx="2258">
                  <c:v>16.999173913043478</c:v>
                </c:pt>
                <c:pt idx="2259">
                  <c:v>17.008086956521737</c:v>
                </c:pt>
                <c:pt idx="2260">
                  <c:v>17.000086956521738</c:v>
                </c:pt>
                <c:pt idx="2261">
                  <c:v>17.00204347826087</c:v>
                </c:pt>
                <c:pt idx="2262">
                  <c:v>17.015391304347826</c:v>
                </c:pt>
                <c:pt idx="2263">
                  <c:v>17.049695652173916</c:v>
                </c:pt>
                <c:pt idx="2264">
                  <c:v>17.079652173913047</c:v>
                </c:pt>
                <c:pt idx="2265">
                  <c:v>17.089434782608699</c:v>
                </c:pt>
                <c:pt idx="2266">
                  <c:v>17.09321739130435</c:v>
                </c:pt>
                <c:pt idx="2267">
                  <c:v>17.104173913043482</c:v>
                </c:pt>
                <c:pt idx="2268">
                  <c:v>17.120304347826089</c:v>
                </c:pt>
                <c:pt idx="2269">
                  <c:v>17.122565217391308</c:v>
                </c:pt>
                <c:pt idx="2270">
                  <c:v>17.131782608695655</c:v>
                </c:pt>
                <c:pt idx="2271">
                  <c:v>17.140086956521742</c:v>
                </c:pt>
                <c:pt idx="2272">
                  <c:v>17.153347826086961</c:v>
                </c:pt>
                <c:pt idx="2273">
                  <c:v>17.16134782608696</c:v>
                </c:pt>
                <c:pt idx="2274">
                  <c:v>17.147260869565219</c:v>
                </c:pt>
                <c:pt idx="2275">
                  <c:v>17.133000000000003</c:v>
                </c:pt>
                <c:pt idx="2276">
                  <c:v>17.152086956521742</c:v>
                </c:pt>
                <c:pt idx="2277">
                  <c:v>17.17313043478261</c:v>
                </c:pt>
                <c:pt idx="2278">
                  <c:v>17.180478260869567</c:v>
                </c:pt>
                <c:pt idx="2279">
                  <c:v>17.163434782608693</c:v>
                </c:pt>
                <c:pt idx="2280">
                  <c:v>17.158434782608698</c:v>
                </c:pt>
                <c:pt idx="2281">
                  <c:v>17.168695652173909</c:v>
                </c:pt>
                <c:pt idx="2282">
                  <c:v>17.164521739130436</c:v>
                </c:pt>
                <c:pt idx="2283">
                  <c:v>17.163130434782605</c:v>
                </c:pt>
                <c:pt idx="2284">
                  <c:v>17.140391304347819</c:v>
                </c:pt>
                <c:pt idx="2285">
                  <c:v>17.152999999999999</c:v>
                </c:pt>
                <c:pt idx="2286">
                  <c:v>17.165043478260866</c:v>
                </c:pt>
                <c:pt idx="2287">
                  <c:v>17.163217391304343</c:v>
                </c:pt>
                <c:pt idx="2288">
                  <c:v>17.14873913043478</c:v>
                </c:pt>
                <c:pt idx="2289">
                  <c:v>17.152695652173914</c:v>
                </c:pt>
                <c:pt idx="2290">
                  <c:v>17.138695652173915</c:v>
                </c:pt>
                <c:pt idx="2291">
                  <c:v>17.112782608695653</c:v>
                </c:pt>
                <c:pt idx="2292">
                  <c:v>17.110043478260874</c:v>
                </c:pt>
                <c:pt idx="2293">
                  <c:v>17.102565217391305</c:v>
                </c:pt>
                <c:pt idx="2294">
                  <c:v>17.096173913043483</c:v>
                </c:pt>
                <c:pt idx="2295">
                  <c:v>17.097869565217398</c:v>
                </c:pt>
                <c:pt idx="2296">
                  <c:v>17.110043478260874</c:v>
                </c:pt>
                <c:pt idx="2297">
                  <c:v>17.130260869565223</c:v>
                </c:pt>
                <c:pt idx="2298">
                  <c:v>17.143869565217393</c:v>
                </c:pt>
                <c:pt idx="2299">
                  <c:v>17.12656521739131</c:v>
                </c:pt>
                <c:pt idx="2300">
                  <c:v>17.109739130434782</c:v>
                </c:pt>
                <c:pt idx="2301">
                  <c:v>17.099086956521742</c:v>
                </c:pt>
                <c:pt idx="2302">
                  <c:v>17.099869565217396</c:v>
                </c:pt>
                <c:pt idx="2303">
                  <c:v>17.120565217391302</c:v>
                </c:pt>
                <c:pt idx="2304">
                  <c:v>17.113739130434784</c:v>
                </c:pt>
                <c:pt idx="2305">
                  <c:v>17.14869565217391</c:v>
                </c:pt>
                <c:pt idx="2306">
                  <c:v>17.164956521739128</c:v>
                </c:pt>
                <c:pt idx="2307">
                  <c:v>17.174782608695651</c:v>
                </c:pt>
                <c:pt idx="2308">
                  <c:v>17.168826086956518</c:v>
                </c:pt>
                <c:pt idx="2309">
                  <c:v>17.164434782608691</c:v>
                </c:pt>
                <c:pt idx="2310">
                  <c:v>17.152999999999995</c:v>
                </c:pt>
                <c:pt idx="2311">
                  <c:v>17.167173913043474</c:v>
                </c:pt>
                <c:pt idx="2312">
                  <c:v>17.162304347826083</c:v>
                </c:pt>
                <c:pt idx="2313">
                  <c:v>17.165652173913042</c:v>
                </c:pt>
                <c:pt idx="2314">
                  <c:v>17.191999999999997</c:v>
                </c:pt>
                <c:pt idx="2315">
                  <c:v>17.207043478260868</c:v>
                </c:pt>
                <c:pt idx="2316">
                  <c:v>17.204260869565218</c:v>
                </c:pt>
                <c:pt idx="2317">
                  <c:v>17.212826086956522</c:v>
                </c:pt>
                <c:pt idx="2318">
                  <c:v>17.196130434782606</c:v>
                </c:pt>
                <c:pt idx="2319">
                  <c:v>17.19404347826087</c:v>
                </c:pt>
                <c:pt idx="2320">
                  <c:v>17.209000000000003</c:v>
                </c:pt>
                <c:pt idx="2321">
                  <c:v>17.20926086956522</c:v>
                </c:pt>
                <c:pt idx="2322">
                  <c:v>17.207521739130435</c:v>
                </c:pt>
                <c:pt idx="2323">
                  <c:v>17.214565217391311</c:v>
                </c:pt>
                <c:pt idx="2324">
                  <c:v>17.216913043478264</c:v>
                </c:pt>
                <c:pt idx="2325">
                  <c:v>17.215391304347829</c:v>
                </c:pt>
                <c:pt idx="2326">
                  <c:v>17.184478260869568</c:v>
                </c:pt>
                <c:pt idx="2327">
                  <c:v>17.174000000000003</c:v>
                </c:pt>
                <c:pt idx="2328">
                  <c:v>17.127434782608699</c:v>
                </c:pt>
                <c:pt idx="2329">
                  <c:v>17.124608695652174</c:v>
                </c:pt>
                <c:pt idx="2330">
                  <c:v>17.118478260869566</c:v>
                </c:pt>
                <c:pt idx="2331">
                  <c:v>17.089608695652174</c:v>
                </c:pt>
                <c:pt idx="2332">
                  <c:v>17.046913043478263</c:v>
                </c:pt>
                <c:pt idx="2333">
                  <c:v>17.044565217391305</c:v>
                </c:pt>
                <c:pt idx="2334">
                  <c:v>17.072782608695658</c:v>
                </c:pt>
                <c:pt idx="2335">
                  <c:v>17.104260869565216</c:v>
                </c:pt>
                <c:pt idx="2336">
                  <c:v>17.100739130434782</c:v>
                </c:pt>
                <c:pt idx="2337">
                  <c:v>17.082304347826085</c:v>
                </c:pt>
                <c:pt idx="2338">
                  <c:v>17.093217391304343</c:v>
                </c:pt>
                <c:pt idx="2339">
                  <c:v>17.084608695652168</c:v>
                </c:pt>
                <c:pt idx="2340">
                  <c:v>17.061608695652168</c:v>
                </c:pt>
                <c:pt idx="2341">
                  <c:v>17.099043478260864</c:v>
                </c:pt>
                <c:pt idx="2342">
                  <c:v>17.101173913043475</c:v>
                </c:pt>
                <c:pt idx="2343">
                  <c:v>17.121826086956517</c:v>
                </c:pt>
                <c:pt idx="2344">
                  <c:v>17.133391304347821</c:v>
                </c:pt>
                <c:pt idx="2345">
                  <c:v>17.230885245901643</c:v>
                </c:pt>
                <c:pt idx="2346">
                  <c:v>17.231606557377056</c:v>
                </c:pt>
                <c:pt idx="2347">
                  <c:v>17.224754098360659</c:v>
                </c:pt>
                <c:pt idx="2348">
                  <c:v>17.226704918032787</c:v>
                </c:pt>
                <c:pt idx="2349">
                  <c:v>17.242081967213117</c:v>
                </c:pt>
                <c:pt idx="2350">
                  <c:v>17.253262295081967</c:v>
                </c:pt>
                <c:pt idx="2351">
                  <c:v>17.253999999999998</c:v>
                </c:pt>
                <c:pt idx="2352">
                  <c:v>17.260999999999996</c:v>
                </c:pt>
                <c:pt idx="2353">
                  <c:v>17.275114754098361</c:v>
                </c:pt>
                <c:pt idx="2354">
                  <c:v>17.286967213114753</c:v>
                </c:pt>
                <c:pt idx="2355">
                  <c:v>17.293163934426229</c:v>
                </c:pt>
                <c:pt idx="2356">
                  <c:v>17.296295081967216</c:v>
                </c:pt>
                <c:pt idx="2357">
                  <c:v>17.309950819672132</c:v>
                </c:pt>
                <c:pt idx="2358">
                  <c:v>17.319672131147541</c:v>
                </c:pt>
                <c:pt idx="2359">
                  <c:v>17.316918032786887</c:v>
                </c:pt>
                <c:pt idx="2360">
                  <c:v>17.316672131147541</c:v>
                </c:pt>
                <c:pt idx="2361">
                  <c:v>17.309163934426227</c:v>
                </c:pt>
                <c:pt idx="2362">
                  <c:v>17.295639344262295</c:v>
                </c:pt>
                <c:pt idx="2363">
                  <c:v>17.292721311475411</c:v>
                </c:pt>
                <c:pt idx="2364">
                  <c:v>17.297032786885246</c:v>
                </c:pt>
                <c:pt idx="2365">
                  <c:v>17.304540983606554</c:v>
                </c:pt>
                <c:pt idx="2366">
                  <c:v>17.324098360655736</c:v>
                </c:pt>
                <c:pt idx="2367">
                  <c:v>17.335918032786886</c:v>
                </c:pt>
                <c:pt idx="2368">
                  <c:v>17.351885245901638</c:v>
                </c:pt>
                <c:pt idx="2369">
                  <c:v>17.359229508196723</c:v>
                </c:pt>
                <c:pt idx="2370">
                  <c:v>17.366885245901639</c:v>
                </c:pt>
                <c:pt idx="2371">
                  <c:v>17.374278688524591</c:v>
                </c:pt>
                <c:pt idx="2372">
                  <c:v>17.384278688524596</c:v>
                </c:pt>
                <c:pt idx="2373">
                  <c:v>17.390229508196725</c:v>
                </c:pt>
                <c:pt idx="2374">
                  <c:v>17.398590163934436</c:v>
                </c:pt>
                <c:pt idx="2375">
                  <c:v>17.412065573770498</c:v>
                </c:pt>
                <c:pt idx="2376">
                  <c:v>17.406491803278694</c:v>
                </c:pt>
                <c:pt idx="2377">
                  <c:v>17.398409836065579</c:v>
                </c:pt>
                <c:pt idx="2378">
                  <c:v>17.406409836065578</c:v>
                </c:pt>
                <c:pt idx="2379">
                  <c:v>17.408852459016394</c:v>
                </c:pt>
                <c:pt idx="2380">
                  <c:v>17.403918032786887</c:v>
                </c:pt>
                <c:pt idx="2381">
                  <c:v>17.416213114754097</c:v>
                </c:pt>
                <c:pt idx="2382">
                  <c:v>17.427295081967213</c:v>
                </c:pt>
                <c:pt idx="2383">
                  <c:v>17.413295081967217</c:v>
                </c:pt>
                <c:pt idx="2384">
                  <c:v>17.403114754098365</c:v>
                </c:pt>
                <c:pt idx="2385">
                  <c:v>17.390803278688526</c:v>
                </c:pt>
                <c:pt idx="2386">
                  <c:v>17.384622950819679</c:v>
                </c:pt>
                <c:pt idx="2387">
                  <c:v>17.382344262295085</c:v>
                </c:pt>
                <c:pt idx="2388">
                  <c:v>17.382639344262302</c:v>
                </c:pt>
                <c:pt idx="2389">
                  <c:v>17.382934426229514</c:v>
                </c:pt>
                <c:pt idx="2390">
                  <c:v>17.38570491803279</c:v>
                </c:pt>
                <c:pt idx="2391">
                  <c:v>17.396786885245906</c:v>
                </c:pt>
                <c:pt idx="2392">
                  <c:v>17.39640983606558</c:v>
                </c:pt>
                <c:pt idx="2393">
                  <c:v>17.400639344262299</c:v>
                </c:pt>
                <c:pt idx="2394">
                  <c:v>17.398622950819671</c:v>
                </c:pt>
                <c:pt idx="2395">
                  <c:v>17.396737704918031</c:v>
                </c:pt>
                <c:pt idx="2396">
                  <c:v>17.409180327868853</c:v>
                </c:pt>
                <c:pt idx="2397">
                  <c:v>17.403016393442623</c:v>
                </c:pt>
                <c:pt idx="2398">
                  <c:v>17.392770491803272</c:v>
                </c:pt>
                <c:pt idx="2399">
                  <c:v>17.396196721311469</c:v>
                </c:pt>
                <c:pt idx="2400">
                  <c:v>17.401803278688526</c:v>
                </c:pt>
                <c:pt idx="2401">
                  <c:v>17.414213114754098</c:v>
                </c:pt>
                <c:pt idx="2402">
                  <c:v>17.426262295081965</c:v>
                </c:pt>
                <c:pt idx="2403">
                  <c:v>17.442950819672131</c:v>
                </c:pt>
                <c:pt idx="2404">
                  <c:v>17.438098360655736</c:v>
                </c:pt>
                <c:pt idx="2405">
                  <c:v>17.440049180327868</c:v>
                </c:pt>
                <c:pt idx="2406">
                  <c:v>17.454573770491805</c:v>
                </c:pt>
                <c:pt idx="2407">
                  <c:v>17.456836065573768</c:v>
                </c:pt>
                <c:pt idx="2408">
                  <c:v>17.45386885245901</c:v>
                </c:pt>
                <c:pt idx="2409">
                  <c:v>17.470557377049179</c:v>
                </c:pt>
                <c:pt idx="2410">
                  <c:v>17.477704918032785</c:v>
                </c:pt>
                <c:pt idx="2411">
                  <c:v>17.475639344262294</c:v>
                </c:pt>
                <c:pt idx="2412">
                  <c:v>17.480573770491805</c:v>
                </c:pt>
                <c:pt idx="2413">
                  <c:v>17.489540983606553</c:v>
                </c:pt>
                <c:pt idx="2414">
                  <c:v>17.485803278688518</c:v>
                </c:pt>
                <c:pt idx="2415">
                  <c:v>17.488377049180322</c:v>
                </c:pt>
                <c:pt idx="2416">
                  <c:v>17.495918032786882</c:v>
                </c:pt>
                <c:pt idx="2417">
                  <c:v>17.485426229508192</c:v>
                </c:pt>
                <c:pt idx="2418">
                  <c:v>17.468704918032781</c:v>
                </c:pt>
                <c:pt idx="2419">
                  <c:v>17.47301639344262</c:v>
                </c:pt>
                <c:pt idx="2420">
                  <c:v>17.485721311475405</c:v>
                </c:pt>
                <c:pt idx="2421">
                  <c:v>17.487606557377045</c:v>
                </c:pt>
                <c:pt idx="2422">
                  <c:v>17.499983606557375</c:v>
                </c:pt>
                <c:pt idx="2423">
                  <c:v>17.513229508196719</c:v>
                </c:pt>
                <c:pt idx="2424">
                  <c:v>17.525459016393437</c:v>
                </c:pt>
                <c:pt idx="2425">
                  <c:v>17.535360655737701</c:v>
                </c:pt>
                <c:pt idx="2426">
                  <c:v>17.559163934426227</c:v>
                </c:pt>
                <c:pt idx="2427">
                  <c:v>17.558901639344256</c:v>
                </c:pt>
                <c:pt idx="2428">
                  <c:v>17.561885245901632</c:v>
                </c:pt>
                <c:pt idx="2429">
                  <c:v>17.556344262295077</c:v>
                </c:pt>
                <c:pt idx="2430">
                  <c:v>17.550147540983602</c:v>
                </c:pt>
                <c:pt idx="2431">
                  <c:v>17.552852459016389</c:v>
                </c:pt>
                <c:pt idx="2432">
                  <c:v>17.561999999999994</c:v>
                </c:pt>
                <c:pt idx="2433">
                  <c:v>17.557278688524583</c:v>
                </c:pt>
                <c:pt idx="2434">
                  <c:v>17.559163934426223</c:v>
                </c:pt>
                <c:pt idx="2435">
                  <c:v>17.565426229508191</c:v>
                </c:pt>
                <c:pt idx="2436">
                  <c:v>17.559754098360649</c:v>
                </c:pt>
                <c:pt idx="2437">
                  <c:v>17.551737704918025</c:v>
                </c:pt>
                <c:pt idx="2438">
                  <c:v>17.545344262295075</c:v>
                </c:pt>
                <c:pt idx="2439">
                  <c:v>17.542393442622942</c:v>
                </c:pt>
                <c:pt idx="2440">
                  <c:v>17.556409836065562</c:v>
                </c:pt>
                <c:pt idx="2441">
                  <c:v>17.575885245901627</c:v>
                </c:pt>
                <c:pt idx="2442">
                  <c:v>17.580819672131142</c:v>
                </c:pt>
                <c:pt idx="2443">
                  <c:v>17.596918032786878</c:v>
                </c:pt>
                <c:pt idx="2444">
                  <c:v>17.606950819672125</c:v>
                </c:pt>
                <c:pt idx="2445">
                  <c:v>17.613967213114751</c:v>
                </c:pt>
                <c:pt idx="2446">
                  <c:v>17.611901639344261</c:v>
                </c:pt>
                <c:pt idx="2447">
                  <c:v>17.623065573770486</c:v>
                </c:pt>
                <c:pt idx="2448">
                  <c:v>17.627098360655733</c:v>
                </c:pt>
                <c:pt idx="2449">
                  <c:v>17.630721311475408</c:v>
                </c:pt>
                <c:pt idx="2450">
                  <c:v>17.634409836065572</c:v>
                </c:pt>
                <c:pt idx="2451">
                  <c:v>17.629163934426224</c:v>
                </c:pt>
                <c:pt idx="2452">
                  <c:v>17.62868852459016</c:v>
                </c:pt>
                <c:pt idx="2453">
                  <c:v>17.633508196721309</c:v>
                </c:pt>
                <c:pt idx="2454">
                  <c:v>17.632999999999992</c:v>
                </c:pt>
                <c:pt idx="2455">
                  <c:v>17.637950819672128</c:v>
                </c:pt>
                <c:pt idx="2456">
                  <c:v>17.654360655737705</c:v>
                </c:pt>
                <c:pt idx="2457">
                  <c:v>17.661311475409835</c:v>
                </c:pt>
                <c:pt idx="2458">
                  <c:v>17.661524590163935</c:v>
                </c:pt>
                <c:pt idx="2459">
                  <c:v>17.667213114754095</c:v>
                </c:pt>
                <c:pt idx="2460">
                  <c:v>17.672786885245902</c:v>
                </c:pt>
                <c:pt idx="2461">
                  <c:v>17.675836065573773</c:v>
                </c:pt>
                <c:pt idx="2462">
                  <c:v>17.679688524590162</c:v>
                </c:pt>
                <c:pt idx="2463">
                  <c:v>17.674967213114755</c:v>
                </c:pt>
                <c:pt idx="2464">
                  <c:v>17.658704918032786</c:v>
                </c:pt>
                <c:pt idx="2465">
                  <c:v>17.664836065573777</c:v>
                </c:pt>
                <c:pt idx="2466">
                  <c:v>17.656770491803282</c:v>
                </c:pt>
                <c:pt idx="2467">
                  <c:v>17.653147540983607</c:v>
                </c:pt>
                <c:pt idx="2468">
                  <c:v>17.662852459016396</c:v>
                </c:pt>
                <c:pt idx="2469">
                  <c:v>17.672622950819676</c:v>
                </c:pt>
                <c:pt idx="2470">
                  <c:v>17.663836065573769</c:v>
                </c:pt>
                <c:pt idx="2471">
                  <c:v>17.646377049180327</c:v>
                </c:pt>
                <c:pt idx="2472">
                  <c:v>17.638999999999999</c:v>
                </c:pt>
                <c:pt idx="2473">
                  <c:v>17.633639344262299</c:v>
                </c:pt>
                <c:pt idx="2474">
                  <c:v>17.636278688524591</c:v>
                </c:pt>
                <c:pt idx="2475">
                  <c:v>17.633967213114758</c:v>
                </c:pt>
                <c:pt idx="2476">
                  <c:v>17.633180327868857</c:v>
                </c:pt>
                <c:pt idx="2477">
                  <c:v>17.631360655737708</c:v>
                </c:pt>
                <c:pt idx="2478">
                  <c:v>17.651704918032785</c:v>
                </c:pt>
                <c:pt idx="2479">
                  <c:v>17.660803278688523</c:v>
                </c:pt>
                <c:pt idx="2480">
                  <c:v>17.660819672131151</c:v>
                </c:pt>
                <c:pt idx="2481">
                  <c:v>17.670377049180328</c:v>
                </c:pt>
                <c:pt idx="2482">
                  <c:v>17.675196721311476</c:v>
                </c:pt>
                <c:pt idx="2483">
                  <c:v>17.659032786885245</c:v>
                </c:pt>
                <c:pt idx="2484">
                  <c:v>17.664999999999999</c:v>
                </c:pt>
                <c:pt idx="2485">
                  <c:v>17.671081967213112</c:v>
                </c:pt>
                <c:pt idx="2486">
                  <c:v>17.671688524590163</c:v>
                </c:pt>
                <c:pt idx="2487">
                  <c:v>17.669213114754104</c:v>
                </c:pt>
                <c:pt idx="2488">
                  <c:v>17.675524590163938</c:v>
                </c:pt>
                <c:pt idx="2489">
                  <c:v>17.685885245901641</c:v>
                </c:pt>
                <c:pt idx="2490">
                  <c:v>17.694180327868857</c:v>
                </c:pt>
                <c:pt idx="2491">
                  <c:v>17.702737704918036</c:v>
                </c:pt>
                <c:pt idx="2492">
                  <c:v>17.711459016393448</c:v>
                </c:pt>
                <c:pt idx="2493">
                  <c:v>17.694770491803283</c:v>
                </c:pt>
                <c:pt idx="2494">
                  <c:v>17.69245901639345</c:v>
                </c:pt>
                <c:pt idx="2495">
                  <c:v>17.690081967213118</c:v>
                </c:pt>
                <c:pt idx="2496">
                  <c:v>17.689868852459021</c:v>
                </c:pt>
                <c:pt idx="2497">
                  <c:v>17.687508196721318</c:v>
                </c:pt>
                <c:pt idx="2498">
                  <c:v>17.697606557377053</c:v>
                </c:pt>
                <c:pt idx="2499">
                  <c:v>17.715459016393449</c:v>
                </c:pt>
                <c:pt idx="2500">
                  <c:v>17.722327868852464</c:v>
                </c:pt>
                <c:pt idx="2501">
                  <c:v>17.727262295081974</c:v>
                </c:pt>
                <c:pt idx="2502">
                  <c:v>17.715032786885253</c:v>
                </c:pt>
                <c:pt idx="2503">
                  <c:v>17.714590163934432</c:v>
                </c:pt>
                <c:pt idx="2504">
                  <c:v>17.719295081967221</c:v>
                </c:pt>
                <c:pt idx="2505">
                  <c:v>17.729442622950824</c:v>
                </c:pt>
                <c:pt idx="2506">
                  <c:v>17.729163934426232</c:v>
                </c:pt>
                <c:pt idx="2507">
                  <c:v>17.728032786885247</c:v>
                </c:pt>
                <c:pt idx="2508">
                  <c:v>17.741016393442628</c:v>
                </c:pt>
                <c:pt idx="2509">
                  <c:v>17.776065573770495</c:v>
                </c:pt>
                <c:pt idx="2510">
                  <c:v>17.801311475409843</c:v>
                </c:pt>
                <c:pt idx="2511">
                  <c:v>17.812770491803281</c:v>
                </c:pt>
                <c:pt idx="2512">
                  <c:v>17.826262295081968</c:v>
                </c:pt>
                <c:pt idx="2513">
                  <c:v>17.833311475409836</c:v>
                </c:pt>
                <c:pt idx="2514">
                  <c:v>17.830540983606557</c:v>
                </c:pt>
                <c:pt idx="2515">
                  <c:v>17.846393442622954</c:v>
                </c:pt>
                <c:pt idx="2516">
                  <c:v>17.859000000000005</c:v>
                </c:pt>
                <c:pt idx="2517">
                  <c:v>17.865885245901641</c:v>
                </c:pt>
                <c:pt idx="2518">
                  <c:v>17.869377049180329</c:v>
                </c:pt>
                <c:pt idx="2519">
                  <c:v>17.89191803278689</c:v>
                </c:pt>
                <c:pt idx="2520">
                  <c:v>17.905278688524589</c:v>
                </c:pt>
                <c:pt idx="2521">
                  <c:v>17.905213114754101</c:v>
                </c:pt>
                <c:pt idx="2522">
                  <c:v>17.897918032786887</c:v>
                </c:pt>
                <c:pt idx="2523">
                  <c:v>17.906983606557379</c:v>
                </c:pt>
                <c:pt idx="2524">
                  <c:v>17.917360655737713</c:v>
                </c:pt>
                <c:pt idx="2525">
                  <c:v>17.927262295081974</c:v>
                </c:pt>
                <c:pt idx="2526">
                  <c:v>17.928983606557384</c:v>
                </c:pt>
                <c:pt idx="2527">
                  <c:v>17.930590163934429</c:v>
                </c:pt>
                <c:pt idx="2528">
                  <c:v>17.92477049180328</c:v>
                </c:pt>
                <c:pt idx="2529">
                  <c:v>17.929360655737703</c:v>
                </c:pt>
                <c:pt idx="2530">
                  <c:v>17.932245901639345</c:v>
                </c:pt>
                <c:pt idx="2531">
                  <c:v>17.92837704918033</c:v>
                </c:pt>
                <c:pt idx="2532">
                  <c:v>17.927147540983608</c:v>
                </c:pt>
                <c:pt idx="2533">
                  <c:v>17.924885245901645</c:v>
                </c:pt>
                <c:pt idx="2534">
                  <c:v>17.933606557377054</c:v>
                </c:pt>
                <c:pt idx="2535">
                  <c:v>17.926885245901641</c:v>
                </c:pt>
                <c:pt idx="2536">
                  <c:v>17.935295081967212</c:v>
                </c:pt>
                <c:pt idx="2537">
                  <c:v>17.957950819672124</c:v>
                </c:pt>
                <c:pt idx="2538">
                  <c:v>17.977606557377047</c:v>
                </c:pt>
                <c:pt idx="2539">
                  <c:v>17.956081967213112</c:v>
                </c:pt>
                <c:pt idx="2540">
                  <c:v>17.927639344262296</c:v>
                </c:pt>
                <c:pt idx="2541">
                  <c:v>17.920868852459016</c:v>
                </c:pt>
                <c:pt idx="2542">
                  <c:v>17.911901639344261</c:v>
                </c:pt>
                <c:pt idx="2543">
                  <c:v>17.920442622950816</c:v>
                </c:pt>
                <c:pt idx="2544">
                  <c:v>17.935393442622946</c:v>
                </c:pt>
                <c:pt idx="2545">
                  <c:v>17.927278688524584</c:v>
                </c:pt>
                <c:pt idx="2546">
                  <c:v>17.914426229508191</c:v>
                </c:pt>
                <c:pt idx="2547">
                  <c:v>17.905770491803278</c:v>
                </c:pt>
                <c:pt idx="2548">
                  <c:v>17.88095081967213</c:v>
                </c:pt>
                <c:pt idx="2549">
                  <c:v>17.859180327868852</c:v>
                </c:pt>
                <c:pt idx="2550">
                  <c:v>17.847147540983606</c:v>
                </c:pt>
                <c:pt idx="2551">
                  <c:v>17.839081967213115</c:v>
                </c:pt>
                <c:pt idx="2552">
                  <c:v>17.862049180327869</c:v>
                </c:pt>
                <c:pt idx="2553">
                  <c:v>17.870819672131148</c:v>
                </c:pt>
                <c:pt idx="2554">
                  <c:v>17.873901639344265</c:v>
                </c:pt>
                <c:pt idx="2555">
                  <c:v>17.892049180327874</c:v>
                </c:pt>
                <c:pt idx="2556">
                  <c:v>17.919868852459022</c:v>
                </c:pt>
                <c:pt idx="2557">
                  <c:v>17.942786885245901</c:v>
                </c:pt>
                <c:pt idx="2558">
                  <c:v>17.965918032786885</c:v>
                </c:pt>
                <c:pt idx="2559">
                  <c:v>17.988508196721313</c:v>
                </c:pt>
                <c:pt idx="2560">
                  <c:v>18.005459016393445</c:v>
                </c:pt>
                <c:pt idx="2561">
                  <c:v>18.037163934426232</c:v>
                </c:pt>
                <c:pt idx="2562">
                  <c:v>18.039622950819673</c:v>
                </c:pt>
                <c:pt idx="2563">
                  <c:v>18.029147540983605</c:v>
                </c:pt>
                <c:pt idx="2564">
                  <c:v>18.027098360655735</c:v>
                </c:pt>
                <c:pt idx="2565">
                  <c:v>18.001098360655742</c:v>
                </c:pt>
                <c:pt idx="2566">
                  <c:v>18.007196721311477</c:v>
                </c:pt>
                <c:pt idx="2567">
                  <c:v>18.039114754098364</c:v>
                </c:pt>
                <c:pt idx="2568">
                  <c:v>18.060672131147545</c:v>
                </c:pt>
                <c:pt idx="2569">
                  <c:v>18.053606557377051</c:v>
                </c:pt>
                <c:pt idx="2570">
                  <c:v>18.023442622950824</c:v>
                </c:pt>
                <c:pt idx="2571">
                  <c:v>17.997836065573772</c:v>
                </c:pt>
                <c:pt idx="2572">
                  <c:v>18.001590163934431</c:v>
                </c:pt>
                <c:pt idx="2573">
                  <c:v>18.026622950819675</c:v>
                </c:pt>
                <c:pt idx="2574">
                  <c:v>18.042081967213115</c:v>
                </c:pt>
                <c:pt idx="2575">
                  <c:v>18.047295081967214</c:v>
                </c:pt>
                <c:pt idx="2576">
                  <c:v>18.055836065573768</c:v>
                </c:pt>
                <c:pt idx="2577">
                  <c:v>18.099426229508193</c:v>
                </c:pt>
                <c:pt idx="2578">
                  <c:v>18.110442622950817</c:v>
                </c:pt>
                <c:pt idx="2579">
                  <c:v>18.109704918032783</c:v>
                </c:pt>
                <c:pt idx="2580">
                  <c:v>18.08922950819672</c:v>
                </c:pt>
                <c:pt idx="2581">
                  <c:v>18.062131147540985</c:v>
                </c:pt>
                <c:pt idx="2582">
                  <c:v>18.062213114754094</c:v>
                </c:pt>
                <c:pt idx="2583">
                  <c:v>18.097196721311477</c:v>
                </c:pt>
                <c:pt idx="2584">
                  <c:v>18.095295081967219</c:v>
                </c:pt>
                <c:pt idx="2585">
                  <c:v>18.090688524590171</c:v>
                </c:pt>
                <c:pt idx="2586">
                  <c:v>18.115180327868856</c:v>
                </c:pt>
                <c:pt idx="2587">
                  <c:v>18.121065573770494</c:v>
                </c:pt>
                <c:pt idx="2588">
                  <c:v>18.118901639344266</c:v>
                </c:pt>
                <c:pt idx="2589">
                  <c:v>18.116295081967213</c:v>
                </c:pt>
                <c:pt idx="2590">
                  <c:v>18.106852459016398</c:v>
                </c:pt>
                <c:pt idx="2591">
                  <c:v>18.123508196721318</c:v>
                </c:pt>
                <c:pt idx="2592">
                  <c:v>18.143950819672131</c:v>
                </c:pt>
                <c:pt idx="2593">
                  <c:v>18.167229508196723</c:v>
                </c:pt>
                <c:pt idx="2594">
                  <c:v>18.181032786885243</c:v>
                </c:pt>
                <c:pt idx="2595">
                  <c:v>18.201557377049177</c:v>
                </c:pt>
                <c:pt idx="2596">
                  <c:v>18.207000000000001</c:v>
                </c:pt>
                <c:pt idx="2597">
                  <c:v>18.226426229508203</c:v>
                </c:pt>
                <c:pt idx="2598">
                  <c:v>18.235426229508199</c:v>
                </c:pt>
                <c:pt idx="2599">
                  <c:v>18.219622950819677</c:v>
                </c:pt>
                <c:pt idx="2600">
                  <c:v>18.23101639344263</c:v>
                </c:pt>
                <c:pt idx="2601">
                  <c:v>18.274524590163935</c:v>
                </c:pt>
                <c:pt idx="2602">
                  <c:v>18.292459016393444</c:v>
                </c:pt>
                <c:pt idx="2603">
                  <c:v>18.291508196721313</c:v>
                </c:pt>
                <c:pt idx="2604">
                  <c:v>18.294327868852459</c:v>
                </c:pt>
                <c:pt idx="2605">
                  <c:v>18.321081967213114</c:v>
                </c:pt>
                <c:pt idx="2606">
                  <c:v>18.357475409836066</c:v>
                </c:pt>
                <c:pt idx="2607">
                  <c:v>18.382983606557374</c:v>
                </c:pt>
                <c:pt idx="2608">
                  <c:v>18.381459016393443</c:v>
                </c:pt>
                <c:pt idx="2609">
                  <c:v>18.376311475409835</c:v>
                </c:pt>
                <c:pt idx="2610">
                  <c:v>18.390508196721314</c:v>
                </c:pt>
                <c:pt idx="2611">
                  <c:v>18.394245901639344</c:v>
                </c:pt>
                <c:pt idx="2612">
                  <c:v>18.405524590163935</c:v>
                </c:pt>
                <c:pt idx="2613">
                  <c:v>18.388918032786883</c:v>
                </c:pt>
                <c:pt idx="2614">
                  <c:v>18.402393442622948</c:v>
                </c:pt>
                <c:pt idx="2615">
                  <c:v>18.419442622950818</c:v>
                </c:pt>
                <c:pt idx="2616">
                  <c:v>18.441524590163933</c:v>
                </c:pt>
                <c:pt idx="2617">
                  <c:v>18.446606557377052</c:v>
                </c:pt>
                <c:pt idx="2618">
                  <c:v>18.44936065573771</c:v>
                </c:pt>
                <c:pt idx="2619">
                  <c:v>18.432393442622953</c:v>
                </c:pt>
                <c:pt idx="2620">
                  <c:v>18.400622950819674</c:v>
                </c:pt>
                <c:pt idx="2621">
                  <c:v>18.367065573770493</c:v>
                </c:pt>
                <c:pt idx="2622">
                  <c:v>18.354557377049183</c:v>
                </c:pt>
                <c:pt idx="2623">
                  <c:v>18.347377049180327</c:v>
                </c:pt>
                <c:pt idx="2624">
                  <c:v>18.367803278688527</c:v>
                </c:pt>
                <c:pt idx="2625">
                  <c:v>18.372704918032788</c:v>
                </c:pt>
                <c:pt idx="2626">
                  <c:v>18.39337704918033</c:v>
                </c:pt>
                <c:pt idx="2627">
                  <c:v>18.379885245901644</c:v>
                </c:pt>
                <c:pt idx="2628">
                  <c:v>18.345918032786884</c:v>
                </c:pt>
                <c:pt idx="2629">
                  <c:v>18.358918032786885</c:v>
                </c:pt>
                <c:pt idx="2630">
                  <c:v>18.376622950819669</c:v>
                </c:pt>
                <c:pt idx="2631">
                  <c:v>18.386098360655737</c:v>
                </c:pt>
                <c:pt idx="2632">
                  <c:v>18.394000000000002</c:v>
                </c:pt>
                <c:pt idx="2633">
                  <c:v>18.398803278688526</c:v>
                </c:pt>
                <c:pt idx="2634">
                  <c:v>18.385229508196726</c:v>
                </c:pt>
                <c:pt idx="2635">
                  <c:v>18.369918032786892</c:v>
                </c:pt>
                <c:pt idx="2636">
                  <c:v>18.364196721311476</c:v>
                </c:pt>
                <c:pt idx="2637">
                  <c:v>18.33867213114754</c:v>
                </c:pt>
                <c:pt idx="2638">
                  <c:v>18.302344262295083</c:v>
                </c:pt>
                <c:pt idx="2639">
                  <c:v>18.294114754098363</c:v>
                </c:pt>
                <c:pt idx="2640">
                  <c:v>18.313950819672133</c:v>
                </c:pt>
                <c:pt idx="2641">
                  <c:v>18.352754098360656</c:v>
                </c:pt>
                <c:pt idx="2642">
                  <c:v>18.375180327868854</c:v>
                </c:pt>
                <c:pt idx="2643">
                  <c:v>18.388967213114757</c:v>
                </c:pt>
                <c:pt idx="2644">
                  <c:v>18.371311475409836</c:v>
                </c:pt>
                <c:pt idx="2645">
                  <c:v>18.382934426229507</c:v>
                </c:pt>
                <c:pt idx="2646">
                  <c:v>18.388147540983606</c:v>
                </c:pt>
                <c:pt idx="2647">
                  <c:v>18.351196721311474</c:v>
                </c:pt>
                <c:pt idx="2648">
                  <c:v>18.371393442622946</c:v>
                </c:pt>
                <c:pt idx="2649">
                  <c:v>18.367655737704911</c:v>
                </c:pt>
                <c:pt idx="2650">
                  <c:v>18.384098360655734</c:v>
                </c:pt>
                <c:pt idx="2651">
                  <c:v>18.38493442622951</c:v>
                </c:pt>
                <c:pt idx="2652">
                  <c:v>18.346737704918034</c:v>
                </c:pt>
                <c:pt idx="2653">
                  <c:v>18.335524590163931</c:v>
                </c:pt>
                <c:pt idx="2654">
                  <c:v>18.35088524590164</c:v>
                </c:pt>
                <c:pt idx="2655">
                  <c:v>18.362426229508198</c:v>
                </c:pt>
                <c:pt idx="2656">
                  <c:v>18.346901639344264</c:v>
                </c:pt>
                <c:pt idx="2657">
                  <c:v>18.347672131147544</c:v>
                </c:pt>
                <c:pt idx="2658">
                  <c:v>18.33537704918033</c:v>
                </c:pt>
                <c:pt idx="2659">
                  <c:v>18.319524590163937</c:v>
                </c:pt>
                <c:pt idx="2660">
                  <c:v>18.339672131147548</c:v>
                </c:pt>
                <c:pt idx="2661">
                  <c:v>18.325163934426236</c:v>
                </c:pt>
                <c:pt idx="2662">
                  <c:v>18.28447540983607</c:v>
                </c:pt>
                <c:pt idx="2663">
                  <c:v>18.296295081967219</c:v>
                </c:pt>
                <c:pt idx="2664">
                  <c:v>18.302983606557383</c:v>
                </c:pt>
                <c:pt idx="2665">
                  <c:v>18.333442622950827</c:v>
                </c:pt>
                <c:pt idx="2666">
                  <c:v>18.334934426229516</c:v>
                </c:pt>
                <c:pt idx="2667">
                  <c:v>18.316590163934432</c:v>
                </c:pt>
                <c:pt idx="2668">
                  <c:v>18.307721311475415</c:v>
                </c:pt>
                <c:pt idx="2669">
                  <c:v>18.326524590163942</c:v>
                </c:pt>
                <c:pt idx="2670">
                  <c:v>18.349344262295084</c:v>
                </c:pt>
                <c:pt idx="2671">
                  <c:v>18.341852459016394</c:v>
                </c:pt>
                <c:pt idx="2672">
                  <c:v>18.350098360655739</c:v>
                </c:pt>
                <c:pt idx="2673">
                  <c:v>18.365721311475408</c:v>
                </c:pt>
                <c:pt idx="2674">
                  <c:v>18.359885245901644</c:v>
                </c:pt>
                <c:pt idx="2675">
                  <c:v>18.347786885245903</c:v>
                </c:pt>
                <c:pt idx="2676">
                  <c:v>18.350213114754094</c:v>
                </c:pt>
                <c:pt idx="2677">
                  <c:v>18.304180327868853</c:v>
                </c:pt>
                <c:pt idx="2678">
                  <c:v>18.267163934426229</c:v>
                </c:pt>
                <c:pt idx="2679">
                  <c:v>18.222426229508198</c:v>
                </c:pt>
                <c:pt idx="2680">
                  <c:v>18.198868852459022</c:v>
                </c:pt>
                <c:pt idx="2681">
                  <c:v>18.214721311475415</c:v>
                </c:pt>
                <c:pt idx="2682">
                  <c:v>18.269655737704923</c:v>
                </c:pt>
                <c:pt idx="2683">
                  <c:v>18.271114754098367</c:v>
                </c:pt>
                <c:pt idx="2684">
                  <c:v>18.298311475409847</c:v>
                </c:pt>
                <c:pt idx="2685">
                  <c:v>18.321049180327872</c:v>
                </c:pt>
                <c:pt idx="2686">
                  <c:v>18.353377049180331</c:v>
                </c:pt>
                <c:pt idx="2687">
                  <c:v>18.37927868852459</c:v>
                </c:pt>
                <c:pt idx="2688">
                  <c:v>18.38262295081967</c:v>
                </c:pt>
                <c:pt idx="2689">
                  <c:v>18.386459016393445</c:v>
                </c:pt>
                <c:pt idx="2690">
                  <c:v>18.40418032786885</c:v>
                </c:pt>
                <c:pt idx="2691">
                  <c:v>18.410524590163938</c:v>
                </c:pt>
                <c:pt idx="2692">
                  <c:v>18.412508196721312</c:v>
                </c:pt>
                <c:pt idx="2693">
                  <c:v>18.459803278688529</c:v>
                </c:pt>
                <c:pt idx="2694">
                  <c:v>18.508622950819678</c:v>
                </c:pt>
                <c:pt idx="2695">
                  <c:v>18.515590163934426</c:v>
                </c:pt>
                <c:pt idx="2696">
                  <c:v>18.493639344262295</c:v>
                </c:pt>
                <c:pt idx="2697">
                  <c:v>18.510639344262295</c:v>
                </c:pt>
                <c:pt idx="2698">
                  <c:v>18.548852459016395</c:v>
                </c:pt>
                <c:pt idx="2699">
                  <c:v>18.551459016393441</c:v>
                </c:pt>
                <c:pt idx="2700">
                  <c:v>18.562147540983602</c:v>
                </c:pt>
                <c:pt idx="2701">
                  <c:v>18.557590163934421</c:v>
                </c:pt>
                <c:pt idx="2702">
                  <c:v>18.532901639344256</c:v>
                </c:pt>
                <c:pt idx="2703">
                  <c:v>18.547213114754094</c:v>
                </c:pt>
                <c:pt idx="2704">
                  <c:v>18.562196721311469</c:v>
                </c:pt>
                <c:pt idx="2705">
                  <c:v>18.57831147540983</c:v>
                </c:pt>
                <c:pt idx="2706">
                  <c:v>18.602459016393443</c:v>
                </c:pt>
                <c:pt idx="2707">
                  <c:v>18.592540983606554</c:v>
                </c:pt>
                <c:pt idx="2708">
                  <c:v>18.616672131147542</c:v>
                </c:pt>
                <c:pt idx="2709">
                  <c:v>18.621967213114754</c:v>
                </c:pt>
                <c:pt idx="2710">
                  <c:v>18.671524590163937</c:v>
                </c:pt>
                <c:pt idx="2711">
                  <c:v>18.699475409836072</c:v>
                </c:pt>
                <c:pt idx="2712">
                  <c:v>18.694573770491807</c:v>
                </c:pt>
                <c:pt idx="2713">
                  <c:v>18.696983606557382</c:v>
                </c:pt>
                <c:pt idx="2714">
                  <c:v>18.674868852459017</c:v>
                </c:pt>
                <c:pt idx="2715">
                  <c:v>18.618622950819674</c:v>
                </c:pt>
                <c:pt idx="2716">
                  <c:v>18.607606557377046</c:v>
                </c:pt>
                <c:pt idx="2717">
                  <c:v>18.603245901639344</c:v>
                </c:pt>
                <c:pt idx="2718">
                  <c:v>18.662196721311474</c:v>
                </c:pt>
                <c:pt idx="2719">
                  <c:v>18.711131147540982</c:v>
                </c:pt>
                <c:pt idx="2720">
                  <c:v>18.692688524590164</c:v>
                </c:pt>
                <c:pt idx="2721">
                  <c:v>18.642163934426229</c:v>
                </c:pt>
                <c:pt idx="2722">
                  <c:v>18.686885245901642</c:v>
                </c:pt>
                <c:pt idx="2723">
                  <c:v>18.707295081967217</c:v>
                </c:pt>
                <c:pt idx="2724">
                  <c:v>18.687639344262298</c:v>
                </c:pt>
                <c:pt idx="2725">
                  <c:v>18.70849180327869</c:v>
                </c:pt>
                <c:pt idx="2726">
                  <c:v>18.641081967213115</c:v>
                </c:pt>
                <c:pt idx="2727">
                  <c:v>18.610901639344263</c:v>
                </c:pt>
                <c:pt idx="2728">
                  <c:v>18.587377049180326</c:v>
                </c:pt>
                <c:pt idx="2729">
                  <c:v>18.587540983606555</c:v>
                </c:pt>
                <c:pt idx="2730">
                  <c:v>18.604098360655737</c:v>
                </c:pt>
                <c:pt idx="2731">
                  <c:v>18.624688524590159</c:v>
                </c:pt>
                <c:pt idx="2732">
                  <c:v>18.663</c:v>
                </c:pt>
                <c:pt idx="2733">
                  <c:v>18.688672131147541</c:v>
                </c:pt>
                <c:pt idx="2734">
                  <c:v>18.682163934426232</c:v>
                </c:pt>
                <c:pt idx="2735">
                  <c:v>18.683721311475409</c:v>
                </c:pt>
                <c:pt idx="2736">
                  <c:v>18.715442622950821</c:v>
                </c:pt>
                <c:pt idx="2737">
                  <c:v>18.737131147540985</c:v>
                </c:pt>
                <c:pt idx="2738">
                  <c:v>18.786442622950819</c:v>
                </c:pt>
                <c:pt idx="2739">
                  <c:v>18.805983606557376</c:v>
                </c:pt>
                <c:pt idx="2740">
                  <c:v>18.860491803278691</c:v>
                </c:pt>
                <c:pt idx="2741">
                  <c:v>18.982524590163937</c:v>
                </c:pt>
                <c:pt idx="2742">
                  <c:v>19.037196721311471</c:v>
                </c:pt>
                <c:pt idx="2743">
                  <c:v>19.071377049180324</c:v>
                </c:pt>
                <c:pt idx="2744">
                  <c:v>19.091508196721314</c:v>
                </c:pt>
                <c:pt idx="2745">
                  <c:v>19.056852459016394</c:v>
                </c:pt>
                <c:pt idx="2746">
                  <c:v>19.07714754098361</c:v>
                </c:pt>
                <c:pt idx="2747">
                  <c:v>19.036721311475414</c:v>
                </c:pt>
                <c:pt idx="2748">
                  <c:v>19.00380327868853</c:v>
                </c:pt>
                <c:pt idx="2749">
                  <c:v>19.024639344262301</c:v>
                </c:pt>
                <c:pt idx="2750">
                  <c:v>19.093327868852462</c:v>
                </c:pt>
                <c:pt idx="2751">
                  <c:v>19.01909836065574</c:v>
                </c:pt>
                <c:pt idx="2752">
                  <c:v>19.021639344262301</c:v>
                </c:pt>
                <c:pt idx="2753">
                  <c:v>19.08559016393443</c:v>
                </c:pt>
                <c:pt idx="2754">
                  <c:v>19.063639344262299</c:v>
                </c:pt>
                <c:pt idx="2755">
                  <c:v>18.998098360655742</c:v>
                </c:pt>
                <c:pt idx="2756">
                  <c:v>18.971475409836071</c:v>
                </c:pt>
                <c:pt idx="2757">
                  <c:v>19.01914754098361</c:v>
                </c:pt>
                <c:pt idx="2758">
                  <c:v>19.010295081967211</c:v>
                </c:pt>
                <c:pt idx="2759">
                  <c:v>18.994721311475413</c:v>
                </c:pt>
                <c:pt idx="2760">
                  <c:v>18.976311475409833</c:v>
                </c:pt>
                <c:pt idx="2761">
                  <c:v>18.917393442622952</c:v>
                </c:pt>
                <c:pt idx="2762">
                  <c:v>18.922737704918031</c:v>
                </c:pt>
                <c:pt idx="2763">
                  <c:v>18.974540983606555</c:v>
                </c:pt>
                <c:pt idx="2764">
                  <c:v>18.978557377049178</c:v>
                </c:pt>
                <c:pt idx="2765">
                  <c:v>19.00788524590164</c:v>
                </c:pt>
                <c:pt idx="2766">
                  <c:v>19.043639344262299</c:v>
                </c:pt>
                <c:pt idx="2767">
                  <c:v>19.048344262295082</c:v>
                </c:pt>
                <c:pt idx="2768">
                  <c:v>19.164557377049185</c:v>
                </c:pt>
                <c:pt idx="2769">
                  <c:v>19.186852459016396</c:v>
                </c:pt>
                <c:pt idx="2770">
                  <c:v>19.201262295081968</c:v>
                </c:pt>
                <c:pt idx="2771">
                  <c:v>19.152852459016394</c:v>
                </c:pt>
                <c:pt idx="2772">
                  <c:v>19.106442622950823</c:v>
                </c:pt>
                <c:pt idx="2773">
                  <c:v>19.135803278688527</c:v>
                </c:pt>
                <c:pt idx="2774">
                  <c:v>19.16003278688525</c:v>
                </c:pt>
                <c:pt idx="2775">
                  <c:v>19.220016393442627</c:v>
                </c:pt>
                <c:pt idx="2776">
                  <c:v>19.241229508196728</c:v>
                </c:pt>
                <c:pt idx="2777">
                  <c:v>19.225180327868859</c:v>
                </c:pt>
                <c:pt idx="2778">
                  <c:v>19.204393442622958</c:v>
                </c:pt>
                <c:pt idx="2779">
                  <c:v>19.107426229508203</c:v>
                </c:pt>
                <c:pt idx="2780">
                  <c:v>19.08391803278689</c:v>
                </c:pt>
                <c:pt idx="2781">
                  <c:v>19.156147540983607</c:v>
                </c:pt>
                <c:pt idx="2782">
                  <c:v>19.231868852459012</c:v>
                </c:pt>
                <c:pt idx="2783">
                  <c:v>19.250573770491801</c:v>
                </c:pt>
                <c:pt idx="2784">
                  <c:v>19.29408196721311</c:v>
                </c:pt>
                <c:pt idx="2785">
                  <c:v>19.343573770491794</c:v>
                </c:pt>
                <c:pt idx="2786">
                  <c:v>19.314983606557369</c:v>
                </c:pt>
                <c:pt idx="2787">
                  <c:v>19.289213114754087</c:v>
                </c:pt>
                <c:pt idx="2788">
                  <c:v>19.311786885245894</c:v>
                </c:pt>
                <c:pt idx="2789">
                  <c:v>19.313163934426225</c:v>
                </c:pt>
                <c:pt idx="2790">
                  <c:v>19.277672131147536</c:v>
                </c:pt>
                <c:pt idx="2791">
                  <c:v>19.290475409836059</c:v>
                </c:pt>
                <c:pt idx="2792">
                  <c:v>19.395852459016385</c:v>
                </c:pt>
                <c:pt idx="2793">
                  <c:v>19.458016393442616</c:v>
                </c:pt>
                <c:pt idx="2794">
                  <c:v>19.474803278688515</c:v>
                </c:pt>
                <c:pt idx="2795">
                  <c:v>19.536754098360646</c:v>
                </c:pt>
                <c:pt idx="2796">
                  <c:v>19.529999999999994</c:v>
                </c:pt>
                <c:pt idx="2797">
                  <c:v>19.572245901639338</c:v>
                </c:pt>
                <c:pt idx="2798">
                  <c:v>19.693737704918032</c:v>
                </c:pt>
                <c:pt idx="2799">
                  <c:v>19.745229508196719</c:v>
                </c:pt>
                <c:pt idx="2800">
                  <c:v>19.784803278688521</c:v>
                </c:pt>
                <c:pt idx="2801">
                  <c:v>19.816459016393445</c:v>
                </c:pt>
                <c:pt idx="2802">
                  <c:v>19.76426229508197</c:v>
                </c:pt>
                <c:pt idx="2803">
                  <c:v>19.759213114754097</c:v>
                </c:pt>
                <c:pt idx="2804">
                  <c:v>19.708377049180328</c:v>
                </c:pt>
                <c:pt idx="2805">
                  <c:v>19.665344262295083</c:v>
                </c:pt>
                <c:pt idx="2806">
                  <c:v>19.619081967213116</c:v>
                </c:pt>
                <c:pt idx="2807">
                  <c:v>19.550852459016394</c:v>
                </c:pt>
                <c:pt idx="2808">
                  <c:v>19.571245901639344</c:v>
                </c:pt>
                <c:pt idx="2809">
                  <c:v>19.66372131147541</c:v>
                </c:pt>
                <c:pt idx="2810">
                  <c:v>19.794524590163938</c:v>
                </c:pt>
                <c:pt idx="2811">
                  <c:v>19.820049180327864</c:v>
                </c:pt>
                <c:pt idx="2812">
                  <c:v>19.849114754098355</c:v>
                </c:pt>
                <c:pt idx="2813">
                  <c:v>19.899934426229503</c:v>
                </c:pt>
                <c:pt idx="2814">
                  <c:v>19.927459016393435</c:v>
                </c:pt>
                <c:pt idx="2815">
                  <c:v>19.936508196721306</c:v>
                </c:pt>
                <c:pt idx="2816">
                  <c:v>20.003655737704914</c:v>
                </c:pt>
                <c:pt idx="2817">
                  <c:v>20.070311475409831</c:v>
                </c:pt>
                <c:pt idx="2818">
                  <c:v>19.995475409836061</c:v>
                </c:pt>
                <c:pt idx="2819">
                  <c:v>19.9823606557377</c:v>
                </c:pt>
                <c:pt idx="2820">
                  <c:v>19.974147540983605</c:v>
                </c:pt>
                <c:pt idx="2821">
                  <c:v>20.064754098360655</c:v>
                </c:pt>
                <c:pt idx="2822">
                  <c:v>20.135393442622952</c:v>
                </c:pt>
                <c:pt idx="2823">
                  <c:v>20.054393442622953</c:v>
                </c:pt>
                <c:pt idx="2824">
                  <c:v>20.01550819672131</c:v>
                </c:pt>
                <c:pt idx="2825">
                  <c:v>20.070721311475406</c:v>
                </c:pt>
                <c:pt idx="2826">
                  <c:v>20.121704918032783</c:v>
                </c:pt>
                <c:pt idx="2827">
                  <c:v>20.116327868852451</c:v>
                </c:pt>
                <c:pt idx="2828">
                  <c:v>20.060934426229501</c:v>
                </c:pt>
                <c:pt idx="2829">
                  <c:v>19.91403278688524</c:v>
                </c:pt>
                <c:pt idx="2830">
                  <c:v>19.869573770491797</c:v>
                </c:pt>
                <c:pt idx="2831">
                  <c:v>19.791409836065569</c:v>
                </c:pt>
                <c:pt idx="2832">
                  <c:v>19.765098360655731</c:v>
                </c:pt>
                <c:pt idx="2833">
                  <c:v>19.826819672131148</c:v>
                </c:pt>
                <c:pt idx="2834">
                  <c:v>19.823868852459015</c:v>
                </c:pt>
                <c:pt idx="2835">
                  <c:v>19.780114754098356</c:v>
                </c:pt>
                <c:pt idx="2836">
                  <c:v>19.781754098360654</c:v>
                </c:pt>
                <c:pt idx="2837">
                  <c:v>19.837098360655741</c:v>
                </c:pt>
                <c:pt idx="2838">
                  <c:v>19.819672131147541</c:v>
                </c:pt>
                <c:pt idx="2839">
                  <c:v>19.81434426229508</c:v>
                </c:pt>
                <c:pt idx="2840">
                  <c:v>19.839213114754095</c:v>
                </c:pt>
                <c:pt idx="2841">
                  <c:v>19.877852459016388</c:v>
                </c:pt>
                <c:pt idx="2842">
                  <c:v>19.945065573770485</c:v>
                </c:pt>
                <c:pt idx="2843">
                  <c:v>19.960737704918028</c:v>
                </c:pt>
                <c:pt idx="2844">
                  <c:v>19.854606557377046</c:v>
                </c:pt>
                <c:pt idx="2845">
                  <c:v>19.794688524590157</c:v>
                </c:pt>
                <c:pt idx="2846">
                  <c:v>19.821950819672125</c:v>
                </c:pt>
                <c:pt idx="2847">
                  <c:v>19.854344262295079</c:v>
                </c:pt>
                <c:pt idx="2848">
                  <c:v>19.978918032786879</c:v>
                </c:pt>
                <c:pt idx="2849">
                  <c:v>20.048622950819666</c:v>
                </c:pt>
                <c:pt idx="2850">
                  <c:v>20.171819672131143</c:v>
                </c:pt>
                <c:pt idx="2851">
                  <c:v>20.223213114754095</c:v>
                </c:pt>
                <c:pt idx="2852">
                  <c:v>20.303049180327868</c:v>
                </c:pt>
                <c:pt idx="2853">
                  <c:v>20.300262295081964</c:v>
                </c:pt>
                <c:pt idx="2854">
                  <c:v>20.321032786885244</c:v>
                </c:pt>
                <c:pt idx="2855">
                  <c:v>20.361918032786885</c:v>
                </c:pt>
                <c:pt idx="2856">
                  <c:v>20.366442622950821</c:v>
                </c:pt>
                <c:pt idx="2857">
                  <c:v>20.428885245901636</c:v>
                </c:pt>
                <c:pt idx="2858">
                  <c:v>20.489573770491798</c:v>
                </c:pt>
                <c:pt idx="2859">
                  <c:v>20.489967213114753</c:v>
                </c:pt>
                <c:pt idx="2860">
                  <c:v>20.500508196721313</c:v>
                </c:pt>
                <c:pt idx="2861">
                  <c:v>20.418131147540986</c:v>
                </c:pt>
                <c:pt idx="2862">
                  <c:v>20.345377049180328</c:v>
                </c:pt>
                <c:pt idx="2863">
                  <c:v>20.196360655737706</c:v>
                </c:pt>
                <c:pt idx="2864">
                  <c:v>20.016508196721304</c:v>
                </c:pt>
                <c:pt idx="2865">
                  <c:v>20.000721311475402</c:v>
                </c:pt>
                <c:pt idx="2866">
                  <c:v>20.077737704918025</c:v>
                </c:pt>
                <c:pt idx="2867">
                  <c:v>20.089360655737707</c:v>
                </c:pt>
                <c:pt idx="2868">
                  <c:v>20.020377049180325</c:v>
                </c:pt>
                <c:pt idx="2869">
                  <c:v>19.995704918032786</c:v>
                </c:pt>
                <c:pt idx="2870">
                  <c:v>19.954213114754097</c:v>
                </c:pt>
                <c:pt idx="2871">
                  <c:v>19.888081967213115</c:v>
                </c:pt>
                <c:pt idx="2872">
                  <c:v>19.920721311475411</c:v>
                </c:pt>
                <c:pt idx="2873">
                  <c:v>19.96255737704918</c:v>
                </c:pt>
                <c:pt idx="2874">
                  <c:v>19.784737704918037</c:v>
                </c:pt>
                <c:pt idx="2875">
                  <c:v>19.667737704918032</c:v>
                </c:pt>
                <c:pt idx="2876">
                  <c:v>19.597983606557378</c:v>
                </c:pt>
                <c:pt idx="2877">
                  <c:v>19.626524590163932</c:v>
                </c:pt>
                <c:pt idx="2878">
                  <c:v>19.636032786885242</c:v>
                </c:pt>
                <c:pt idx="2879">
                  <c:v>19.742672131147536</c:v>
                </c:pt>
                <c:pt idx="2880">
                  <c:v>19.87919672131147</c:v>
                </c:pt>
                <c:pt idx="2881">
                  <c:v>19.980721311475406</c:v>
                </c:pt>
                <c:pt idx="2882">
                  <c:v>19.89873770491803</c:v>
                </c:pt>
                <c:pt idx="2883">
                  <c:v>19.832868852459015</c:v>
                </c:pt>
                <c:pt idx="2884">
                  <c:v>20.031442622950816</c:v>
                </c:pt>
                <c:pt idx="2885">
                  <c:v>20.122655737704918</c:v>
                </c:pt>
                <c:pt idx="2886">
                  <c:v>20.151688524590163</c:v>
                </c:pt>
                <c:pt idx="2887">
                  <c:v>20.11150819672131</c:v>
                </c:pt>
                <c:pt idx="2888">
                  <c:v>20.006327868852459</c:v>
                </c:pt>
                <c:pt idx="2889">
                  <c:v>20.027770491803278</c:v>
                </c:pt>
                <c:pt idx="2890">
                  <c:v>20.079754098360656</c:v>
                </c:pt>
                <c:pt idx="2891">
                  <c:v>20.253786885245905</c:v>
                </c:pt>
                <c:pt idx="2892">
                  <c:v>20.504852459016394</c:v>
                </c:pt>
                <c:pt idx="2893">
                  <c:v>20.53</c:v>
                </c:pt>
                <c:pt idx="2894">
                  <c:v>20.426344262295085</c:v>
                </c:pt>
                <c:pt idx="2895">
                  <c:v>20.429672131147544</c:v>
                </c:pt>
                <c:pt idx="2896">
                  <c:v>20.468000000000004</c:v>
                </c:pt>
                <c:pt idx="2897">
                  <c:v>20.437180327868855</c:v>
                </c:pt>
                <c:pt idx="2898">
                  <c:v>20.38304918032787</c:v>
                </c:pt>
                <c:pt idx="2899">
                  <c:v>20.443426229508198</c:v>
                </c:pt>
                <c:pt idx="2900">
                  <c:v>20.621803278688521</c:v>
                </c:pt>
                <c:pt idx="2901">
                  <c:v>20.667770491803275</c:v>
                </c:pt>
                <c:pt idx="2902">
                  <c:v>20.556377049180323</c:v>
                </c:pt>
                <c:pt idx="2903">
                  <c:v>20.379721311475407</c:v>
                </c:pt>
                <c:pt idx="2904">
                  <c:v>20.234704918032779</c:v>
                </c:pt>
                <c:pt idx="2905">
                  <c:v>20.261819672131136</c:v>
                </c:pt>
                <c:pt idx="2906">
                  <c:v>20.354540983606544</c:v>
                </c:pt>
                <c:pt idx="2907">
                  <c:v>20.393999999999988</c:v>
                </c:pt>
                <c:pt idx="2908">
                  <c:v>20.54314754098359</c:v>
                </c:pt>
                <c:pt idx="2909">
                  <c:v>20.465065573770481</c:v>
                </c:pt>
                <c:pt idx="2910">
                  <c:v>20.403885245901623</c:v>
                </c:pt>
                <c:pt idx="2911">
                  <c:v>20.324540983606539</c:v>
                </c:pt>
                <c:pt idx="2912">
                  <c:v>20.252737704918015</c:v>
                </c:pt>
                <c:pt idx="2913">
                  <c:v>20.129770491803264</c:v>
                </c:pt>
                <c:pt idx="2914">
                  <c:v>20.050114754098345</c:v>
                </c:pt>
                <c:pt idx="2915">
                  <c:v>19.874999999999986</c:v>
                </c:pt>
                <c:pt idx="2916">
                  <c:v>19.757606557377038</c:v>
                </c:pt>
                <c:pt idx="2917">
                  <c:v>19.631311475409827</c:v>
                </c:pt>
                <c:pt idx="2918">
                  <c:v>19.504245901639337</c:v>
                </c:pt>
                <c:pt idx="2919">
                  <c:v>19.474967213114748</c:v>
                </c:pt>
                <c:pt idx="2920">
                  <c:v>19.430983606557373</c:v>
                </c:pt>
                <c:pt idx="2921">
                  <c:v>19.346377049180322</c:v>
                </c:pt>
                <c:pt idx="2922">
                  <c:v>19.28906557377049</c:v>
                </c:pt>
                <c:pt idx="2923">
                  <c:v>19.19924590163934</c:v>
                </c:pt>
                <c:pt idx="2924">
                  <c:v>19.301180327868849</c:v>
                </c:pt>
                <c:pt idx="2925">
                  <c:v>19.368754098360654</c:v>
                </c:pt>
                <c:pt idx="2926">
                  <c:v>19.299885245901635</c:v>
                </c:pt>
                <c:pt idx="2927">
                  <c:v>19.323999999999995</c:v>
                </c:pt>
                <c:pt idx="2928">
                  <c:v>19.497508196721302</c:v>
                </c:pt>
                <c:pt idx="2929">
                  <c:v>19.640491803278685</c:v>
                </c:pt>
                <c:pt idx="2930">
                  <c:v>19.646622950819669</c:v>
                </c:pt>
                <c:pt idx="2931">
                  <c:v>19.570639344262293</c:v>
                </c:pt>
                <c:pt idx="2932">
                  <c:v>19.501491803278686</c:v>
                </c:pt>
                <c:pt idx="2933">
                  <c:v>19.416213114754097</c:v>
                </c:pt>
                <c:pt idx="2934">
                  <c:v>19.527622950819676</c:v>
                </c:pt>
                <c:pt idx="2935">
                  <c:v>19.668393442622953</c:v>
                </c:pt>
                <c:pt idx="2936">
                  <c:v>19.843278688524592</c:v>
                </c:pt>
                <c:pt idx="2937">
                  <c:v>20.029786885245901</c:v>
                </c:pt>
                <c:pt idx="2938">
                  <c:v>20.25603278688525</c:v>
                </c:pt>
                <c:pt idx="2939">
                  <c:v>20.091885245901643</c:v>
                </c:pt>
                <c:pt idx="2940">
                  <c:v>19.929639344262299</c:v>
                </c:pt>
                <c:pt idx="2941">
                  <c:v>19.836754098360661</c:v>
                </c:pt>
                <c:pt idx="2942">
                  <c:v>19.789245901639351</c:v>
                </c:pt>
                <c:pt idx="2943">
                  <c:v>19.683016393442632</c:v>
                </c:pt>
                <c:pt idx="2944">
                  <c:v>19.575918032786891</c:v>
                </c:pt>
                <c:pt idx="2945">
                  <c:v>19.287590163934432</c:v>
                </c:pt>
                <c:pt idx="2946">
                  <c:v>19.285573770491808</c:v>
                </c:pt>
                <c:pt idx="2947">
                  <c:v>19.21157377049181</c:v>
                </c:pt>
                <c:pt idx="2948">
                  <c:v>19.187639344262301</c:v>
                </c:pt>
                <c:pt idx="2949">
                  <c:v>19.336377049180332</c:v>
                </c:pt>
                <c:pt idx="2950">
                  <c:v>19.315901639344268</c:v>
                </c:pt>
                <c:pt idx="2951">
                  <c:v>19.281524590163936</c:v>
                </c:pt>
                <c:pt idx="2952">
                  <c:v>19.042918032786883</c:v>
                </c:pt>
                <c:pt idx="2953">
                  <c:v>18.710278688524586</c:v>
                </c:pt>
                <c:pt idx="2954">
                  <c:v>18.807606557377049</c:v>
                </c:pt>
                <c:pt idx="2955">
                  <c:v>18.943360655737706</c:v>
                </c:pt>
                <c:pt idx="2956">
                  <c:v>18.67922950819672</c:v>
                </c:pt>
                <c:pt idx="2957">
                  <c:v>18.793524590163933</c:v>
                </c:pt>
                <c:pt idx="2958">
                  <c:v>19.002295081967212</c:v>
                </c:pt>
                <c:pt idx="2959">
                  <c:v>19.064098360655738</c:v>
                </c:pt>
                <c:pt idx="2960">
                  <c:v>19.150918032786887</c:v>
                </c:pt>
                <c:pt idx="2961">
                  <c:v>19.256950819672131</c:v>
                </c:pt>
                <c:pt idx="2962">
                  <c:v>19.440524590163939</c:v>
                </c:pt>
                <c:pt idx="2963">
                  <c:v>19.583524590163943</c:v>
                </c:pt>
              </c:numCache>
            </c:numRef>
          </c:yVal>
          <c:smooth val="0"/>
        </c:ser>
        <c:ser>
          <c:idx val="3"/>
          <c:order val="2"/>
          <c:tx>
            <c:strRef>
              <c:f>Sheet1!$AG$7</c:f>
              <c:strCache>
                <c:ptCount val="1"/>
                <c:pt idx="0">
                  <c:v>1980</c:v>
                </c:pt>
              </c:strCache>
            </c:strRef>
          </c:tx>
          <c:spPr>
            <a:ln w="28575">
              <a:noFill/>
            </a:ln>
          </c:spPr>
          <c:marker>
            <c:symbol val="circle"/>
            <c:size val="2"/>
          </c:marker>
          <c:xVal>
            <c:numRef>
              <c:f>Sheet1!$D$9:$D$2972</c:f>
              <c:numCache>
                <c:formatCode>General</c:formatCode>
                <c:ptCount val="2964"/>
                <c:pt idx="0">
                  <c:v>350.03</c:v>
                </c:pt>
                <c:pt idx="1">
                  <c:v>350.3</c:v>
                </c:pt>
                <c:pt idx="2">
                  <c:v>350.56</c:v>
                </c:pt>
                <c:pt idx="3">
                  <c:v>350.83</c:v>
                </c:pt>
                <c:pt idx="4">
                  <c:v>351.09</c:v>
                </c:pt>
                <c:pt idx="5">
                  <c:v>351.36</c:v>
                </c:pt>
                <c:pt idx="6">
                  <c:v>351.63</c:v>
                </c:pt>
                <c:pt idx="7">
                  <c:v>351.89</c:v>
                </c:pt>
                <c:pt idx="8">
                  <c:v>352.16</c:v>
                </c:pt>
                <c:pt idx="9">
                  <c:v>352.42</c:v>
                </c:pt>
                <c:pt idx="10">
                  <c:v>352.69</c:v>
                </c:pt>
                <c:pt idx="11">
                  <c:v>352.95</c:v>
                </c:pt>
                <c:pt idx="12">
                  <c:v>353.22</c:v>
                </c:pt>
                <c:pt idx="13">
                  <c:v>353.49</c:v>
                </c:pt>
                <c:pt idx="14">
                  <c:v>353.75</c:v>
                </c:pt>
                <c:pt idx="15">
                  <c:v>354.02</c:v>
                </c:pt>
                <c:pt idx="16">
                  <c:v>354.28</c:v>
                </c:pt>
                <c:pt idx="17">
                  <c:v>354.55</c:v>
                </c:pt>
                <c:pt idx="18">
                  <c:v>354.81</c:v>
                </c:pt>
                <c:pt idx="19">
                  <c:v>355.08</c:v>
                </c:pt>
                <c:pt idx="20">
                  <c:v>355.35</c:v>
                </c:pt>
                <c:pt idx="21">
                  <c:v>355.61</c:v>
                </c:pt>
                <c:pt idx="22">
                  <c:v>355.88</c:v>
                </c:pt>
                <c:pt idx="23">
                  <c:v>356.14</c:v>
                </c:pt>
                <c:pt idx="24">
                  <c:v>356.41</c:v>
                </c:pt>
                <c:pt idx="25">
                  <c:v>356.67</c:v>
                </c:pt>
                <c:pt idx="26">
                  <c:v>356.94</c:v>
                </c:pt>
                <c:pt idx="27">
                  <c:v>357.2</c:v>
                </c:pt>
                <c:pt idx="28">
                  <c:v>357.47</c:v>
                </c:pt>
                <c:pt idx="29">
                  <c:v>357.74</c:v>
                </c:pt>
                <c:pt idx="30">
                  <c:v>358</c:v>
                </c:pt>
                <c:pt idx="31">
                  <c:v>358.27</c:v>
                </c:pt>
                <c:pt idx="32">
                  <c:v>358.53</c:v>
                </c:pt>
                <c:pt idx="33">
                  <c:v>358.8</c:v>
                </c:pt>
                <c:pt idx="34">
                  <c:v>359.06</c:v>
                </c:pt>
                <c:pt idx="35">
                  <c:v>359.33</c:v>
                </c:pt>
                <c:pt idx="36">
                  <c:v>359.59</c:v>
                </c:pt>
                <c:pt idx="37">
                  <c:v>359.86</c:v>
                </c:pt>
                <c:pt idx="38">
                  <c:v>360.12</c:v>
                </c:pt>
                <c:pt idx="39">
                  <c:v>360.39</c:v>
                </c:pt>
                <c:pt idx="40">
                  <c:v>360.66</c:v>
                </c:pt>
                <c:pt idx="41">
                  <c:v>360.92</c:v>
                </c:pt>
                <c:pt idx="42">
                  <c:v>361.19</c:v>
                </c:pt>
                <c:pt idx="43">
                  <c:v>361.45</c:v>
                </c:pt>
                <c:pt idx="44">
                  <c:v>361.72</c:v>
                </c:pt>
                <c:pt idx="45">
                  <c:v>361.98</c:v>
                </c:pt>
                <c:pt idx="46">
                  <c:v>362.25</c:v>
                </c:pt>
                <c:pt idx="47">
                  <c:v>362.51</c:v>
                </c:pt>
                <c:pt idx="48">
                  <c:v>362.78</c:v>
                </c:pt>
                <c:pt idx="49">
                  <c:v>363.04</c:v>
                </c:pt>
                <c:pt idx="50">
                  <c:v>363.31</c:v>
                </c:pt>
                <c:pt idx="51">
                  <c:v>363.58</c:v>
                </c:pt>
                <c:pt idx="52">
                  <c:v>363.84</c:v>
                </c:pt>
                <c:pt idx="53">
                  <c:v>364.11</c:v>
                </c:pt>
                <c:pt idx="54">
                  <c:v>364.37</c:v>
                </c:pt>
                <c:pt idx="55">
                  <c:v>364.64</c:v>
                </c:pt>
                <c:pt idx="56">
                  <c:v>364.9</c:v>
                </c:pt>
                <c:pt idx="57">
                  <c:v>365.17</c:v>
                </c:pt>
                <c:pt idx="58">
                  <c:v>365.43</c:v>
                </c:pt>
                <c:pt idx="59">
                  <c:v>365.7</c:v>
                </c:pt>
                <c:pt idx="60">
                  <c:v>365.96</c:v>
                </c:pt>
                <c:pt idx="61">
                  <c:v>366.23</c:v>
                </c:pt>
                <c:pt idx="62">
                  <c:v>366.49</c:v>
                </c:pt>
                <c:pt idx="63">
                  <c:v>366.76</c:v>
                </c:pt>
                <c:pt idx="64">
                  <c:v>367.02</c:v>
                </c:pt>
                <c:pt idx="65">
                  <c:v>367.29</c:v>
                </c:pt>
                <c:pt idx="66">
                  <c:v>367.56</c:v>
                </c:pt>
                <c:pt idx="67">
                  <c:v>367.82</c:v>
                </c:pt>
                <c:pt idx="68">
                  <c:v>368.09</c:v>
                </c:pt>
                <c:pt idx="69">
                  <c:v>368.35</c:v>
                </c:pt>
                <c:pt idx="70">
                  <c:v>368.62</c:v>
                </c:pt>
                <c:pt idx="71">
                  <c:v>368.88</c:v>
                </c:pt>
                <c:pt idx="72">
                  <c:v>369.15</c:v>
                </c:pt>
                <c:pt idx="73">
                  <c:v>369.41</c:v>
                </c:pt>
                <c:pt idx="74">
                  <c:v>369.68</c:v>
                </c:pt>
                <c:pt idx="75">
                  <c:v>369.94</c:v>
                </c:pt>
                <c:pt idx="76">
                  <c:v>370.21</c:v>
                </c:pt>
                <c:pt idx="77">
                  <c:v>370.47</c:v>
                </c:pt>
                <c:pt idx="78">
                  <c:v>370.74</c:v>
                </c:pt>
                <c:pt idx="79">
                  <c:v>371</c:v>
                </c:pt>
                <c:pt idx="80">
                  <c:v>371.27</c:v>
                </c:pt>
                <c:pt idx="81">
                  <c:v>371.53</c:v>
                </c:pt>
                <c:pt idx="82">
                  <c:v>371.8</c:v>
                </c:pt>
                <c:pt idx="83">
                  <c:v>372.06</c:v>
                </c:pt>
                <c:pt idx="84">
                  <c:v>372.33</c:v>
                </c:pt>
                <c:pt idx="85">
                  <c:v>372.59</c:v>
                </c:pt>
                <c:pt idx="86">
                  <c:v>372.86</c:v>
                </c:pt>
                <c:pt idx="87">
                  <c:v>373.12</c:v>
                </c:pt>
                <c:pt idx="88">
                  <c:v>373.39</c:v>
                </c:pt>
                <c:pt idx="89">
                  <c:v>373.65</c:v>
                </c:pt>
                <c:pt idx="90">
                  <c:v>373.92</c:v>
                </c:pt>
                <c:pt idx="91">
                  <c:v>374.18</c:v>
                </c:pt>
                <c:pt idx="92">
                  <c:v>374.45</c:v>
                </c:pt>
                <c:pt idx="93">
                  <c:v>374.71</c:v>
                </c:pt>
                <c:pt idx="94">
                  <c:v>374.98</c:v>
                </c:pt>
                <c:pt idx="95">
                  <c:v>375.24</c:v>
                </c:pt>
                <c:pt idx="96">
                  <c:v>375.51</c:v>
                </c:pt>
                <c:pt idx="97">
                  <c:v>375.77</c:v>
                </c:pt>
                <c:pt idx="98">
                  <c:v>376.04</c:v>
                </c:pt>
                <c:pt idx="99">
                  <c:v>376.3</c:v>
                </c:pt>
                <c:pt idx="100">
                  <c:v>376.57</c:v>
                </c:pt>
                <c:pt idx="101">
                  <c:v>376.83</c:v>
                </c:pt>
                <c:pt idx="102">
                  <c:v>377.1</c:v>
                </c:pt>
                <c:pt idx="103">
                  <c:v>377.36</c:v>
                </c:pt>
                <c:pt idx="104">
                  <c:v>377.63</c:v>
                </c:pt>
                <c:pt idx="105">
                  <c:v>377.89</c:v>
                </c:pt>
                <c:pt idx="106">
                  <c:v>378.16</c:v>
                </c:pt>
                <c:pt idx="107">
                  <c:v>378.42</c:v>
                </c:pt>
                <c:pt idx="108">
                  <c:v>378.69</c:v>
                </c:pt>
                <c:pt idx="109">
                  <c:v>378.95</c:v>
                </c:pt>
                <c:pt idx="110">
                  <c:v>379.22</c:v>
                </c:pt>
                <c:pt idx="111">
                  <c:v>379.48</c:v>
                </c:pt>
                <c:pt idx="112">
                  <c:v>379.75</c:v>
                </c:pt>
                <c:pt idx="113">
                  <c:v>380.01</c:v>
                </c:pt>
                <c:pt idx="114">
                  <c:v>380.28</c:v>
                </c:pt>
                <c:pt idx="115">
                  <c:v>380.54</c:v>
                </c:pt>
                <c:pt idx="116">
                  <c:v>380.81</c:v>
                </c:pt>
                <c:pt idx="117">
                  <c:v>381.07</c:v>
                </c:pt>
                <c:pt idx="118">
                  <c:v>381.34</c:v>
                </c:pt>
                <c:pt idx="119">
                  <c:v>381.6</c:v>
                </c:pt>
                <c:pt idx="120">
                  <c:v>381.87</c:v>
                </c:pt>
                <c:pt idx="121">
                  <c:v>382.13</c:v>
                </c:pt>
                <c:pt idx="122">
                  <c:v>382.4</c:v>
                </c:pt>
                <c:pt idx="123">
                  <c:v>382.66</c:v>
                </c:pt>
                <c:pt idx="124">
                  <c:v>382.93</c:v>
                </c:pt>
                <c:pt idx="125">
                  <c:v>383.19</c:v>
                </c:pt>
                <c:pt idx="126">
                  <c:v>383.46</c:v>
                </c:pt>
                <c:pt idx="127">
                  <c:v>383.72</c:v>
                </c:pt>
                <c:pt idx="128">
                  <c:v>383.99</c:v>
                </c:pt>
                <c:pt idx="129">
                  <c:v>384.25</c:v>
                </c:pt>
                <c:pt idx="130">
                  <c:v>384.52</c:v>
                </c:pt>
                <c:pt idx="131">
                  <c:v>384.78</c:v>
                </c:pt>
                <c:pt idx="132">
                  <c:v>385.05</c:v>
                </c:pt>
                <c:pt idx="133">
                  <c:v>385.31</c:v>
                </c:pt>
                <c:pt idx="134">
                  <c:v>385.57</c:v>
                </c:pt>
                <c:pt idx="135">
                  <c:v>385.84</c:v>
                </c:pt>
                <c:pt idx="136">
                  <c:v>386.1</c:v>
                </c:pt>
                <c:pt idx="137">
                  <c:v>386.37</c:v>
                </c:pt>
                <c:pt idx="138">
                  <c:v>386.63</c:v>
                </c:pt>
                <c:pt idx="139">
                  <c:v>386.9</c:v>
                </c:pt>
                <c:pt idx="140">
                  <c:v>387.16</c:v>
                </c:pt>
                <c:pt idx="141">
                  <c:v>387.43</c:v>
                </c:pt>
                <c:pt idx="142">
                  <c:v>387.69</c:v>
                </c:pt>
                <c:pt idx="143">
                  <c:v>387.96</c:v>
                </c:pt>
                <c:pt idx="144">
                  <c:v>388.22</c:v>
                </c:pt>
                <c:pt idx="145">
                  <c:v>388.49</c:v>
                </c:pt>
                <c:pt idx="146">
                  <c:v>388.75</c:v>
                </c:pt>
                <c:pt idx="147">
                  <c:v>389.02</c:v>
                </c:pt>
                <c:pt idx="148">
                  <c:v>389.28</c:v>
                </c:pt>
                <c:pt idx="149">
                  <c:v>389.54</c:v>
                </c:pt>
                <c:pt idx="150">
                  <c:v>389.81</c:v>
                </c:pt>
                <c:pt idx="151">
                  <c:v>390.07</c:v>
                </c:pt>
                <c:pt idx="152">
                  <c:v>390.34</c:v>
                </c:pt>
                <c:pt idx="153">
                  <c:v>390.6</c:v>
                </c:pt>
                <c:pt idx="154">
                  <c:v>390.87</c:v>
                </c:pt>
                <c:pt idx="155">
                  <c:v>391.13</c:v>
                </c:pt>
                <c:pt idx="156">
                  <c:v>391.4</c:v>
                </c:pt>
                <c:pt idx="157">
                  <c:v>391.66</c:v>
                </c:pt>
                <c:pt idx="158">
                  <c:v>391.93</c:v>
                </c:pt>
                <c:pt idx="159">
                  <c:v>392.19</c:v>
                </c:pt>
                <c:pt idx="160">
                  <c:v>392.45</c:v>
                </c:pt>
                <c:pt idx="161">
                  <c:v>392.72</c:v>
                </c:pt>
                <c:pt idx="162">
                  <c:v>392.98</c:v>
                </c:pt>
                <c:pt idx="163">
                  <c:v>393.25</c:v>
                </c:pt>
                <c:pt idx="164">
                  <c:v>393.51</c:v>
                </c:pt>
                <c:pt idx="165">
                  <c:v>393.78</c:v>
                </c:pt>
                <c:pt idx="166">
                  <c:v>394.04</c:v>
                </c:pt>
                <c:pt idx="167">
                  <c:v>394.31</c:v>
                </c:pt>
                <c:pt idx="168">
                  <c:v>394.57</c:v>
                </c:pt>
                <c:pt idx="169">
                  <c:v>394.84</c:v>
                </c:pt>
                <c:pt idx="170">
                  <c:v>395.1</c:v>
                </c:pt>
                <c:pt idx="171">
                  <c:v>395.36</c:v>
                </c:pt>
                <c:pt idx="172">
                  <c:v>395.63</c:v>
                </c:pt>
                <c:pt idx="173">
                  <c:v>395.89</c:v>
                </c:pt>
                <c:pt idx="174">
                  <c:v>396.16</c:v>
                </c:pt>
                <c:pt idx="175">
                  <c:v>396.42</c:v>
                </c:pt>
                <c:pt idx="176">
                  <c:v>396.69</c:v>
                </c:pt>
                <c:pt idx="177">
                  <c:v>396.95</c:v>
                </c:pt>
                <c:pt idx="178">
                  <c:v>397.21</c:v>
                </c:pt>
                <c:pt idx="179">
                  <c:v>397.48</c:v>
                </c:pt>
                <c:pt idx="180">
                  <c:v>397.74</c:v>
                </c:pt>
                <c:pt idx="181">
                  <c:v>398.01</c:v>
                </c:pt>
                <c:pt idx="182">
                  <c:v>398.27</c:v>
                </c:pt>
                <c:pt idx="183">
                  <c:v>398.54</c:v>
                </c:pt>
                <c:pt idx="184">
                  <c:v>398.8</c:v>
                </c:pt>
                <c:pt idx="185">
                  <c:v>399.07</c:v>
                </c:pt>
                <c:pt idx="186">
                  <c:v>399.33</c:v>
                </c:pt>
                <c:pt idx="187">
                  <c:v>399.59</c:v>
                </c:pt>
                <c:pt idx="188">
                  <c:v>399.86</c:v>
                </c:pt>
                <c:pt idx="189">
                  <c:v>400.12</c:v>
                </c:pt>
                <c:pt idx="190">
                  <c:v>400.39</c:v>
                </c:pt>
                <c:pt idx="191">
                  <c:v>400.65</c:v>
                </c:pt>
                <c:pt idx="192">
                  <c:v>400.92</c:v>
                </c:pt>
                <c:pt idx="193">
                  <c:v>401.18</c:v>
                </c:pt>
                <c:pt idx="194">
                  <c:v>401.44</c:v>
                </c:pt>
                <c:pt idx="195">
                  <c:v>401.71</c:v>
                </c:pt>
                <c:pt idx="196">
                  <c:v>401.97</c:v>
                </c:pt>
                <c:pt idx="197">
                  <c:v>402.24</c:v>
                </c:pt>
                <c:pt idx="198">
                  <c:v>402.5</c:v>
                </c:pt>
                <c:pt idx="199">
                  <c:v>402.76</c:v>
                </c:pt>
                <c:pt idx="200">
                  <c:v>403.03</c:v>
                </c:pt>
                <c:pt idx="201">
                  <c:v>403.29</c:v>
                </c:pt>
                <c:pt idx="202">
                  <c:v>403.56</c:v>
                </c:pt>
                <c:pt idx="203">
                  <c:v>403.82</c:v>
                </c:pt>
                <c:pt idx="204">
                  <c:v>404.09</c:v>
                </c:pt>
                <c:pt idx="205">
                  <c:v>404.35</c:v>
                </c:pt>
                <c:pt idx="206">
                  <c:v>404.61</c:v>
                </c:pt>
                <c:pt idx="207">
                  <c:v>404.88</c:v>
                </c:pt>
                <c:pt idx="208">
                  <c:v>405.14</c:v>
                </c:pt>
                <c:pt idx="209">
                  <c:v>405.41</c:v>
                </c:pt>
                <c:pt idx="210">
                  <c:v>405.67</c:v>
                </c:pt>
                <c:pt idx="211">
                  <c:v>405.93</c:v>
                </c:pt>
                <c:pt idx="212">
                  <c:v>406.2</c:v>
                </c:pt>
                <c:pt idx="213">
                  <c:v>406.46</c:v>
                </c:pt>
                <c:pt idx="214">
                  <c:v>406.73</c:v>
                </c:pt>
                <c:pt idx="215">
                  <c:v>406.99</c:v>
                </c:pt>
                <c:pt idx="216">
                  <c:v>407.26</c:v>
                </c:pt>
                <c:pt idx="217">
                  <c:v>407.52</c:v>
                </c:pt>
                <c:pt idx="218">
                  <c:v>407.78</c:v>
                </c:pt>
                <c:pt idx="219">
                  <c:v>408.05</c:v>
                </c:pt>
                <c:pt idx="220">
                  <c:v>408.31</c:v>
                </c:pt>
                <c:pt idx="221">
                  <c:v>408.58</c:v>
                </c:pt>
                <c:pt idx="222">
                  <c:v>408.84</c:v>
                </c:pt>
                <c:pt idx="223">
                  <c:v>409.1</c:v>
                </c:pt>
                <c:pt idx="224">
                  <c:v>409.37</c:v>
                </c:pt>
                <c:pt idx="225">
                  <c:v>409.63</c:v>
                </c:pt>
                <c:pt idx="226">
                  <c:v>409.9</c:v>
                </c:pt>
                <c:pt idx="227">
                  <c:v>410.16</c:v>
                </c:pt>
                <c:pt idx="228">
                  <c:v>410.42</c:v>
                </c:pt>
                <c:pt idx="229">
                  <c:v>410.69</c:v>
                </c:pt>
                <c:pt idx="230">
                  <c:v>410.95</c:v>
                </c:pt>
                <c:pt idx="231">
                  <c:v>411.22</c:v>
                </c:pt>
                <c:pt idx="232">
                  <c:v>411.48</c:v>
                </c:pt>
                <c:pt idx="233">
                  <c:v>411.74</c:v>
                </c:pt>
                <c:pt idx="234">
                  <c:v>412.01</c:v>
                </c:pt>
                <c:pt idx="235">
                  <c:v>412.27</c:v>
                </c:pt>
                <c:pt idx="236">
                  <c:v>412.54</c:v>
                </c:pt>
                <c:pt idx="237">
                  <c:v>412.8</c:v>
                </c:pt>
                <c:pt idx="238">
                  <c:v>413.06</c:v>
                </c:pt>
                <c:pt idx="239">
                  <c:v>413.33</c:v>
                </c:pt>
                <c:pt idx="240">
                  <c:v>413.59</c:v>
                </c:pt>
                <c:pt idx="241">
                  <c:v>413.85</c:v>
                </c:pt>
                <c:pt idx="242">
                  <c:v>414.12</c:v>
                </c:pt>
                <c:pt idx="243">
                  <c:v>414.38</c:v>
                </c:pt>
                <c:pt idx="244">
                  <c:v>414.65</c:v>
                </c:pt>
                <c:pt idx="245">
                  <c:v>414.91</c:v>
                </c:pt>
                <c:pt idx="246">
                  <c:v>415.17</c:v>
                </c:pt>
                <c:pt idx="247">
                  <c:v>415.44</c:v>
                </c:pt>
                <c:pt idx="248">
                  <c:v>415.7</c:v>
                </c:pt>
                <c:pt idx="249">
                  <c:v>415.97</c:v>
                </c:pt>
                <c:pt idx="250">
                  <c:v>416.23</c:v>
                </c:pt>
                <c:pt idx="251">
                  <c:v>416.49</c:v>
                </c:pt>
                <c:pt idx="252">
                  <c:v>416.76</c:v>
                </c:pt>
                <c:pt idx="253">
                  <c:v>417.02</c:v>
                </c:pt>
                <c:pt idx="254">
                  <c:v>417.28</c:v>
                </c:pt>
                <c:pt idx="255">
                  <c:v>417.55</c:v>
                </c:pt>
                <c:pt idx="256">
                  <c:v>417.81</c:v>
                </c:pt>
                <c:pt idx="257">
                  <c:v>418.08</c:v>
                </c:pt>
                <c:pt idx="258">
                  <c:v>418.34</c:v>
                </c:pt>
                <c:pt idx="259">
                  <c:v>418.6</c:v>
                </c:pt>
                <c:pt idx="260">
                  <c:v>418.87</c:v>
                </c:pt>
                <c:pt idx="261">
                  <c:v>419.13</c:v>
                </c:pt>
                <c:pt idx="262">
                  <c:v>419.39</c:v>
                </c:pt>
                <c:pt idx="263">
                  <c:v>419.66</c:v>
                </c:pt>
                <c:pt idx="264">
                  <c:v>419.92</c:v>
                </c:pt>
                <c:pt idx="265">
                  <c:v>420.19</c:v>
                </c:pt>
                <c:pt idx="266">
                  <c:v>420.45</c:v>
                </c:pt>
                <c:pt idx="267">
                  <c:v>420.71</c:v>
                </c:pt>
                <c:pt idx="268">
                  <c:v>420.98</c:v>
                </c:pt>
                <c:pt idx="269">
                  <c:v>421.24</c:v>
                </c:pt>
                <c:pt idx="270">
                  <c:v>421.5</c:v>
                </c:pt>
                <c:pt idx="271">
                  <c:v>421.77</c:v>
                </c:pt>
                <c:pt idx="272">
                  <c:v>422.03</c:v>
                </c:pt>
                <c:pt idx="273">
                  <c:v>422.29</c:v>
                </c:pt>
                <c:pt idx="274">
                  <c:v>422.56</c:v>
                </c:pt>
                <c:pt idx="275">
                  <c:v>422.82</c:v>
                </c:pt>
                <c:pt idx="276">
                  <c:v>423.09</c:v>
                </c:pt>
                <c:pt idx="277">
                  <c:v>423.35</c:v>
                </c:pt>
                <c:pt idx="278">
                  <c:v>423.61</c:v>
                </c:pt>
                <c:pt idx="279">
                  <c:v>423.88</c:v>
                </c:pt>
                <c:pt idx="280">
                  <c:v>424.14</c:v>
                </c:pt>
                <c:pt idx="281">
                  <c:v>424.4</c:v>
                </c:pt>
                <c:pt idx="282">
                  <c:v>424.67</c:v>
                </c:pt>
                <c:pt idx="283">
                  <c:v>424.93</c:v>
                </c:pt>
                <c:pt idx="284">
                  <c:v>425.19</c:v>
                </c:pt>
                <c:pt idx="285">
                  <c:v>425.46</c:v>
                </c:pt>
                <c:pt idx="286">
                  <c:v>425.72</c:v>
                </c:pt>
                <c:pt idx="287">
                  <c:v>425.98</c:v>
                </c:pt>
                <c:pt idx="288">
                  <c:v>426.25</c:v>
                </c:pt>
                <c:pt idx="289">
                  <c:v>426.51</c:v>
                </c:pt>
                <c:pt idx="290">
                  <c:v>426.78</c:v>
                </c:pt>
                <c:pt idx="291">
                  <c:v>427.04</c:v>
                </c:pt>
                <c:pt idx="292">
                  <c:v>427.3</c:v>
                </c:pt>
                <c:pt idx="293">
                  <c:v>427.57</c:v>
                </c:pt>
                <c:pt idx="294">
                  <c:v>427.83</c:v>
                </c:pt>
                <c:pt idx="295">
                  <c:v>428.09</c:v>
                </c:pt>
                <c:pt idx="296">
                  <c:v>428.36</c:v>
                </c:pt>
                <c:pt idx="297">
                  <c:v>428.62</c:v>
                </c:pt>
                <c:pt idx="298">
                  <c:v>428.88</c:v>
                </c:pt>
                <c:pt idx="299">
                  <c:v>429.15</c:v>
                </c:pt>
                <c:pt idx="300">
                  <c:v>429.41</c:v>
                </c:pt>
                <c:pt idx="301">
                  <c:v>429.67</c:v>
                </c:pt>
                <c:pt idx="302">
                  <c:v>429.94</c:v>
                </c:pt>
                <c:pt idx="303">
                  <c:v>430.2</c:v>
                </c:pt>
                <c:pt idx="304">
                  <c:v>430.46</c:v>
                </c:pt>
                <c:pt idx="305">
                  <c:v>430.73</c:v>
                </c:pt>
                <c:pt idx="306">
                  <c:v>430.99</c:v>
                </c:pt>
                <c:pt idx="307">
                  <c:v>431.25</c:v>
                </c:pt>
                <c:pt idx="308">
                  <c:v>431.52</c:v>
                </c:pt>
                <c:pt idx="309">
                  <c:v>431.78</c:v>
                </c:pt>
                <c:pt idx="310">
                  <c:v>432.04</c:v>
                </c:pt>
                <c:pt idx="311">
                  <c:v>432.31</c:v>
                </c:pt>
                <c:pt idx="312">
                  <c:v>432.57</c:v>
                </c:pt>
                <c:pt idx="313">
                  <c:v>432.83</c:v>
                </c:pt>
                <c:pt idx="314">
                  <c:v>433.1</c:v>
                </c:pt>
                <c:pt idx="315">
                  <c:v>433.36</c:v>
                </c:pt>
                <c:pt idx="316">
                  <c:v>433.62</c:v>
                </c:pt>
                <c:pt idx="317">
                  <c:v>433.89</c:v>
                </c:pt>
                <c:pt idx="318">
                  <c:v>434.15</c:v>
                </c:pt>
                <c:pt idx="319">
                  <c:v>434.41</c:v>
                </c:pt>
                <c:pt idx="320">
                  <c:v>434.68</c:v>
                </c:pt>
                <c:pt idx="321">
                  <c:v>434.94</c:v>
                </c:pt>
                <c:pt idx="322">
                  <c:v>435.2</c:v>
                </c:pt>
                <c:pt idx="323">
                  <c:v>435.47</c:v>
                </c:pt>
                <c:pt idx="324">
                  <c:v>435.73</c:v>
                </c:pt>
                <c:pt idx="325">
                  <c:v>435.99</c:v>
                </c:pt>
                <c:pt idx="326">
                  <c:v>436.26</c:v>
                </c:pt>
                <c:pt idx="327">
                  <c:v>436.52</c:v>
                </c:pt>
                <c:pt idx="328">
                  <c:v>436.78</c:v>
                </c:pt>
                <c:pt idx="329">
                  <c:v>437.05</c:v>
                </c:pt>
                <c:pt idx="330">
                  <c:v>437.31</c:v>
                </c:pt>
                <c:pt idx="331">
                  <c:v>437.57</c:v>
                </c:pt>
                <c:pt idx="332">
                  <c:v>437.83</c:v>
                </c:pt>
                <c:pt idx="333">
                  <c:v>438.1</c:v>
                </c:pt>
                <c:pt idx="334">
                  <c:v>438.36</c:v>
                </c:pt>
                <c:pt idx="335">
                  <c:v>438.62</c:v>
                </c:pt>
                <c:pt idx="336">
                  <c:v>438.89</c:v>
                </c:pt>
                <c:pt idx="337">
                  <c:v>439.15</c:v>
                </c:pt>
                <c:pt idx="338">
                  <c:v>439.41</c:v>
                </c:pt>
                <c:pt idx="339">
                  <c:v>439.68</c:v>
                </c:pt>
                <c:pt idx="340">
                  <c:v>439.94</c:v>
                </c:pt>
                <c:pt idx="341">
                  <c:v>440.2</c:v>
                </c:pt>
                <c:pt idx="342">
                  <c:v>440.47</c:v>
                </c:pt>
                <c:pt idx="343">
                  <c:v>440.73</c:v>
                </c:pt>
                <c:pt idx="344">
                  <c:v>440.99</c:v>
                </c:pt>
                <c:pt idx="345">
                  <c:v>441.25</c:v>
                </c:pt>
                <c:pt idx="346">
                  <c:v>441.52</c:v>
                </c:pt>
                <c:pt idx="347">
                  <c:v>441.78</c:v>
                </c:pt>
                <c:pt idx="348">
                  <c:v>442.04</c:v>
                </c:pt>
                <c:pt idx="349">
                  <c:v>442.31</c:v>
                </c:pt>
                <c:pt idx="350">
                  <c:v>442.57</c:v>
                </c:pt>
                <c:pt idx="351">
                  <c:v>442.83</c:v>
                </c:pt>
                <c:pt idx="352">
                  <c:v>443.1</c:v>
                </c:pt>
                <c:pt idx="353">
                  <c:v>443.36</c:v>
                </c:pt>
                <c:pt idx="354">
                  <c:v>443.62</c:v>
                </c:pt>
                <c:pt idx="355">
                  <c:v>443.89</c:v>
                </c:pt>
                <c:pt idx="356">
                  <c:v>444.15</c:v>
                </c:pt>
                <c:pt idx="357">
                  <c:v>444.41</c:v>
                </c:pt>
                <c:pt idx="358">
                  <c:v>444.67</c:v>
                </c:pt>
                <c:pt idx="359">
                  <c:v>444.94</c:v>
                </c:pt>
                <c:pt idx="360">
                  <c:v>445.2</c:v>
                </c:pt>
                <c:pt idx="361">
                  <c:v>445.46</c:v>
                </c:pt>
                <c:pt idx="362">
                  <c:v>445.73</c:v>
                </c:pt>
                <c:pt idx="363">
                  <c:v>445.99</c:v>
                </c:pt>
                <c:pt idx="364">
                  <c:v>446.25</c:v>
                </c:pt>
                <c:pt idx="365">
                  <c:v>446.51</c:v>
                </c:pt>
                <c:pt idx="366">
                  <c:v>446.78</c:v>
                </c:pt>
                <c:pt idx="367">
                  <c:v>447.04</c:v>
                </c:pt>
                <c:pt idx="368">
                  <c:v>447.3</c:v>
                </c:pt>
                <c:pt idx="369">
                  <c:v>447.57</c:v>
                </c:pt>
                <c:pt idx="370">
                  <c:v>447.83</c:v>
                </c:pt>
                <c:pt idx="371">
                  <c:v>448.09</c:v>
                </c:pt>
                <c:pt idx="372">
                  <c:v>448.35</c:v>
                </c:pt>
                <c:pt idx="373">
                  <c:v>448.62</c:v>
                </c:pt>
                <c:pt idx="374">
                  <c:v>448.88</c:v>
                </c:pt>
                <c:pt idx="375">
                  <c:v>449.14</c:v>
                </c:pt>
                <c:pt idx="376">
                  <c:v>449.41</c:v>
                </c:pt>
                <c:pt idx="377">
                  <c:v>449.67</c:v>
                </c:pt>
                <c:pt idx="378">
                  <c:v>449.93</c:v>
                </c:pt>
                <c:pt idx="379">
                  <c:v>450.19</c:v>
                </c:pt>
                <c:pt idx="380">
                  <c:v>450.46</c:v>
                </c:pt>
                <c:pt idx="381">
                  <c:v>450.72</c:v>
                </c:pt>
                <c:pt idx="382">
                  <c:v>450.98</c:v>
                </c:pt>
                <c:pt idx="383">
                  <c:v>451.24</c:v>
                </c:pt>
                <c:pt idx="384">
                  <c:v>451.51</c:v>
                </c:pt>
                <c:pt idx="385">
                  <c:v>451.77</c:v>
                </c:pt>
                <c:pt idx="386">
                  <c:v>452.03</c:v>
                </c:pt>
                <c:pt idx="387">
                  <c:v>452.3</c:v>
                </c:pt>
                <c:pt idx="388">
                  <c:v>452.56</c:v>
                </c:pt>
                <c:pt idx="389">
                  <c:v>452.82</c:v>
                </c:pt>
                <c:pt idx="390">
                  <c:v>453.08</c:v>
                </c:pt>
                <c:pt idx="391">
                  <c:v>453.35</c:v>
                </c:pt>
                <c:pt idx="392">
                  <c:v>453.61</c:v>
                </c:pt>
                <c:pt idx="393">
                  <c:v>453.87</c:v>
                </c:pt>
                <c:pt idx="394">
                  <c:v>454.13</c:v>
                </c:pt>
                <c:pt idx="395">
                  <c:v>454.4</c:v>
                </c:pt>
                <c:pt idx="396">
                  <c:v>454.66</c:v>
                </c:pt>
                <c:pt idx="397">
                  <c:v>454.92</c:v>
                </c:pt>
                <c:pt idx="398">
                  <c:v>455.19</c:v>
                </c:pt>
                <c:pt idx="399">
                  <c:v>455.45</c:v>
                </c:pt>
                <c:pt idx="400">
                  <c:v>455.71</c:v>
                </c:pt>
                <c:pt idx="401">
                  <c:v>455.97</c:v>
                </c:pt>
                <c:pt idx="402">
                  <c:v>456.24</c:v>
                </c:pt>
                <c:pt idx="403">
                  <c:v>456.5</c:v>
                </c:pt>
                <c:pt idx="404">
                  <c:v>456.76</c:v>
                </c:pt>
                <c:pt idx="405">
                  <c:v>457.02</c:v>
                </c:pt>
                <c:pt idx="406">
                  <c:v>457.29</c:v>
                </c:pt>
                <c:pt idx="407">
                  <c:v>457.55</c:v>
                </c:pt>
                <c:pt idx="408">
                  <c:v>457.81</c:v>
                </c:pt>
                <c:pt idx="409">
                  <c:v>458.07</c:v>
                </c:pt>
                <c:pt idx="410">
                  <c:v>458.34</c:v>
                </c:pt>
                <c:pt idx="411">
                  <c:v>458.6</c:v>
                </c:pt>
                <c:pt idx="412">
                  <c:v>458.86</c:v>
                </c:pt>
                <c:pt idx="413">
                  <c:v>459.12</c:v>
                </c:pt>
                <c:pt idx="414">
                  <c:v>459.39</c:v>
                </c:pt>
                <c:pt idx="415">
                  <c:v>459.65</c:v>
                </c:pt>
                <c:pt idx="416">
                  <c:v>459.91</c:v>
                </c:pt>
                <c:pt idx="417">
                  <c:v>460.17</c:v>
                </c:pt>
                <c:pt idx="418">
                  <c:v>460.44</c:v>
                </c:pt>
                <c:pt idx="419">
                  <c:v>460.7</c:v>
                </c:pt>
                <c:pt idx="420">
                  <c:v>460.96</c:v>
                </c:pt>
                <c:pt idx="421">
                  <c:v>461.22</c:v>
                </c:pt>
                <c:pt idx="422">
                  <c:v>461.49</c:v>
                </c:pt>
                <c:pt idx="423">
                  <c:v>461.75</c:v>
                </c:pt>
                <c:pt idx="424">
                  <c:v>462.01</c:v>
                </c:pt>
                <c:pt idx="425">
                  <c:v>462.27</c:v>
                </c:pt>
                <c:pt idx="426">
                  <c:v>462.54</c:v>
                </c:pt>
                <c:pt idx="427">
                  <c:v>462.8</c:v>
                </c:pt>
                <c:pt idx="428">
                  <c:v>463.06</c:v>
                </c:pt>
                <c:pt idx="429">
                  <c:v>463.32</c:v>
                </c:pt>
                <c:pt idx="430">
                  <c:v>463.58</c:v>
                </c:pt>
                <c:pt idx="431">
                  <c:v>463.85</c:v>
                </c:pt>
                <c:pt idx="432">
                  <c:v>464.11</c:v>
                </c:pt>
                <c:pt idx="433">
                  <c:v>464.37</c:v>
                </c:pt>
                <c:pt idx="434">
                  <c:v>464.63</c:v>
                </c:pt>
                <c:pt idx="435">
                  <c:v>464.9</c:v>
                </c:pt>
                <c:pt idx="436">
                  <c:v>465.16</c:v>
                </c:pt>
                <c:pt idx="437">
                  <c:v>465.42</c:v>
                </c:pt>
                <c:pt idx="438">
                  <c:v>465.68</c:v>
                </c:pt>
                <c:pt idx="439">
                  <c:v>465.95</c:v>
                </c:pt>
                <c:pt idx="440">
                  <c:v>466.21</c:v>
                </c:pt>
                <c:pt idx="441">
                  <c:v>466.47</c:v>
                </c:pt>
                <c:pt idx="442">
                  <c:v>466.73</c:v>
                </c:pt>
                <c:pt idx="443">
                  <c:v>466.99</c:v>
                </c:pt>
                <c:pt idx="444">
                  <c:v>467.26</c:v>
                </c:pt>
                <c:pt idx="445">
                  <c:v>467.52</c:v>
                </c:pt>
                <c:pt idx="446">
                  <c:v>467.78</c:v>
                </c:pt>
                <c:pt idx="447">
                  <c:v>468.04</c:v>
                </c:pt>
                <c:pt idx="448">
                  <c:v>468.31</c:v>
                </c:pt>
                <c:pt idx="449">
                  <c:v>468.57</c:v>
                </c:pt>
                <c:pt idx="450">
                  <c:v>468.83</c:v>
                </c:pt>
                <c:pt idx="451">
                  <c:v>469.09</c:v>
                </c:pt>
                <c:pt idx="452">
                  <c:v>469.35</c:v>
                </c:pt>
                <c:pt idx="453">
                  <c:v>469.62</c:v>
                </c:pt>
                <c:pt idx="454">
                  <c:v>469.88</c:v>
                </c:pt>
                <c:pt idx="455">
                  <c:v>470.14</c:v>
                </c:pt>
                <c:pt idx="456">
                  <c:v>470.4</c:v>
                </c:pt>
                <c:pt idx="457">
                  <c:v>470.67</c:v>
                </c:pt>
                <c:pt idx="458">
                  <c:v>470.93</c:v>
                </c:pt>
                <c:pt idx="459">
                  <c:v>471.19</c:v>
                </c:pt>
                <c:pt idx="460">
                  <c:v>471.45</c:v>
                </c:pt>
                <c:pt idx="461">
                  <c:v>471.71</c:v>
                </c:pt>
                <c:pt idx="462">
                  <c:v>471.98</c:v>
                </c:pt>
                <c:pt idx="463">
                  <c:v>472.24</c:v>
                </c:pt>
                <c:pt idx="464">
                  <c:v>472.5</c:v>
                </c:pt>
                <c:pt idx="465">
                  <c:v>472.76</c:v>
                </c:pt>
                <c:pt idx="466">
                  <c:v>473.02</c:v>
                </c:pt>
                <c:pt idx="467">
                  <c:v>473.29</c:v>
                </c:pt>
                <c:pt idx="468">
                  <c:v>473.55</c:v>
                </c:pt>
                <c:pt idx="469">
                  <c:v>473.81</c:v>
                </c:pt>
                <c:pt idx="470">
                  <c:v>474.07</c:v>
                </c:pt>
                <c:pt idx="471">
                  <c:v>474.33</c:v>
                </c:pt>
                <c:pt idx="472">
                  <c:v>474.6</c:v>
                </c:pt>
                <c:pt idx="473">
                  <c:v>474.86</c:v>
                </c:pt>
                <c:pt idx="474">
                  <c:v>475.12</c:v>
                </c:pt>
                <c:pt idx="475">
                  <c:v>475.38</c:v>
                </c:pt>
                <c:pt idx="476">
                  <c:v>475.64</c:v>
                </c:pt>
                <c:pt idx="477">
                  <c:v>475.91</c:v>
                </c:pt>
                <c:pt idx="478">
                  <c:v>476.17</c:v>
                </c:pt>
                <c:pt idx="479">
                  <c:v>476.43</c:v>
                </c:pt>
                <c:pt idx="480">
                  <c:v>476.69</c:v>
                </c:pt>
                <c:pt idx="481">
                  <c:v>476.95</c:v>
                </c:pt>
                <c:pt idx="482">
                  <c:v>477.22</c:v>
                </c:pt>
                <c:pt idx="483">
                  <c:v>477.48</c:v>
                </c:pt>
                <c:pt idx="484">
                  <c:v>477.74</c:v>
                </c:pt>
                <c:pt idx="485">
                  <c:v>478</c:v>
                </c:pt>
                <c:pt idx="486">
                  <c:v>478.26</c:v>
                </c:pt>
                <c:pt idx="487">
                  <c:v>478.53</c:v>
                </c:pt>
                <c:pt idx="488">
                  <c:v>478.79</c:v>
                </c:pt>
                <c:pt idx="489">
                  <c:v>479.05</c:v>
                </c:pt>
                <c:pt idx="490">
                  <c:v>479.31</c:v>
                </c:pt>
                <c:pt idx="491">
                  <c:v>479.57</c:v>
                </c:pt>
                <c:pt idx="492">
                  <c:v>479.84</c:v>
                </c:pt>
                <c:pt idx="493">
                  <c:v>480.1</c:v>
                </c:pt>
                <c:pt idx="494">
                  <c:v>480.36</c:v>
                </c:pt>
                <c:pt idx="495">
                  <c:v>480.62</c:v>
                </c:pt>
                <c:pt idx="496">
                  <c:v>480.88</c:v>
                </c:pt>
                <c:pt idx="497">
                  <c:v>481.14</c:v>
                </c:pt>
                <c:pt idx="498">
                  <c:v>481.41</c:v>
                </c:pt>
                <c:pt idx="499">
                  <c:v>481.67</c:v>
                </c:pt>
                <c:pt idx="500">
                  <c:v>481.93</c:v>
                </c:pt>
                <c:pt idx="501">
                  <c:v>482.19</c:v>
                </c:pt>
                <c:pt idx="502">
                  <c:v>482.45</c:v>
                </c:pt>
                <c:pt idx="503">
                  <c:v>482.72</c:v>
                </c:pt>
                <c:pt idx="504">
                  <c:v>482.98</c:v>
                </c:pt>
                <c:pt idx="505">
                  <c:v>483.24</c:v>
                </c:pt>
                <c:pt idx="506">
                  <c:v>483.5</c:v>
                </c:pt>
                <c:pt idx="507">
                  <c:v>483.76</c:v>
                </c:pt>
                <c:pt idx="508">
                  <c:v>484.02</c:v>
                </c:pt>
                <c:pt idx="509">
                  <c:v>484.29</c:v>
                </c:pt>
                <c:pt idx="510">
                  <c:v>484.55</c:v>
                </c:pt>
                <c:pt idx="511">
                  <c:v>484.81</c:v>
                </c:pt>
                <c:pt idx="512">
                  <c:v>485.07</c:v>
                </c:pt>
                <c:pt idx="513">
                  <c:v>485.33</c:v>
                </c:pt>
                <c:pt idx="514">
                  <c:v>485.59</c:v>
                </c:pt>
                <c:pt idx="515">
                  <c:v>485.86</c:v>
                </c:pt>
                <c:pt idx="516">
                  <c:v>486.12</c:v>
                </c:pt>
                <c:pt idx="517">
                  <c:v>486.38</c:v>
                </c:pt>
                <c:pt idx="518">
                  <c:v>486.64</c:v>
                </c:pt>
                <c:pt idx="519">
                  <c:v>486.9</c:v>
                </c:pt>
                <c:pt idx="520">
                  <c:v>487.16</c:v>
                </c:pt>
                <c:pt idx="521">
                  <c:v>487.43</c:v>
                </c:pt>
                <c:pt idx="522">
                  <c:v>487.69</c:v>
                </c:pt>
                <c:pt idx="523">
                  <c:v>487.95</c:v>
                </c:pt>
                <c:pt idx="524">
                  <c:v>488.21</c:v>
                </c:pt>
                <c:pt idx="525">
                  <c:v>488.47</c:v>
                </c:pt>
                <c:pt idx="526">
                  <c:v>488.73</c:v>
                </c:pt>
                <c:pt idx="527">
                  <c:v>489</c:v>
                </c:pt>
                <c:pt idx="528">
                  <c:v>489.26</c:v>
                </c:pt>
                <c:pt idx="529">
                  <c:v>489.52</c:v>
                </c:pt>
                <c:pt idx="530">
                  <c:v>489.78</c:v>
                </c:pt>
                <c:pt idx="531">
                  <c:v>490.04</c:v>
                </c:pt>
                <c:pt idx="532">
                  <c:v>490.3</c:v>
                </c:pt>
                <c:pt idx="533">
                  <c:v>490.57</c:v>
                </c:pt>
                <c:pt idx="534">
                  <c:v>490.83</c:v>
                </c:pt>
                <c:pt idx="535">
                  <c:v>491.09</c:v>
                </c:pt>
                <c:pt idx="536">
                  <c:v>491.35</c:v>
                </c:pt>
                <c:pt idx="537">
                  <c:v>491.61</c:v>
                </c:pt>
                <c:pt idx="538">
                  <c:v>491.87</c:v>
                </c:pt>
                <c:pt idx="539">
                  <c:v>492.13</c:v>
                </c:pt>
                <c:pt idx="540">
                  <c:v>492.4</c:v>
                </c:pt>
                <c:pt idx="541">
                  <c:v>492.66</c:v>
                </c:pt>
                <c:pt idx="542">
                  <c:v>492.92</c:v>
                </c:pt>
                <c:pt idx="543">
                  <c:v>493.18</c:v>
                </c:pt>
                <c:pt idx="544">
                  <c:v>493.44</c:v>
                </c:pt>
                <c:pt idx="545">
                  <c:v>493.7</c:v>
                </c:pt>
                <c:pt idx="546">
                  <c:v>493.96</c:v>
                </c:pt>
                <c:pt idx="547">
                  <c:v>494.23</c:v>
                </c:pt>
                <c:pt idx="548">
                  <c:v>494.49</c:v>
                </c:pt>
                <c:pt idx="549">
                  <c:v>494.75</c:v>
                </c:pt>
                <c:pt idx="550">
                  <c:v>495.01</c:v>
                </c:pt>
                <c:pt idx="551">
                  <c:v>495.27</c:v>
                </c:pt>
                <c:pt idx="552">
                  <c:v>495.53</c:v>
                </c:pt>
                <c:pt idx="553">
                  <c:v>495.79</c:v>
                </c:pt>
                <c:pt idx="554">
                  <c:v>496.06</c:v>
                </c:pt>
                <c:pt idx="555">
                  <c:v>496.32</c:v>
                </c:pt>
                <c:pt idx="556">
                  <c:v>496.58</c:v>
                </c:pt>
                <c:pt idx="557">
                  <c:v>496.84</c:v>
                </c:pt>
                <c:pt idx="558">
                  <c:v>497.1</c:v>
                </c:pt>
                <c:pt idx="559">
                  <c:v>497.36</c:v>
                </c:pt>
                <c:pt idx="560">
                  <c:v>497.62</c:v>
                </c:pt>
                <c:pt idx="561">
                  <c:v>497.88</c:v>
                </c:pt>
                <c:pt idx="562">
                  <c:v>498.15</c:v>
                </c:pt>
                <c:pt idx="563">
                  <c:v>498.41</c:v>
                </c:pt>
                <c:pt idx="564">
                  <c:v>498.67</c:v>
                </c:pt>
                <c:pt idx="565">
                  <c:v>498.93</c:v>
                </c:pt>
                <c:pt idx="566">
                  <c:v>499.19</c:v>
                </c:pt>
                <c:pt idx="567">
                  <c:v>499.45</c:v>
                </c:pt>
                <c:pt idx="568">
                  <c:v>499.71</c:v>
                </c:pt>
                <c:pt idx="569">
                  <c:v>499.97</c:v>
                </c:pt>
                <c:pt idx="570">
                  <c:v>500.24</c:v>
                </c:pt>
                <c:pt idx="571">
                  <c:v>500.5</c:v>
                </c:pt>
                <c:pt idx="572">
                  <c:v>500.76</c:v>
                </c:pt>
                <c:pt idx="573">
                  <c:v>501.02</c:v>
                </c:pt>
                <c:pt idx="574">
                  <c:v>501.28</c:v>
                </c:pt>
                <c:pt idx="575">
                  <c:v>501.54</c:v>
                </c:pt>
                <c:pt idx="576">
                  <c:v>501.8</c:v>
                </c:pt>
                <c:pt idx="577">
                  <c:v>502.06</c:v>
                </c:pt>
                <c:pt idx="578">
                  <c:v>502.33</c:v>
                </c:pt>
                <c:pt idx="579">
                  <c:v>502.59</c:v>
                </c:pt>
                <c:pt idx="580">
                  <c:v>502.85</c:v>
                </c:pt>
                <c:pt idx="581">
                  <c:v>503.11</c:v>
                </c:pt>
                <c:pt idx="582">
                  <c:v>503.37</c:v>
                </c:pt>
                <c:pt idx="583">
                  <c:v>503.63</c:v>
                </c:pt>
                <c:pt idx="584">
                  <c:v>503.89</c:v>
                </c:pt>
                <c:pt idx="585">
                  <c:v>504.15</c:v>
                </c:pt>
                <c:pt idx="586">
                  <c:v>504.41</c:v>
                </c:pt>
                <c:pt idx="587">
                  <c:v>504.68</c:v>
                </c:pt>
                <c:pt idx="588">
                  <c:v>504.94</c:v>
                </c:pt>
                <c:pt idx="589">
                  <c:v>505.2</c:v>
                </c:pt>
                <c:pt idx="590">
                  <c:v>505.46</c:v>
                </c:pt>
                <c:pt idx="591">
                  <c:v>505.72</c:v>
                </c:pt>
                <c:pt idx="592">
                  <c:v>505.98</c:v>
                </c:pt>
                <c:pt idx="593">
                  <c:v>506.24</c:v>
                </c:pt>
                <c:pt idx="594">
                  <c:v>506.5</c:v>
                </c:pt>
                <c:pt idx="595">
                  <c:v>506.76</c:v>
                </c:pt>
                <c:pt idx="596">
                  <c:v>507.02</c:v>
                </c:pt>
                <c:pt idx="597">
                  <c:v>507.29</c:v>
                </c:pt>
                <c:pt idx="598">
                  <c:v>507.55</c:v>
                </c:pt>
                <c:pt idx="599">
                  <c:v>507.81</c:v>
                </c:pt>
                <c:pt idx="600">
                  <c:v>508.07</c:v>
                </c:pt>
                <c:pt idx="601">
                  <c:v>508.33</c:v>
                </c:pt>
                <c:pt idx="602">
                  <c:v>508.59</c:v>
                </c:pt>
                <c:pt idx="603">
                  <c:v>508.85</c:v>
                </c:pt>
                <c:pt idx="604">
                  <c:v>509.11</c:v>
                </c:pt>
                <c:pt idx="605">
                  <c:v>509.37</c:v>
                </c:pt>
                <c:pt idx="606">
                  <c:v>509.63</c:v>
                </c:pt>
                <c:pt idx="607">
                  <c:v>509.9</c:v>
                </c:pt>
                <c:pt idx="608">
                  <c:v>510.16</c:v>
                </c:pt>
                <c:pt idx="609">
                  <c:v>510.42</c:v>
                </c:pt>
                <c:pt idx="610">
                  <c:v>510.68</c:v>
                </c:pt>
                <c:pt idx="611">
                  <c:v>510.94</c:v>
                </c:pt>
                <c:pt idx="612">
                  <c:v>511.2</c:v>
                </c:pt>
                <c:pt idx="613">
                  <c:v>511.46</c:v>
                </c:pt>
                <c:pt idx="614">
                  <c:v>511.72</c:v>
                </c:pt>
                <c:pt idx="615">
                  <c:v>511.98</c:v>
                </c:pt>
                <c:pt idx="616">
                  <c:v>512.24</c:v>
                </c:pt>
                <c:pt idx="617">
                  <c:v>512.5</c:v>
                </c:pt>
                <c:pt idx="618">
                  <c:v>512.76</c:v>
                </c:pt>
                <c:pt idx="619">
                  <c:v>513.03</c:v>
                </c:pt>
                <c:pt idx="620">
                  <c:v>513.29</c:v>
                </c:pt>
                <c:pt idx="621">
                  <c:v>513.54999999999995</c:v>
                </c:pt>
                <c:pt idx="622">
                  <c:v>513.80999999999995</c:v>
                </c:pt>
                <c:pt idx="623">
                  <c:v>514.07000000000005</c:v>
                </c:pt>
                <c:pt idx="624">
                  <c:v>514.33000000000004</c:v>
                </c:pt>
                <c:pt idx="625">
                  <c:v>514.59</c:v>
                </c:pt>
                <c:pt idx="626">
                  <c:v>514.85</c:v>
                </c:pt>
                <c:pt idx="627">
                  <c:v>515.11</c:v>
                </c:pt>
                <c:pt idx="628">
                  <c:v>515.37</c:v>
                </c:pt>
                <c:pt idx="629">
                  <c:v>515.63</c:v>
                </c:pt>
                <c:pt idx="630">
                  <c:v>515.89</c:v>
                </c:pt>
                <c:pt idx="631">
                  <c:v>516.15</c:v>
                </c:pt>
                <c:pt idx="632">
                  <c:v>516.41999999999996</c:v>
                </c:pt>
                <c:pt idx="633">
                  <c:v>516.67999999999995</c:v>
                </c:pt>
                <c:pt idx="634">
                  <c:v>516.94000000000005</c:v>
                </c:pt>
                <c:pt idx="635">
                  <c:v>517.20000000000005</c:v>
                </c:pt>
                <c:pt idx="636">
                  <c:v>517.46</c:v>
                </c:pt>
                <c:pt idx="637">
                  <c:v>517.72</c:v>
                </c:pt>
                <c:pt idx="638">
                  <c:v>517.98</c:v>
                </c:pt>
                <c:pt idx="639">
                  <c:v>518.24</c:v>
                </c:pt>
                <c:pt idx="640">
                  <c:v>518.5</c:v>
                </c:pt>
                <c:pt idx="641">
                  <c:v>518.76</c:v>
                </c:pt>
                <c:pt idx="642">
                  <c:v>519.02</c:v>
                </c:pt>
                <c:pt idx="643">
                  <c:v>519.28</c:v>
                </c:pt>
                <c:pt idx="644">
                  <c:v>519.54</c:v>
                </c:pt>
                <c:pt idx="645">
                  <c:v>519.79999999999995</c:v>
                </c:pt>
                <c:pt idx="646">
                  <c:v>520.05999999999995</c:v>
                </c:pt>
                <c:pt idx="647">
                  <c:v>520.33000000000004</c:v>
                </c:pt>
                <c:pt idx="648">
                  <c:v>520.59</c:v>
                </c:pt>
                <c:pt idx="649">
                  <c:v>520.85</c:v>
                </c:pt>
                <c:pt idx="650">
                  <c:v>521.11</c:v>
                </c:pt>
                <c:pt idx="651">
                  <c:v>521.37</c:v>
                </c:pt>
                <c:pt idx="652">
                  <c:v>521.63</c:v>
                </c:pt>
                <c:pt idx="653">
                  <c:v>521.89</c:v>
                </c:pt>
                <c:pt idx="654">
                  <c:v>522.15</c:v>
                </c:pt>
                <c:pt idx="655">
                  <c:v>522.41</c:v>
                </c:pt>
                <c:pt idx="656">
                  <c:v>522.66999999999996</c:v>
                </c:pt>
                <c:pt idx="657">
                  <c:v>522.92999999999995</c:v>
                </c:pt>
                <c:pt idx="658">
                  <c:v>523.19000000000005</c:v>
                </c:pt>
                <c:pt idx="659">
                  <c:v>523.45000000000005</c:v>
                </c:pt>
                <c:pt idx="660">
                  <c:v>523.71</c:v>
                </c:pt>
                <c:pt idx="661">
                  <c:v>523.97</c:v>
                </c:pt>
                <c:pt idx="662">
                  <c:v>524.23</c:v>
                </c:pt>
                <c:pt idx="663">
                  <c:v>524.49</c:v>
                </c:pt>
                <c:pt idx="664">
                  <c:v>524.75</c:v>
                </c:pt>
                <c:pt idx="665">
                  <c:v>525.01</c:v>
                </c:pt>
                <c:pt idx="666">
                  <c:v>525.27</c:v>
                </c:pt>
                <c:pt idx="667">
                  <c:v>525.54</c:v>
                </c:pt>
                <c:pt idx="668">
                  <c:v>525.79999999999995</c:v>
                </c:pt>
                <c:pt idx="669">
                  <c:v>526.05999999999995</c:v>
                </c:pt>
                <c:pt idx="670">
                  <c:v>526.32000000000005</c:v>
                </c:pt>
                <c:pt idx="671">
                  <c:v>526.58000000000004</c:v>
                </c:pt>
                <c:pt idx="672">
                  <c:v>526.84</c:v>
                </c:pt>
                <c:pt idx="673">
                  <c:v>527.1</c:v>
                </c:pt>
                <c:pt idx="674">
                  <c:v>527.36</c:v>
                </c:pt>
                <c:pt idx="675">
                  <c:v>527.62</c:v>
                </c:pt>
                <c:pt idx="676">
                  <c:v>527.88</c:v>
                </c:pt>
                <c:pt idx="677">
                  <c:v>528.14</c:v>
                </c:pt>
                <c:pt idx="678">
                  <c:v>528.4</c:v>
                </c:pt>
                <c:pt idx="679">
                  <c:v>528.66</c:v>
                </c:pt>
                <c:pt idx="680">
                  <c:v>528.91999999999996</c:v>
                </c:pt>
                <c:pt idx="681">
                  <c:v>529.17999999999995</c:v>
                </c:pt>
                <c:pt idx="682">
                  <c:v>529.44000000000005</c:v>
                </c:pt>
                <c:pt idx="683">
                  <c:v>529.70000000000005</c:v>
                </c:pt>
                <c:pt idx="684">
                  <c:v>529.96</c:v>
                </c:pt>
                <c:pt idx="685">
                  <c:v>530.22</c:v>
                </c:pt>
                <c:pt idx="686">
                  <c:v>530.48</c:v>
                </c:pt>
                <c:pt idx="687">
                  <c:v>530.74</c:v>
                </c:pt>
                <c:pt idx="688">
                  <c:v>531</c:v>
                </c:pt>
                <c:pt idx="689">
                  <c:v>531.26</c:v>
                </c:pt>
                <c:pt idx="690">
                  <c:v>531.52</c:v>
                </c:pt>
                <c:pt idx="691">
                  <c:v>531.78</c:v>
                </c:pt>
                <c:pt idx="692">
                  <c:v>532.04</c:v>
                </c:pt>
                <c:pt idx="693">
                  <c:v>532.29999999999995</c:v>
                </c:pt>
                <c:pt idx="694">
                  <c:v>532.55999999999995</c:v>
                </c:pt>
                <c:pt idx="695">
                  <c:v>532.82000000000005</c:v>
                </c:pt>
                <c:pt idx="696">
                  <c:v>533.08000000000004</c:v>
                </c:pt>
                <c:pt idx="697">
                  <c:v>533.34</c:v>
                </c:pt>
                <c:pt idx="698">
                  <c:v>533.6</c:v>
                </c:pt>
                <c:pt idx="699">
                  <c:v>533.86</c:v>
                </c:pt>
                <c:pt idx="700">
                  <c:v>534.12</c:v>
                </c:pt>
                <c:pt idx="701">
                  <c:v>534.38</c:v>
                </c:pt>
                <c:pt idx="702">
                  <c:v>534.65</c:v>
                </c:pt>
                <c:pt idx="703">
                  <c:v>534.91</c:v>
                </c:pt>
                <c:pt idx="704">
                  <c:v>535.16999999999996</c:v>
                </c:pt>
                <c:pt idx="705">
                  <c:v>535.42999999999995</c:v>
                </c:pt>
                <c:pt idx="706">
                  <c:v>535.69000000000005</c:v>
                </c:pt>
                <c:pt idx="707">
                  <c:v>535.95000000000005</c:v>
                </c:pt>
                <c:pt idx="708">
                  <c:v>536.21</c:v>
                </c:pt>
                <c:pt idx="709">
                  <c:v>536.47</c:v>
                </c:pt>
                <c:pt idx="710">
                  <c:v>536.73</c:v>
                </c:pt>
                <c:pt idx="711">
                  <c:v>536.99</c:v>
                </c:pt>
                <c:pt idx="712">
                  <c:v>537.25</c:v>
                </c:pt>
                <c:pt idx="713">
                  <c:v>537.51</c:v>
                </c:pt>
                <c:pt idx="714">
                  <c:v>537.77</c:v>
                </c:pt>
                <c:pt idx="715">
                  <c:v>538.03</c:v>
                </c:pt>
                <c:pt idx="716">
                  <c:v>538.29</c:v>
                </c:pt>
                <c:pt idx="717">
                  <c:v>538.54999999999995</c:v>
                </c:pt>
                <c:pt idx="718">
                  <c:v>538.80999999999995</c:v>
                </c:pt>
                <c:pt idx="719">
                  <c:v>539.07000000000005</c:v>
                </c:pt>
                <c:pt idx="720">
                  <c:v>539.33000000000004</c:v>
                </c:pt>
                <c:pt idx="721">
                  <c:v>539.59</c:v>
                </c:pt>
                <c:pt idx="722">
                  <c:v>539.85</c:v>
                </c:pt>
                <c:pt idx="723">
                  <c:v>540.11</c:v>
                </c:pt>
                <c:pt idx="724">
                  <c:v>540.37</c:v>
                </c:pt>
                <c:pt idx="725">
                  <c:v>540.63</c:v>
                </c:pt>
                <c:pt idx="726">
                  <c:v>540.89</c:v>
                </c:pt>
                <c:pt idx="727">
                  <c:v>541.15</c:v>
                </c:pt>
                <c:pt idx="728">
                  <c:v>541.41</c:v>
                </c:pt>
                <c:pt idx="729">
                  <c:v>541.66999999999996</c:v>
                </c:pt>
                <c:pt idx="730">
                  <c:v>541.92999999999995</c:v>
                </c:pt>
                <c:pt idx="731">
                  <c:v>542.19000000000005</c:v>
                </c:pt>
                <c:pt idx="732">
                  <c:v>542.45000000000005</c:v>
                </c:pt>
                <c:pt idx="733">
                  <c:v>542.71</c:v>
                </c:pt>
                <c:pt idx="734">
                  <c:v>542.96</c:v>
                </c:pt>
                <c:pt idx="735">
                  <c:v>543.22</c:v>
                </c:pt>
                <c:pt idx="736">
                  <c:v>543.48</c:v>
                </c:pt>
                <c:pt idx="737">
                  <c:v>543.74</c:v>
                </c:pt>
                <c:pt idx="738">
                  <c:v>544</c:v>
                </c:pt>
                <c:pt idx="739">
                  <c:v>544.26</c:v>
                </c:pt>
                <c:pt idx="740">
                  <c:v>544.52</c:v>
                </c:pt>
                <c:pt idx="741">
                  <c:v>544.78</c:v>
                </c:pt>
                <c:pt idx="742">
                  <c:v>545.04</c:v>
                </c:pt>
                <c:pt idx="743">
                  <c:v>545.29999999999995</c:v>
                </c:pt>
                <c:pt idx="744">
                  <c:v>545.55999999999995</c:v>
                </c:pt>
                <c:pt idx="745">
                  <c:v>545.82000000000005</c:v>
                </c:pt>
                <c:pt idx="746">
                  <c:v>546.08000000000004</c:v>
                </c:pt>
                <c:pt idx="747">
                  <c:v>546.34</c:v>
                </c:pt>
                <c:pt idx="748">
                  <c:v>546.6</c:v>
                </c:pt>
                <c:pt idx="749">
                  <c:v>546.86</c:v>
                </c:pt>
                <c:pt idx="750">
                  <c:v>547.12</c:v>
                </c:pt>
                <c:pt idx="751">
                  <c:v>547.38</c:v>
                </c:pt>
                <c:pt idx="752">
                  <c:v>547.64</c:v>
                </c:pt>
                <c:pt idx="753">
                  <c:v>547.9</c:v>
                </c:pt>
                <c:pt idx="754">
                  <c:v>548.16</c:v>
                </c:pt>
                <c:pt idx="755">
                  <c:v>548.41999999999996</c:v>
                </c:pt>
                <c:pt idx="756">
                  <c:v>548.67999999999995</c:v>
                </c:pt>
                <c:pt idx="757">
                  <c:v>548.94000000000005</c:v>
                </c:pt>
                <c:pt idx="758">
                  <c:v>549.20000000000005</c:v>
                </c:pt>
                <c:pt idx="759">
                  <c:v>549.46</c:v>
                </c:pt>
                <c:pt idx="760">
                  <c:v>549.72</c:v>
                </c:pt>
                <c:pt idx="761">
                  <c:v>549.98</c:v>
                </c:pt>
                <c:pt idx="762">
                  <c:v>550.24</c:v>
                </c:pt>
                <c:pt idx="763">
                  <c:v>550.5</c:v>
                </c:pt>
                <c:pt idx="764">
                  <c:v>550.76</c:v>
                </c:pt>
                <c:pt idx="765">
                  <c:v>551.02</c:v>
                </c:pt>
                <c:pt idx="766">
                  <c:v>551.28</c:v>
                </c:pt>
                <c:pt idx="767">
                  <c:v>551.54</c:v>
                </c:pt>
                <c:pt idx="768">
                  <c:v>551.79999999999995</c:v>
                </c:pt>
                <c:pt idx="769">
                  <c:v>552.04999999999995</c:v>
                </c:pt>
                <c:pt idx="770">
                  <c:v>552.30999999999995</c:v>
                </c:pt>
                <c:pt idx="771">
                  <c:v>552.57000000000005</c:v>
                </c:pt>
                <c:pt idx="772">
                  <c:v>552.83000000000004</c:v>
                </c:pt>
                <c:pt idx="773">
                  <c:v>553.09</c:v>
                </c:pt>
                <c:pt idx="774">
                  <c:v>553.35</c:v>
                </c:pt>
                <c:pt idx="775">
                  <c:v>553.61</c:v>
                </c:pt>
                <c:pt idx="776">
                  <c:v>553.87</c:v>
                </c:pt>
                <c:pt idx="777">
                  <c:v>554.13</c:v>
                </c:pt>
                <c:pt idx="778">
                  <c:v>554.39</c:v>
                </c:pt>
                <c:pt idx="779">
                  <c:v>554.65</c:v>
                </c:pt>
                <c:pt idx="780">
                  <c:v>554.91</c:v>
                </c:pt>
                <c:pt idx="781">
                  <c:v>555.16999999999996</c:v>
                </c:pt>
                <c:pt idx="782">
                  <c:v>555.42999999999995</c:v>
                </c:pt>
                <c:pt idx="783">
                  <c:v>555.69000000000005</c:v>
                </c:pt>
                <c:pt idx="784">
                  <c:v>555.95000000000005</c:v>
                </c:pt>
                <c:pt idx="785">
                  <c:v>556.21</c:v>
                </c:pt>
                <c:pt idx="786">
                  <c:v>556.47</c:v>
                </c:pt>
                <c:pt idx="787">
                  <c:v>556.73</c:v>
                </c:pt>
                <c:pt idx="788">
                  <c:v>556.99</c:v>
                </c:pt>
                <c:pt idx="789">
                  <c:v>557.24</c:v>
                </c:pt>
                <c:pt idx="790">
                  <c:v>557.5</c:v>
                </c:pt>
                <c:pt idx="791">
                  <c:v>557.76</c:v>
                </c:pt>
                <c:pt idx="792">
                  <c:v>558.02</c:v>
                </c:pt>
                <c:pt idx="793">
                  <c:v>558.28</c:v>
                </c:pt>
                <c:pt idx="794">
                  <c:v>558.54</c:v>
                </c:pt>
                <c:pt idx="795">
                  <c:v>558.79999999999995</c:v>
                </c:pt>
                <c:pt idx="796">
                  <c:v>559.05999999999995</c:v>
                </c:pt>
                <c:pt idx="797">
                  <c:v>559.32000000000005</c:v>
                </c:pt>
                <c:pt idx="798">
                  <c:v>559.58000000000004</c:v>
                </c:pt>
                <c:pt idx="799">
                  <c:v>559.84</c:v>
                </c:pt>
                <c:pt idx="800">
                  <c:v>560.1</c:v>
                </c:pt>
                <c:pt idx="801">
                  <c:v>560.36</c:v>
                </c:pt>
                <c:pt idx="802">
                  <c:v>560.62</c:v>
                </c:pt>
                <c:pt idx="803">
                  <c:v>560.88</c:v>
                </c:pt>
                <c:pt idx="804">
                  <c:v>561.13</c:v>
                </c:pt>
                <c:pt idx="805">
                  <c:v>561.39</c:v>
                </c:pt>
                <c:pt idx="806">
                  <c:v>561.65</c:v>
                </c:pt>
                <c:pt idx="807">
                  <c:v>561.91</c:v>
                </c:pt>
                <c:pt idx="808">
                  <c:v>562.16999999999996</c:v>
                </c:pt>
                <c:pt idx="809">
                  <c:v>562.42999999999995</c:v>
                </c:pt>
                <c:pt idx="810">
                  <c:v>562.69000000000005</c:v>
                </c:pt>
                <c:pt idx="811">
                  <c:v>562.95000000000005</c:v>
                </c:pt>
                <c:pt idx="812">
                  <c:v>563.21</c:v>
                </c:pt>
                <c:pt idx="813">
                  <c:v>563.47</c:v>
                </c:pt>
                <c:pt idx="814">
                  <c:v>563.73</c:v>
                </c:pt>
                <c:pt idx="815">
                  <c:v>563.99</c:v>
                </c:pt>
                <c:pt idx="816">
                  <c:v>564.25</c:v>
                </c:pt>
                <c:pt idx="817">
                  <c:v>564.5</c:v>
                </c:pt>
                <c:pt idx="818">
                  <c:v>564.76</c:v>
                </c:pt>
                <c:pt idx="819">
                  <c:v>565.02</c:v>
                </c:pt>
                <c:pt idx="820">
                  <c:v>565.28</c:v>
                </c:pt>
                <c:pt idx="821">
                  <c:v>565.54</c:v>
                </c:pt>
                <c:pt idx="822">
                  <c:v>565.79999999999995</c:v>
                </c:pt>
                <c:pt idx="823">
                  <c:v>566.05999999999995</c:v>
                </c:pt>
                <c:pt idx="824">
                  <c:v>566.32000000000005</c:v>
                </c:pt>
                <c:pt idx="825">
                  <c:v>566.58000000000004</c:v>
                </c:pt>
                <c:pt idx="826">
                  <c:v>566.84</c:v>
                </c:pt>
                <c:pt idx="827">
                  <c:v>567.1</c:v>
                </c:pt>
                <c:pt idx="828">
                  <c:v>567.36</c:v>
                </c:pt>
                <c:pt idx="829">
                  <c:v>567.61</c:v>
                </c:pt>
                <c:pt idx="830">
                  <c:v>567.87</c:v>
                </c:pt>
                <c:pt idx="831">
                  <c:v>568.13</c:v>
                </c:pt>
                <c:pt idx="832">
                  <c:v>568.39</c:v>
                </c:pt>
                <c:pt idx="833">
                  <c:v>568.65</c:v>
                </c:pt>
                <c:pt idx="834">
                  <c:v>568.91</c:v>
                </c:pt>
                <c:pt idx="835">
                  <c:v>569.16999999999996</c:v>
                </c:pt>
                <c:pt idx="836">
                  <c:v>569.42999999999995</c:v>
                </c:pt>
                <c:pt idx="837">
                  <c:v>569.69000000000005</c:v>
                </c:pt>
                <c:pt idx="838">
                  <c:v>569.95000000000005</c:v>
                </c:pt>
                <c:pt idx="839">
                  <c:v>570.20000000000005</c:v>
                </c:pt>
                <c:pt idx="840">
                  <c:v>570.46</c:v>
                </c:pt>
                <c:pt idx="841">
                  <c:v>570.72</c:v>
                </c:pt>
                <c:pt idx="842">
                  <c:v>570.98</c:v>
                </c:pt>
                <c:pt idx="843">
                  <c:v>571.24</c:v>
                </c:pt>
                <c:pt idx="844">
                  <c:v>571.5</c:v>
                </c:pt>
                <c:pt idx="845">
                  <c:v>571.76</c:v>
                </c:pt>
                <c:pt idx="846">
                  <c:v>572.02</c:v>
                </c:pt>
                <c:pt idx="847">
                  <c:v>572.28</c:v>
                </c:pt>
                <c:pt idx="848">
                  <c:v>572.53</c:v>
                </c:pt>
                <c:pt idx="849">
                  <c:v>572.79</c:v>
                </c:pt>
                <c:pt idx="850">
                  <c:v>573.04999999999995</c:v>
                </c:pt>
                <c:pt idx="851">
                  <c:v>573.30999999999995</c:v>
                </c:pt>
                <c:pt idx="852">
                  <c:v>573.57000000000005</c:v>
                </c:pt>
                <c:pt idx="853">
                  <c:v>573.83000000000004</c:v>
                </c:pt>
                <c:pt idx="854">
                  <c:v>574.09</c:v>
                </c:pt>
                <c:pt idx="855">
                  <c:v>574.35</c:v>
                </c:pt>
                <c:pt idx="856">
                  <c:v>574.61</c:v>
                </c:pt>
                <c:pt idx="857">
                  <c:v>574.86</c:v>
                </c:pt>
                <c:pt idx="858">
                  <c:v>575.12</c:v>
                </c:pt>
                <c:pt idx="859">
                  <c:v>575.38</c:v>
                </c:pt>
                <c:pt idx="860">
                  <c:v>575.64</c:v>
                </c:pt>
                <c:pt idx="861">
                  <c:v>575.9</c:v>
                </c:pt>
                <c:pt idx="862">
                  <c:v>576.16</c:v>
                </c:pt>
                <c:pt idx="863">
                  <c:v>576.41999999999996</c:v>
                </c:pt>
                <c:pt idx="864">
                  <c:v>576.67999999999995</c:v>
                </c:pt>
                <c:pt idx="865">
                  <c:v>576.94000000000005</c:v>
                </c:pt>
                <c:pt idx="866">
                  <c:v>577.19000000000005</c:v>
                </c:pt>
                <c:pt idx="867">
                  <c:v>577.45000000000005</c:v>
                </c:pt>
                <c:pt idx="868">
                  <c:v>577.71</c:v>
                </c:pt>
                <c:pt idx="869">
                  <c:v>577.97</c:v>
                </c:pt>
                <c:pt idx="870">
                  <c:v>578.23</c:v>
                </c:pt>
                <c:pt idx="871">
                  <c:v>578.49</c:v>
                </c:pt>
                <c:pt idx="872">
                  <c:v>578.75</c:v>
                </c:pt>
                <c:pt idx="873">
                  <c:v>579</c:v>
                </c:pt>
                <c:pt idx="874">
                  <c:v>579.26</c:v>
                </c:pt>
                <c:pt idx="875">
                  <c:v>579.52</c:v>
                </c:pt>
                <c:pt idx="876">
                  <c:v>579.78</c:v>
                </c:pt>
                <c:pt idx="877">
                  <c:v>580.04</c:v>
                </c:pt>
                <c:pt idx="878">
                  <c:v>580.29999999999995</c:v>
                </c:pt>
                <c:pt idx="879">
                  <c:v>580.55999999999995</c:v>
                </c:pt>
                <c:pt idx="880">
                  <c:v>580.82000000000005</c:v>
                </c:pt>
                <c:pt idx="881">
                  <c:v>581.07000000000005</c:v>
                </c:pt>
                <c:pt idx="882">
                  <c:v>581.33000000000004</c:v>
                </c:pt>
                <c:pt idx="883">
                  <c:v>581.59</c:v>
                </c:pt>
                <c:pt idx="884">
                  <c:v>581.85</c:v>
                </c:pt>
                <c:pt idx="885">
                  <c:v>582.11</c:v>
                </c:pt>
                <c:pt idx="886">
                  <c:v>582.37</c:v>
                </c:pt>
                <c:pt idx="887">
                  <c:v>582.63</c:v>
                </c:pt>
                <c:pt idx="888">
                  <c:v>582.88</c:v>
                </c:pt>
                <c:pt idx="889">
                  <c:v>583.14</c:v>
                </c:pt>
                <c:pt idx="890">
                  <c:v>583.4</c:v>
                </c:pt>
                <c:pt idx="891">
                  <c:v>583.66</c:v>
                </c:pt>
                <c:pt idx="892">
                  <c:v>583.91999999999996</c:v>
                </c:pt>
                <c:pt idx="893">
                  <c:v>584.17999999999995</c:v>
                </c:pt>
                <c:pt idx="894">
                  <c:v>584.44000000000005</c:v>
                </c:pt>
                <c:pt idx="895">
                  <c:v>584.69000000000005</c:v>
                </c:pt>
                <c:pt idx="896">
                  <c:v>584.95000000000005</c:v>
                </c:pt>
                <c:pt idx="897">
                  <c:v>585.21</c:v>
                </c:pt>
                <c:pt idx="898">
                  <c:v>585.47</c:v>
                </c:pt>
                <c:pt idx="899">
                  <c:v>585.73</c:v>
                </c:pt>
                <c:pt idx="900">
                  <c:v>585.99</c:v>
                </c:pt>
                <c:pt idx="901">
                  <c:v>586.25</c:v>
                </c:pt>
                <c:pt idx="902">
                  <c:v>586.5</c:v>
                </c:pt>
                <c:pt idx="903">
                  <c:v>586.76</c:v>
                </c:pt>
                <c:pt idx="904">
                  <c:v>587.02</c:v>
                </c:pt>
                <c:pt idx="905">
                  <c:v>587.28</c:v>
                </c:pt>
                <c:pt idx="906">
                  <c:v>587.54</c:v>
                </c:pt>
                <c:pt idx="907">
                  <c:v>587.79999999999995</c:v>
                </c:pt>
                <c:pt idx="908">
                  <c:v>588.04999999999995</c:v>
                </c:pt>
                <c:pt idx="909">
                  <c:v>588.30999999999995</c:v>
                </c:pt>
                <c:pt idx="910">
                  <c:v>588.57000000000005</c:v>
                </c:pt>
                <c:pt idx="911">
                  <c:v>588.83000000000004</c:v>
                </c:pt>
                <c:pt idx="912">
                  <c:v>589.09</c:v>
                </c:pt>
                <c:pt idx="913">
                  <c:v>589.35</c:v>
                </c:pt>
                <c:pt idx="914">
                  <c:v>589.6</c:v>
                </c:pt>
                <c:pt idx="915">
                  <c:v>589.86</c:v>
                </c:pt>
                <c:pt idx="916">
                  <c:v>590.12</c:v>
                </c:pt>
                <c:pt idx="917">
                  <c:v>590.38</c:v>
                </c:pt>
                <c:pt idx="918">
                  <c:v>590.64</c:v>
                </c:pt>
                <c:pt idx="919">
                  <c:v>590.9</c:v>
                </c:pt>
                <c:pt idx="920">
                  <c:v>591.15</c:v>
                </c:pt>
                <c:pt idx="921">
                  <c:v>591.41</c:v>
                </c:pt>
                <c:pt idx="922">
                  <c:v>591.66999999999996</c:v>
                </c:pt>
                <c:pt idx="923">
                  <c:v>591.92999999999995</c:v>
                </c:pt>
                <c:pt idx="924">
                  <c:v>592.19000000000005</c:v>
                </c:pt>
                <c:pt idx="925">
                  <c:v>592.45000000000005</c:v>
                </c:pt>
                <c:pt idx="926">
                  <c:v>592.70000000000005</c:v>
                </c:pt>
                <c:pt idx="927">
                  <c:v>592.96</c:v>
                </c:pt>
                <c:pt idx="928">
                  <c:v>593.22</c:v>
                </c:pt>
                <c:pt idx="929">
                  <c:v>593.48</c:v>
                </c:pt>
                <c:pt idx="930">
                  <c:v>593.74</c:v>
                </c:pt>
                <c:pt idx="931">
                  <c:v>594</c:v>
                </c:pt>
                <c:pt idx="932">
                  <c:v>594.25</c:v>
                </c:pt>
                <c:pt idx="933">
                  <c:v>594.51</c:v>
                </c:pt>
                <c:pt idx="934">
                  <c:v>594.77</c:v>
                </c:pt>
                <c:pt idx="935">
                  <c:v>595.03</c:v>
                </c:pt>
                <c:pt idx="936">
                  <c:v>595.29</c:v>
                </c:pt>
                <c:pt idx="937">
                  <c:v>595.54</c:v>
                </c:pt>
                <c:pt idx="938">
                  <c:v>595.79999999999995</c:v>
                </c:pt>
                <c:pt idx="939">
                  <c:v>596.05999999999995</c:v>
                </c:pt>
                <c:pt idx="940">
                  <c:v>596.32000000000005</c:v>
                </c:pt>
                <c:pt idx="941">
                  <c:v>596.58000000000004</c:v>
                </c:pt>
                <c:pt idx="942">
                  <c:v>596.83000000000004</c:v>
                </c:pt>
                <c:pt idx="943">
                  <c:v>597.09</c:v>
                </c:pt>
                <c:pt idx="944">
                  <c:v>597.35</c:v>
                </c:pt>
                <c:pt idx="945">
                  <c:v>597.61</c:v>
                </c:pt>
                <c:pt idx="946">
                  <c:v>597.87</c:v>
                </c:pt>
                <c:pt idx="947">
                  <c:v>598.13</c:v>
                </c:pt>
                <c:pt idx="948">
                  <c:v>598.38</c:v>
                </c:pt>
                <c:pt idx="949">
                  <c:v>598.64</c:v>
                </c:pt>
                <c:pt idx="950">
                  <c:v>598.9</c:v>
                </c:pt>
                <c:pt idx="951">
                  <c:v>599.16</c:v>
                </c:pt>
                <c:pt idx="952">
                  <c:v>599.41999999999996</c:v>
                </c:pt>
                <c:pt idx="953">
                  <c:v>599.66999999999996</c:v>
                </c:pt>
                <c:pt idx="954">
                  <c:v>599.92999999999995</c:v>
                </c:pt>
                <c:pt idx="955">
                  <c:v>600.19000000000005</c:v>
                </c:pt>
                <c:pt idx="956">
                  <c:v>600.45000000000005</c:v>
                </c:pt>
                <c:pt idx="957">
                  <c:v>600.71</c:v>
                </c:pt>
                <c:pt idx="958">
                  <c:v>600.96</c:v>
                </c:pt>
                <c:pt idx="959">
                  <c:v>601.22</c:v>
                </c:pt>
                <c:pt idx="960">
                  <c:v>601.48</c:v>
                </c:pt>
                <c:pt idx="961">
                  <c:v>601.74</c:v>
                </c:pt>
                <c:pt idx="962">
                  <c:v>602</c:v>
                </c:pt>
                <c:pt idx="963">
                  <c:v>602.25</c:v>
                </c:pt>
                <c:pt idx="964">
                  <c:v>602.51</c:v>
                </c:pt>
                <c:pt idx="965">
                  <c:v>602.77</c:v>
                </c:pt>
                <c:pt idx="966">
                  <c:v>603.03</c:v>
                </c:pt>
                <c:pt idx="967">
                  <c:v>603.28</c:v>
                </c:pt>
                <c:pt idx="968">
                  <c:v>603.54</c:v>
                </c:pt>
                <c:pt idx="969">
                  <c:v>603.79999999999995</c:v>
                </c:pt>
                <c:pt idx="970">
                  <c:v>604.05999999999995</c:v>
                </c:pt>
                <c:pt idx="971">
                  <c:v>604.32000000000005</c:v>
                </c:pt>
                <c:pt idx="972">
                  <c:v>604.57000000000005</c:v>
                </c:pt>
                <c:pt idx="973">
                  <c:v>604.83000000000004</c:v>
                </c:pt>
                <c:pt idx="974">
                  <c:v>605.09</c:v>
                </c:pt>
                <c:pt idx="975">
                  <c:v>605.35</c:v>
                </c:pt>
                <c:pt idx="976">
                  <c:v>605.61</c:v>
                </c:pt>
                <c:pt idx="977">
                  <c:v>605.86</c:v>
                </c:pt>
                <c:pt idx="978">
                  <c:v>606.12</c:v>
                </c:pt>
                <c:pt idx="979">
                  <c:v>606.38</c:v>
                </c:pt>
                <c:pt idx="980">
                  <c:v>606.64</c:v>
                </c:pt>
                <c:pt idx="981">
                  <c:v>606.89</c:v>
                </c:pt>
                <c:pt idx="982">
                  <c:v>607.15</c:v>
                </c:pt>
                <c:pt idx="983">
                  <c:v>607.41</c:v>
                </c:pt>
                <c:pt idx="984">
                  <c:v>607.66999999999996</c:v>
                </c:pt>
                <c:pt idx="985">
                  <c:v>607.92999999999995</c:v>
                </c:pt>
                <c:pt idx="986">
                  <c:v>608.17999999999995</c:v>
                </c:pt>
                <c:pt idx="987">
                  <c:v>608.44000000000005</c:v>
                </c:pt>
                <c:pt idx="988">
                  <c:v>608.70000000000005</c:v>
                </c:pt>
                <c:pt idx="989">
                  <c:v>608.96</c:v>
                </c:pt>
                <c:pt idx="990">
                  <c:v>609.21</c:v>
                </c:pt>
                <c:pt idx="991">
                  <c:v>609.47</c:v>
                </c:pt>
                <c:pt idx="992">
                  <c:v>609.73</c:v>
                </c:pt>
                <c:pt idx="993">
                  <c:v>609.99</c:v>
                </c:pt>
                <c:pt idx="994">
                  <c:v>610.24</c:v>
                </c:pt>
                <c:pt idx="995">
                  <c:v>610.5</c:v>
                </c:pt>
                <c:pt idx="996">
                  <c:v>610.76</c:v>
                </c:pt>
                <c:pt idx="997">
                  <c:v>611.02</c:v>
                </c:pt>
                <c:pt idx="998">
                  <c:v>611.28</c:v>
                </c:pt>
                <c:pt idx="999">
                  <c:v>611.53</c:v>
                </c:pt>
                <c:pt idx="1000">
                  <c:v>611.79</c:v>
                </c:pt>
                <c:pt idx="1001">
                  <c:v>612.04999999999995</c:v>
                </c:pt>
                <c:pt idx="1002">
                  <c:v>612.30999999999995</c:v>
                </c:pt>
                <c:pt idx="1003">
                  <c:v>612.55999999999995</c:v>
                </c:pt>
                <c:pt idx="1004">
                  <c:v>612.82000000000005</c:v>
                </c:pt>
                <c:pt idx="1005">
                  <c:v>613.08000000000004</c:v>
                </c:pt>
                <c:pt idx="1006">
                  <c:v>613.34</c:v>
                </c:pt>
                <c:pt idx="1007">
                  <c:v>613.59</c:v>
                </c:pt>
                <c:pt idx="1008">
                  <c:v>613.85</c:v>
                </c:pt>
                <c:pt idx="1009">
                  <c:v>614.11</c:v>
                </c:pt>
                <c:pt idx="1010">
                  <c:v>614.37</c:v>
                </c:pt>
                <c:pt idx="1011">
                  <c:v>614.62</c:v>
                </c:pt>
                <c:pt idx="1012">
                  <c:v>614.88</c:v>
                </c:pt>
                <c:pt idx="1013">
                  <c:v>615.14</c:v>
                </c:pt>
                <c:pt idx="1014">
                  <c:v>615.4</c:v>
                </c:pt>
                <c:pt idx="1015">
                  <c:v>615.65</c:v>
                </c:pt>
                <c:pt idx="1016">
                  <c:v>615.91</c:v>
                </c:pt>
                <c:pt idx="1017">
                  <c:v>616.16999999999996</c:v>
                </c:pt>
                <c:pt idx="1018">
                  <c:v>616.42999999999995</c:v>
                </c:pt>
                <c:pt idx="1019">
                  <c:v>616.67999999999995</c:v>
                </c:pt>
                <c:pt idx="1020">
                  <c:v>616.94000000000005</c:v>
                </c:pt>
                <c:pt idx="1021">
                  <c:v>617.20000000000005</c:v>
                </c:pt>
                <c:pt idx="1022">
                  <c:v>617.46</c:v>
                </c:pt>
                <c:pt idx="1023">
                  <c:v>617.71</c:v>
                </c:pt>
                <c:pt idx="1024">
                  <c:v>617.97</c:v>
                </c:pt>
                <c:pt idx="1025">
                  <c:v>618.23</c:v>
                </c:pt>
                <c:pt idx="1026">
                  <c:v>618.49</c:v>
                </c:pt>
                <c:pt idx="1027">
                  <c:v>618.74</c:v>
                </c:pt>
                <c:pt idx="1028">
                  <c:v>619</c:v>
                </c:pt>
                <c:pt idx="1029">
                  <c:v>619.26</c:v>
                </c:pt>
                <c:pt idx="1030">
                  <c:v>619.52</c:v>
                </c:pt>
                <c:pt idx="1031">
                  <c:v>619.77</c:v>
                </c:pt>
                <c:pt idx="1032">
                  <c:v>620.03</c:v>
                </c:pt>
                <c:pt idx="1033">
                  <c:v>620.29</c:v>
                </c:pt>
                <c:pt idx="1034">
                  <c:v>620.54</c:v>
                </c:pt>
                <c:pt idx="1035">
                  <c:v>620.79999999999995</c:v>
                </c:pt>
                <c:pt idx="1036">
                  <c:v>621.05999999999995</c:v>
                </c:pt>
                <c:pt idx="1037">
                  <c:v>621.32000000000005</c:v>
                </c:pt>
                <c:pt idx="1038">
                  <c:v>621.57000000000005</c:v>
                </c:pt>
                <c:pt idx="1039">
                  <c:v>621.83000000000004</c:v>
                </c:pt>
                <c:pt idx="1040">
                  <c:v>622.09</c:v>
                </c:pt>
                <c:pt idx="1041">
                  <c:v>622.35</c:v>
                </c:pt>
                <c:pt idx="1042">
                  <c:v>622.6</c:v>
                </c:pt>
                <c:pt idx="1043">
                  <c:v>622.86</c:v>
                </c:pt>
                <c:pt idx="1044">
                  <c:v>623.12</c:v>
                </c:pt>
                <c:pt idx="1045">
                  <c:v>623.37</c:v>
                </c:pt>
                <c:pt idx="1046">
                  <c:v>623.63</c:v>
                </c:pt>
                <c:pt idx="1047">
                  <c:v>623.89</c:v>
                </c:pt>
                <c:pt idx="1048">
                  <c:v>624.15</c:v>
                </c:pt>
                <c:pt idx="1049">
                  <c:v>624.4</c:v>
                </c:pt>
                <c:pt idx="1050">
                  <c:v>624.66</c:v>
                </c:pt>
                <c:pt idx="1051">
                  <c:v>624.91999999999996</c:v>
                </c:pt>
                <c:pt idx="1052">
                  <c:v>625.17999999999995</c:v>
                </c:pt>
                <c:pt idx="1053">
                  <c:v>625.42999999999995</c:v>
                </c:pt>
                <c:pt idx="1054">
                  <c:v>625.69000000000005</c:v>
                </c:pt>
                <c:pt idx="1055">
                  <c:v>625.95000000000005</c:v>
                </c:pt>
                <c:pt idx="1056">
                  <c:v>626.20000000000005</c:v>
                </c:pt>
                <c:pt idx="1057">
                  <c:v>626.46</c:v>
                </c:pt>
                <c:pt idx="1058">
                  <c:v>626.72</c:v>
                </c:pt>
                <c:pt idx="1059">
                  <c:v>626.98</c:v>
                </c:pt>
                <c:pt idx="1060">
                  <c:v>627.23</c:v>
                </c:pt>
                <c:pt idx="1061">
                  <c:v>627.49</c:v>
                </c:pt>
                <c:pt idx="1062">
                  <c:v>627.75</c:v>
                </c:pt>
                <c:pt idx="1063">
                  <c:v>628</c:v>
                </c:pt>
                <c:pt idx="1064">
                  <c:v>628.26</c:v>
                </c:pt>
                <c:pt idx="1065">
                  <c:v>628.52</c:v>
                </c:pt>
                <c:pt idx="1066">
                  <c:v>628.77</c:v>
                </c:pt>
                <c:pt idx="1067">
                  <c:v>629.03</c:v>
                </c:pt>
                <c:pt idx="1068">
                  <c:v>629.29</c:v>
                </c:pt>
                <c:pt idx="1069">
                  <c:v>629.54999999999995</c:v>
                </c:pt>
                <c:pt idx="1070">
                  <c:v>629.79999999999995</c:v>
                </c:pt>
                <c:pt idx="1071">
                  <c:v>630.05999999999995</c:v>
                </c:pt>
                <c:pt idx="1072">
                  <c:v>630.32000000000005</c:v>
                </c:pt>
                <c:pt idx="1073">
                  <c:v>630.57000000000005</c:v>
                </c:pt>
                <c:pt idx="1074">
                  <c:v>630.83000000000004</c:v>
                </c:pt>
                <c:pt idx="1075">
                  <c:v>631.09</c:v>
                </c:pt>
                <c:pt idx="1076">
                  <c:v>631.34</c:v>
                </c:pt>
                <c:pt idx="1077">
                  <c:v>631.6</c:v>
                </c:pt>
                <c:pt idx="1078">
                  <c:v>631.86</c:v>
                </c:pt>
                <c:pt idx="1079">
                  <c:v>632.12</c:v>
                </c:pt>
                <c:pt idx="1080">
                  <c:v>632.37</c:v>
                </c:pt>
                <c:pt idx="1081">
                  <c:v>632.63</c:v>
                </c:pt>
                <c:pt idx="1082">
                  <c:v>632.89</c:v>
                </c:pt>
                <c:pt idx="1083">
                  <c:v>633.14</c:v>
                </c:pt>
                <c:pt idx="1084">
                  <c:v>633.4</c:v>
                </c:pt>
                <c:pt idx="1085">
                  <c:v>633.66</c:v>
                </c:pt>
                <c:pt idx="1086">
                  <c:v>633.91</c:v>
                </c:pt>
                <c:pt idx="1087">
                  <c:v>634.16999999999996</c:v>
                </c:pt>
                <c:pt idx="1088">
                  <c:v>634.42999999999995</c:v>
                </c:pt>
                <c:pt idx="1089">
                  <c:v>634.67999999999995</c:v>
                </c:pt>
                <c:pt idx="1090">
                  <c:v>634.94000000000005</c:v>
                </c:pt>
                <c:pt idx="1091">
                  <c:v>635.20000000000005</c:v>
                </c:pt>
                <c:pt idx="1092">
                  <c:v>635.46</c:v>
                </c:pt>
                <c:pt idx="1093">
                  <c:v>635.71</c:v>
                </c:pt>
                <c:pt idx="1094">
                  <c:v>635.97</c:v>
                </c:pt>
                <c:pt idx="1095">
                  <c:v>636.23</c:v>
                </c:pt>
                <c:pt idx="1096">
                  <c:v>636.48</c:v>
                </c:pt>
                <c:pt idx="1097">
                  <c:v>636.74</c:v>
                </c:pt>
                <c:pt idx="1098">
                  <c:v>637</c:v>
                </c:pt>
                <c:pt idx="1099">
                  <c:v>637.25</c:v>
                </c:pt>
                <c:pt idx="1100">
                  <c:v>637.51</c:v>
                </c:pt>
                <c:pt idx="1101">
                  <c:v>637.77</c:v>
                </c:pt>
                <c:pt idx="1102">
                  <c:v>638.02</c:v>
                </c:pt>
                <c:pt idx="1103">
                  <c:v>638.28</c:v>
                </c:pt>
                <c:pt idx="1104">
                  <c:v>638.54</c:v>
                </c:pt>
                <c:pt idx="1105">
                  <c:v>638.79</c:v>
                </c:pt>
                <c:pt idx="1106">
                  <c:v>639.04999999999995</c:v>
                </c:pt>
                <c:pt idx="1107">
                  <c:v>639.30999999999995</c:v>
                </c:pt>
                <c:pt idx="1108">
                  <c:v>639.55999999999995</c:v>
                </c:pt>
                <c:pt idx="1109">
                  <c:v>639.82000000000005</c:v>
                </c:pt>
                <c:pt idx="1110">
                  <c:v>640.08000000000004</c:v>
                </c:pt>
                <c:pt idx="1111">
                  <c:v>640.33000000000004</c:v>
                </c:pt>
                <c:pt idx="1112">
                  <c:v>640.59</c:v>
                </c:pt>
                <c:pt idx="1113">
                  <c:v>640.85</c:v>
                </c:pt>
                <c:pt idx="1114">
                  <c:v>641.1</c:v>
                </c:pt>
                <c:pt idx="1115">
                  <c:v>641.36</c:v>
                </c:pt>
                <c:pt idx="1116">
                  <c:v>641.62</c:v>
                </c:pt>
                <c:pt idx="1117">
                  <c:v>641.87</c:v>
                </c:pt>
                <c:pt idx="1118">
                  <c:v>642.13</c:v>
                </c:pt>
                <c:pt idx="1119">
                  <c:v>642.39</c:v>
                </c:pt>
                <c:pt idx="1120">
                  <c:v>642.64</c:v>
                </c:pt>
                <c:pt idx="1121">
                  <c:v>642.9</c:v>
                </c:pt>
                <c:pt idx="1122">
                  <c:v>643.16</c:v>
                </c:pt>
                <c:pt idx="1123">
                  <c:v>643.41</c:v>
                </c:pt>
                <c:pt idx="1124">
                  <c:v>643.66999999999996</c:v>
                </c:pt>
                <c:pt idx="1125">
                  <c:v>643.92999999999995</c:v>
                </c:pt>
                <c:pt idx="1126">
                  <c:v>644.17999999999995</c:v>
                </c:pt>
                <c:pt idx="1127">
                  <c:v>644.44000000000005</c:v>
                </c:pt>
                <c:pt idx="1128">
                  <c:v>644.70000000000005</c:v>
                </c:pt>
                <c:pt idx="1129">
                  <c:v>644.95000000000005</c:v>
                </c:pt>
                <c:pt idx="1130">
                  <c:v>645.21</c:v>
                </c:pt>
                <c:pt idx="1131">
                  <c:v>645.46</c:v>
                </c:pt>
                <c:pt idx="1132">
                  <c:v>645.72</c:v>
                </c:pt>
                <c:pt idx="1133">
                  <c:v>645.98</c:v>
                </c:pt>
                <c:pt idx="1134">
                  <c:v>646.23</c:v>
                </c:pt>
                <c:pt idx="1135">
                  <c:v>646.49</c:v>
                </c:pt>
                <c:pt idx="1136">
                  <c:v>646.75</c:v>
                </c:pt>
                <c:pt idx="1137">
                  <c:v>647</c:v>
                </c:pt>
                <c:pt idx="1138">
                  <c:v>647.26</c:v>
                </c:pt>
                <c:pt idx="1139">
                  <c:v>647.52</c:v>
                </c:pt>
                <c:pt idx="1140">
                  <c:v>647.77</c:v>
                </c:pt>
                <c:pt idx="1141">
                  <c:v>648.03</c:v>
                </c:pt>
                <c:pt idx="1142">
                  <c:v>648.29</c:v>
                </c:pt>
                <c:pt idx="1143">
                  <c:v>648.54</c:v>
                </c:pt>
                <c:pt idx="1144">
                  <c:v>648.79999999999995</c:v>
                </c:pt>
                <c:pt idx="1145">
                  <c:v>649.04999999999995</c:v>
                </c:pt>
                <c:pt idx="1146">
                  <c:v>649.30999999999995</c:v>
                </c:pt>
                <c:pt idx="1147">
                  <c:v>649.57000000000005</c:v>
                </c:pt>
                <c:pt idx="1148">
                  <c:v>649.82000000000005</c:v>
                </c:pt>
                <c:pt idx="1149">
                  <c:v>650.08000000000004</c:v>
                </c:pt>
                <c:pt idx="1150">
                  <c:v>650.34</c:v>
                </c:pt>
                <c:pt idx="1151">
                  <c:v>650.59</c:v>
                </c:pt>
                <c:pt idx="1152">
                  <c:v>650.85</c:v>
                </c:pt>
                <c:pt idx="1153">
                  <c:v>651.11</c:v>
                </c:pt>
                <c:pt idx="1154">
                  <c:v>651.36</c:v>
                </c:pt>
                <c:pt idx="1155">
                  <c:v>651.62</c:v>
                </c:pt>
                <c:pt idx="1156">
                  <c:v>651.87</c:v>
                </c:pt>
                <c:pt idx="1157">
                  <c:v>652.13</c:v>
                </c:pt>
                <c:pt idx="1158">
                  <c:v>652.39</c:v>
                </c:pt>
                <c:pt idx="1159">
                  <c:v>652.64</c:v>
                </c:pt>
                <c:pt idx="1160">
                  <c:v>652.9</c:v>
                </c:pt>
                <c:pt idx="1161">
                  <c:v>653.16</c:v>
                </c:pt>
                <c:pt idx="1162">
                  <c:v>653.41</c:v>
                </c:pt>
                <c:pt idx="1163">
                  <c:v>653.66999999999996</c:v>
                </c:pt>
                <c:pt idx="1164">
                  <c:v>653.91999999999996</c:v>
                </c:pt>
                <c:pt idx="1165">
                  <c:v>654.17999999999995</c:v>
                </c:pt>
                <c:pt idx="1166">
                  <c:v>654.44000000000005</c:v>
                </c:pt>
                <c:pt idx="1167">
                  <c:v>654.69000000000005</c:v>
                </c:pt>
                <c:pt idx="1168">
                  <c:v>654.95000000000005</c:v>
                </c:pt>
                <c:pt idx="1169">
                  <c:v>655.21</c:v>
                </c:pt>
                <c:pt idx="1170">
                  <c:v>655.46</c:v>
                </c:pt>
                <c:pt idx="1171">
                  <c:v>655.72</c:v>
                </c:pt>
                <c:pt idx="1172">
                  <c:v>655.97</c:v>
                </c:pt>
                <c:pt idx="1173">
                  <c:v>656.23</c:v>
                </c:pt>
                <c:pt idx="1174">
                  <c:v>656.49</c:v>
                </c:pt>
                <c:pt idx="1175">
                  <c:v>656.74</c:v>
                </c:pt>
                <c:pt idx="1176">
                  <c:v>657</c:v>
                </c:pt>
                <c:pt idx="1177">
                  <c:v>657.25</c:v>
                </c:pt>
                <c:pt idx="1178">
                  <c:v>657.51</c:v>
                </c:pt>
                <c:pt idx="1179">
                  <c:v>657.77</c:v>
                </c:pt>
                <c:pt idx="1180">
                  <c:v>658.02</c:v>
                </c:pt>
                <c:pt idx="1181">
                  <c:v>658.28</c:v>
                </c:pt>
                <c:pt idx="1182">
                  <c:v>658.53</c:v>
                </c:pt>
                <c:pt idx="1183">
                  <c:v>658.79</c:v>
                </c:pt>
                <c:pt idx="1184">
                  <c:v>659.05</c:v>
                </c:pt>
                <c:pt idx="1185">
                  <c:v>659.3</c:v>
                </c:pt>
                <c:pt idx="1186">
                  <c:v>659.56</c:v>
                </c:pt>
                <c:pt idx="1187">
                  <c:v>659.81</c:v>
                </c:pt>
                <c:pt idx="1188">
                  <c:v>660.07</c:v>
                </c:pt>
                <c:pt idx="1189">
                  <c:v>660.33</c:v>
                </c:pt>
                <c:pt idx="1190">
                  <c:v>660.58</c:v>
                </c:pt>
                <c:pt idx="1191">
                  <c:v>660.84</c:v>
                </c:pt>
                <c:pt idx="1192">
                  <c:v>661.09</c:v>
                </c:pt>
                <c:pt idx="1193">
                  <c:v>661.35</c:v>
                </c:pt>
                <c:pt idx="1194">
                  <c:v>661.61</c:v>
                </c:pt>
                <c:pt idx="1195">
                  <c:v>661.86</c:v>
                </c:pt>
                <c:pt idx="1196">
                  <c:v>662.12</c:v>
                </c:pt>
                <c:pt idx="1197">
                  <c:v>662.37</c:v>
                </c:pt>
                <c:pt idx="1198">
                  <c:v>662.63</c:v>
                </c:pt>
                <c:pt idx="1199">
                  <c:v>662.89</c:v>
                </c:pt>
                <c:pt idx="1200">
                  <c:v>663.14</c:v>
                </c:pt>
                <c:pt idx="1201">
                  <c:v>663.4</c:v>
                </c:pt>
                <c:pt idx="1202">
                  <c:v>663.65</c:v>
                </c:pt>
                <c:pt idx="1203">
                  <c:v>663.91</c:v>
                </c:pt>
                <c:pt idx="1204">
                  <c:v>664.17</c:v>
                </c:pt>
                <c:pt idx="1205">
                  <c:v>664.42</c:v>
                </c:pt>
                <c:pt idx="1206">
                  <c:v>664.68</c:v>
                </c:pt>
                <c:pt idx="1207">
                  <c:v>664.93</c:v>
                </c:pt>
                <c:pt idx="1208">
                  <c:v>665.19</c:v>
                </c:pt>
                <c:pt idx="1209">
                  <c:v>665.44</c:v>
                </c:pt>
                <c:pt idx="1210">
                  <c:v>665.7</c:v>
                </c:pt>
                <c:pt idx="1211">
                  <c:v>665.96</c:v>
                </c:pt>
                <c:pt idx="1212">
                  <c:v>666.21</c:v>
                </c:pt>
                <c:pt idx="1213">
                  <c:v>666.47</c:v>
                </c:pt>
                <c:pt idx="1214">
                  <c:v>666.72</c:v>
                </c:pt>
                <c:pt idx="1215">
                  <c:v>666.98</c:v>
                </c:pt>
                <c:pt idx="1216">
                  <c:v>667.23</c:v>
                </c:pt>
                <c:pt idx="1217">
                  <c:v>667.49</c:v>
                </c:pt>
                <c:pt idx="1218">
                  <c:v>667.75</c:v>
                </c:pt>
                <c:pt idx="1219">
                  <c:v>668</c:v>
                </c:pt>
                <c:pt idx="1220">
                  <c:v>668.26</c:v>
                </c:pt>
                <c:pt idx="1221">
                  <c:v>668.51</c:v>
                </c:pt>
                <c:pt idx="1222">
                  <c:v>668.77</c:v>
                </c:pt>
                <c:pt idx="1223">
                  <c:v>669.02</c:v>
                </c:pt>
                <c:pt idx="1224">
                  <c:v>669.28</c:v>
                </c:pt>
                <c:pt idx="1225">
                  <c:v>669.54</c:v>
                </c:pt>
                <c:pt idx="1226">
                  <c:v>669.79</c:v>
                </c:pt>
                <c:pt idx="1227">
                  <c:v>670.05</c:v>
                </c:pt>
                <c:pt idx="1228">
                  <c:v>670.3</c:v>
                </c:pt>
                <c:pt idx="1229">
                  <c:v>670.56</c:v>
                </c:pt>
                <c:pt idx="1230">
                  <c:v>670.81</c:v>
                </c:pt>
                <c:pt idx="1231">
                  <c:v>671.07</c:v>
                </c:pt>
                <c:pt idx="1232">
                  <c:v>671.33</c:v>
                </c:pt>
                <c:pt idx="1233">
                  <c:v>671.58</c:v>
                </c:pt>
                <c:pt idx="1234">
                  <c:v>671.84</c:v>
                </c:pt>
                <c:pt idx="1235">
                  <c:v>672.09</c:v>
                </c:pt>
                <c:pt idx="1236">
                  <c:v>672.35</c:v>
                </c:pt>
                <c:pt idx="1237">
                  <c:v>672.6</c:v>
                </c:pt>
                <c:pt idx="1238">
                  <c:v>672.86</c:v>
                </c:pt>
                <c:pt idx="1239">
                  <c:v>673.11</c:v>
                </c:pt>
                <c:pt idx="1240">
                  <c:v>673.37</c:v>
                </c:pt>
                <c:pt idx="1241">
                  <c:v>673.63</c:v>
                </c:pt>
                <c:pt idx="1242">
                  <c:v>673.88</c:v>
                </c:pt>
                <c:pt idx="1243">
                  <c:v>674.14</c:v>
                </c:pt>
                <c:pt idx="1244">
                  <c:v>674.39</c:v>
                </c:pt>
                <c:pt idx="1245">
                  <c:v>674.65</c:v>
                </c:pt>
                <c:pt idx="1246">
                  <c:v>674.9</c:v>
                </c:pt>
                <c:pt idx="1247">
                  <c:v>675.16</c:v>
                </c:pt>
                <c:pt idx="1248">
                  <c:v>675.41</c:v>
                </c:pt>
                <c:pt idx="1249">
                  <c:v>675.67</c:v>
                </c:pt>
                <c:pt idx="1250">
                  <c:v>675.93</c:v>
                </c:pt>
                <c:pt idx="1251">
                  <c:v>676.18</c:v>
                </c:pt>
                <c:pt idx="1252">
                  <c:v>676.44</c:v>
                </c:pt>
                <c:pt idx="1253">
                  <c:v>676.69</c:v>
                </c:pt>
                <c:pt idx="1254">
                  <c:v>676.95</c:v>
                </c:pt>
                <c:pt idx="1255">
                  <c:v>677.2</c:v>
                </c:pt>
                <c:pt idx="1256">
                  <c:v>677.46</c:v>
                </c:pt>
                <c:pt idx="1257">
                  <c:v>677.71</c:v>
                </c:pt>
                <c:pt idx="1258">
                  <c:v>677.97</c:v>
                </c:pt>
                <c:pt idx="1259">
                  <c:v>678.22</c:v>
                </c:pt>
                <c:pt idx="1260">
                  <c:v>678.48</c:v>
                </c:pt>
                <c:pt idx="1261">
                  <c:v>678.73</c:v>
                </c:pt>
                <c:pt idx="1262">
                  <c:v>678.99</c:v>
                </c:pt>
                <c:pt idx="1263">
                  <c:v>679.25</c:v>
                </c:pt>
                <c:pt idx="1264">
                  <c:v>679.5</c:v>
                </c:pt>
                <c:pt idx="1265">
                  <c:v>679.76</c:v>
                </c:pt>
                <c:pt idx="1266">
                  <c:v>680.01</c:v>
                </c:pt>
                <c:pt idx="1267">
                  <c:v>680.27</c:v>
                </c:pt>
                <c:pt idx="1268">
                  <c:v>680.52</c:v>
                </c:pt>
                <c:pt idx="1269">
                  <c:v>680.78</c:v>
                </c:pt>
                <c:pt idx="1270">
                  <c:v>681.03</c:v>
                </c:pt>
                <c:pt idx="1271">
                  <c:v>681.29</c:v>
                </c:pt>
                <c:pt idx="1272">
                  <c:v>681.54</c:v>
                </c:pt>
                <c:pt idx="1273">
                  <c:v>681.8</c:v>
                </c:pt>
                <c:pt idx="1274">
                  <c:v>682.05</c:v>
                </c:pt>
                <c:pt idx="1275">
                  <c:v>682.31</c:v>
                </c:pt>
                <c:pt idx="1276">
                  <c:v>682.56</c:v>
                </c:pt>
                <c:pt idx="1277">
                  <c:v>682.82</c:v>
                </c:pt>
                <c:pt idx="1278">
                  <c:v>683.07</c:v>
                </c:pt>
                <c:pt idx="1279">
                  <c:v>683.33</c:v>
                </c:pt>
                <c:pt idx="1280">
                  <c:v>683.58</c:v>
                </c:pt>
                <c:pt idx="1281">
                  <c:v>683.84</c:v>
                </c:pt>
                <c:pt idx="1282">
                  <c:v>684.1</c:v>
                </c:pt>
                <c:pt idx="1283">
                  <c:v>684.35</c:v>
                </c:pt>
                <c:pt idx="1284">
                  <c:v>684.61</c:v>
                </c:pt>
                <c:pt idx="1285">
                  <c:v>684.86</c:v>
                </c:pt>
                <c:pt idx="1286">
                  <c:v>685.12</c:v>
                </c:pt>
                <c:pt idx="1287">
                  <c:v>685.37</c:v>
                </c:pt>
                <c:pt idx="1288">
                  <c:v>685.63</c:v>
                </c:pt>
                <c:pt idx="1289">
                  <c:v>685.88</c:v>
                </c:pt>
                <c:pt idx="1290">
                  <c:v>686.14</c:v>
                </c:pt>
                <c:pt idx="1291">
                  <c:v>686.39</c:v>
                </c:pt>
                <c:pt idx="1292">
                  <c:v>686.65</c:v>
                </c:pt>
                <c:pt idx="1293">
                  <c:v>686.9</c:v>
                </c:pt>
                <c:pt idx="1294">
                  <c:v>687.16</c:v>
                </c:pt>
                <c:pt idx="1295">
                  <c:v>687.41</c:v>
                </c:pt>
                <c:pt idx="1296">
                  <c:v>687.67</c:v>
                </c:pt>
                <c:pt idx="1297">
                  <c:v>687.92</c:v>
                </c:pt>
                <c:pt idx="1298">
                  <c:v>688.18</c:v>
                </c:pt>
                <c:pt idx="1299">
                  <c:v>688.43</c:v>
                </c:pt>
                <c:pt idx="1300">
                  <c:v>688.69</c:v>
                </c:pt>
                <c:pt idx="1301">
                  <c:v>688.94</c:v>
                </c:pt>
                <c:pt idx="1302">
                  <c:v>689.2</c:v>
                </c:pt>
                <c:pt idx="1303">
                  <c:v>689.45</c:v>
                </c:pt>
                <c:pt idx="1304">
                  <c:v>689.71</c:v>
                </c:pt>
                <c:pt idx="1305">
                  <c:v>689.96</c:v>
                </c:pt>
                <c:pt idx="1306">
                  <c:v>690.22</c:v>
                </c:pt>
                <c:pt idx="1307">
                  <c:v>690.47</c:v>
                </c:pt>
                <c:pt idx="1308">
                  <c:v>690.73</c:v>
                </c:pt>
                <c:pt idx="1309">
                  <c:v>690.98</c:v>
                </c:pt>
                <c:pt idx="1310">
                  <c:v>691.24</c:v>
                </c:pt>
                <c:pt idx="1311">
                  <c:v>691.49</c:v>
                </c:pt>
                <c:pt idx="1312">
                  <c:v>691.75</c:v>
                </c:pt>
                <c:pt idx="1313">
                  <c:v>692</c:v>
                </c:pt>
                <c:pt idx="1314">
                  <c:v>692.26</c:v>
                </c:pt>
                <c:pt idx="1315">
                  <c:v>692.51</c:v>
                </c:pt>
                <c:pt idx="1316">
                  <c:v>692.77</c:v>
                </c:pt>
                <c:pt idx="1317">
                  <c:v>693.02</c:v>
                </c:pt>
                <c:pt idx="1318">
                  <c:v>693.28</c:v>
                </c:pt>
                <c:pt idx="1319">
                  <c:v>693.53</c:v>
                </c:pt>
                <c:pt idx="1320">
                  <c:v>693.79</c:v>
                </c:pt>
                <c:pt idx="1321">
                  <c:v>694.04</c:v>
                </c:pt>
                <c:pt idx="1322">
                  <c:v>694.3</c:v>
                </c:pt>
                <c:pt idx="1323">
                  <c:v>694.55</c:v>
                </c:pt>
                <c:pt idx="1324">
                  <c:v>694.8</c:v>
                </c:pt>
                <c:pt idx="1325">
                  <c:v>695.06</c:v>
                </c:pt>
                <c:pt idx="1326">
                  <c:v>695.31</c:v>
                </c:pt>
                <c:pt idx="1327">
                  <c:v>695.57</c:v>
                </c:pt>
                <c:pt idx="1328">
                  <c:v>695.82</c:v>
                </c:pt>
                <c:pt idx="1329">
                  <c:v>696.08</c:v>
                </c:pt>
                <c:pt idx="1330">
                  <c:v>696.33</c:v>
                </c:pt>
                <c:pt idx="1331">
                  <c:v>696.59</c:v>
                </c:pt>
                <c:pt idx="1332">
                  <c:v>696.84</c:v>
                </c:pt>
                <c:pt idx="1333">
                  <c:v>697.1</c:v>
                </c:pt>
                <c:pt idx="1334">
                  <c:v>697.35</c:v>
                </c:pt>
                <c:pt idx="1335">
                  <c:v>697.61</c:v>
                </c:pt>
                <c:pt idx="1336">
                  <c:v>697.86</c:v>
                </c:pt>
                <c:pt idx="1337">
                  <c:v>698.12</c:v>
                </c:pt>
                <c:pt idx="1338">
                  <c:v>698.37</c:v>
                </c:pt>
                <c:pt idx="1339">
                  <c:v>698.63</c:v>
                </c:pt>
                <c:pt idx="1340">
                  <c:v>698.88</c:v>
                </c:pt>
                <c:pt idx="1341">
                  <c:v>699.13</c:v>
                </c:pt>
                <c:pt idx="1342">
                  <c:v>699.39</c:v>
                </c:pt>
                <c:pt idx="1343">
                  <c:v>699.64</c:v>
                </c:pt>
                <c:pt idx="1344">
                  <c:v>699.9</c:v>
                </c:pt>
                <c:pt idx="1345">
                  <c:v>700.15</c:v>
                </c:pt>
                <c:pt idx="1346">
                  <c:v>700.41</c:v>
                </c:pt>
                <c:pt idx="1347">
                  <c:v>700.66</c:v>
                </c:pt>
                <c:pt idx="1348">
                  <c:v>700.92</c:v>
                </c:pt>
                <c:pt idx="1349">
                  <c:v>701.17</c:v>
                </c:pt>
                <c:pt idx="1350">
                  <c:v>701.43</c:v>
                </c:pt>
                <c:pt idx="1351">
                  <c:v>701.68</c:v>
                </c:pt>
                <c:pt idx="1352">
                  <c:v>701.94</c:v>
                </c:pt>
                <c:pt idx="1353">
                  <c:v>702.19</c:v>
                </c:pt>
                <c:pt idx="1354">
                  <c:v>702.44</c:v>
                </c:pt>
                <c:pt idx="1355">
                  <c:v>702.7</c:v>
                </c:pt>
                <c:pt idx="1356">
                  <c:v>702.95</c:v>
                </c:pt>
                <c:pt idx="1357">
                  <c:v>703.21</c:v>
                </c:pt>
                <c:pt idx="1358">
                  <c:v>703.46</c:v>
                </c:pt>
                <c:pt idx="1359">
                  <c:v>703.72</c:v>
                </c:pt>
                <c:pt idx="1360">
                  <c:v>703.97</c:v>
                </c:pt>
                <c:pt idx="1361">
                  <c:v>704.23</c:v>
                </c:pt>
                <c:pt idx="1362">
                  <c:v>704.48</c:v>
                </c:pt>
                <c:pt idx="1363">
                  <c:v>704.74</c:v>
                </c:pt>
                <c:pt idx="1364">
                  <c:v>704.99</c:v>
                </c:pt>
                <c:pt idx="1365">
                  <c:v>705.24</c:v>
                </c:pt>
                <c:pt idx="1366">
                  <c:v>705.5</c:v>
                </c:pt>
                <c:pt idx="1367">
                  <c:v>705.75</c:v>
                </c:pt>
                <c:pt idx="1368">
                  <c:v>706.01</c:v>
                </c:pt>
                <c:pt idx="1369">
                  <c:v>706.26</c:v>
                </c:pt>
                <c:pt idx="1370">
                  <c:v>706.52</c:v>
                </c:pt>
                <c:pt idx="1371">
                  <c:v>706.77</c:v>
                </c:pt>
                <c:pt idx="1372">
                  <c:v>707.02</c:v>
                </c:pt>
                <c:pt idx="1373">
                  <c:v>707.28</c:v>
                </c:pt>
                <c:pt idx="1374">
                  <c:v>707.53</c:v>
                </c:pt>
                <c:pt idx="1375">
                  <c:v>707.79</c:v>
                </c:pt>
                <c:pt idx="1376">
                  <c:v>708.04</c:v>
                </c:pt>
                <c:pt idx="1377">
                  <c:v>708.3</c:v>
                </c:pt>
                <c:pt idx="1378">
                  <c:v>708.55</c:v>
                </c:pt>
                <c:pt idx="1379">
                  <c:v>708.81</c:v>
                </c:pt>
                <c:pt idx="1380">
                  <c:v>709.06</c:v>
                </c:pt>
                <c:pt idx="1381">
                  <c:v>709.31</c:v>
                </c:pt>
                <c:pt idx="1382">
                  <c:v>709.57</c:v>
                </c:pt>
                <c:pt idx="1383">
                  <c:v>709.82</c:v>
                </c:pt>
                <c:pt idx="1384">
                  <c:v>710.08</c:v>
                </c:pt>
                <c:pt idx="1385">
                  <c:v>710.33</c:v>
                </c:pt>
                <c:pt idx="1386">
                  <c:v>710.59</c:v>
                </c:pt>
                <c:pt idx="1387">
                  <c:v>710.84</c:v>
                </c:pt>
                <c:pt idx="1388">
                  <c:v>711.09</c:v>
                </c:pt>
                <c:pt idx="1389">
                  <c:v>711.35</c:v>
                </c:pt>
                <c:pt idx="1390">
                  <c:v>711.6</c:v>
                </c:pt>
                <c:pt idx="1391">
                  <c:v>711.86</c:v>
                </c:pt>
                <c:pt idx="1392">
                  <c:v>712.11</c:v>
                </c:pt>
                <c:pt idx="1393">
                  <c:v>712.36</c:v>
                </c:pt>
                <c:pt idx="1394">
                  <c:v>712.62</c:v>
                </c:pt>
                <c:pt idx="1395">
                  <c:v>712.87</c:v>
                </c:pt>
                <c:pt idx="1396">
                  <c:v>713.13</c:v>
                </c:pt>
                <c:pt idx="1397">
                  <c:v>713.38</c:v>
                </c:pt>
                <c:pt idx="1398">
                  <c:v>713.64</c:v>
                </c:pt>
                <c:pt idx="1399">
                  <c:v>713.89</c:v>
                </c:pt>
                <c:pt idx="1400">
                  <c:v>714.14</c:v>
                </c:pt>
                <c:pt idx="1401">
                  <c:v>714.4</c:v>
                </c:pt>
                <c:pt idx="1402">
                  <c:v>714.65</c:v>
                </c:pt>
                <c:pt idx="1403">
                  <c:v>714.91</c:v>
                </c:pt>
                <c:pt idx="1404">
                  <c:v>715.16</c:v>
                </c:pt>
                <c:pt idx="1405">
                  <c:v>715.41</c:v>
                </c:pt>
                <c:pt idx="1406">
                  <c:v>715.67</c:v>
                </c:pt>
                <c:pt idx="1407">
                  <c:v>715.92</c:v>
                </c:pt>
                <c:pt idx="1408">
                  <c:v>716.18</c:v>
                </c:pt>
                <c:pt idx="1409">
                  <c:v>716.43</c:v>
                </c:pt>
                <c:pt idx="1410">
                  <c:v>716.68</c:v>
                </c:pt>
                <c:pt idx="1411">
                  <c:v>716.94</c:v>
                </c:pt>
                <c:pt idx="1412">
                  <c:v>717.19</c:v>
                </c:pt>
                <c:pt idx="1413">
                  <c:v>717.45</c:v>
                </c:pt>
                <c:pt idx="1414">
                  <c:v>717.7</c:v>
                </c:pt>
                <c:pt idx="1415">
                  <c:v>717.95</c:v>
                </c:pt>
                <c:pt idx="1416">
                  <c:v>718.21</c:v>
                </c:pt>
                <c:pt idx="1417">
                  <c:v>718.46</c:v>
                </c:pt>
                <c:pt idx="1418">
                  <c:v>718.72</c:v>
                </c:pt>
                <c:pt idx="1419">
                  <c:v>718.97</c:v>
                </c:pt>
                <c:pt idx="1420">
                  <c:v>719.22</c:v>
                </c:pt>
                <c:pt idx="1421">
                  <c:v>719.48</c:v>
                </c:pt>
                <c:pt idx="1422">
                  <c:v>719.73</c:v>
                </c:pt>
                <c:pt idx="1423">
                  <c:v>719.99</c:v>
                </c:pt>
                <c:pt idx="1424">
                  <c:v>720.24</c:v>
                </c:pt>
                <c:pt idx="1425">
                  <c:v>720.49</c:v>
                </c:pt>
                <c:pt idx="1426">
                  <c:v>720.75</c:v>
                </c:pt>
                <c:pt idx="1427">
                  <c:v>721</c:v>
                </c:pt>
                <c:pt idx="1428">
                  <c:v>721.26</c:v>
                </c:pt>
                <c:pt idx="1429">
                  <c:v>721.51</c:v>
                </c:pt>
                <c:pt idx="1430">
                  <c:v>721.76</c:v>
                </c:pt>
                <c:pt idx="1431">
                  <c:v>722.02</c:v>
                </c:pt>
                <c:pt idx="1432">
                  <c:v>722.27</c:v>
                </c:pt>
                <c:pt idx="1433">
                  <c:v>722.53</c:v>
                </c:pt>
                <c:pt idx="1434">
                  <c:v>722.78</c:v>
                </c:pt>
                <c:pt idx="1435">
                  <c:v>723.03</c:v>
                </c:pt>
                <c:pt idx="1436">
                  <c:v>723.29</c:v>
                </c:pt>
                <c:pt idx="1437">
                  <c:v>723.54</c:v>
                </c:pt>
                <c:pt idx="1438">
                  <c:v>723.79</c:v>
                </c:pt>
                <c:pt idx="1439">
                  <c:v>724.05</c:v>
                </c:pt>
                <c:pt idx="1440">
                  <c:v>724.3</c:v>
                </c:pt>
                <c:pt idx="1441">
                  <c:v>724.56</c:v>
                </c:pt>
                <c:pt idx="1442">
                  <c:v>724.81</c:v>
                </c:pt>
                <c:pt idx="1443">
                  <c:v>725.06</c:v>
                </c:pt>
                <c:pt idx="1444">
                  <c:v>725.32</c:v>
                </c:pt>
                <c:pt idx="1445">
                  <c:v>725.57</c:v>
                </c:pt>
                <c:pt idx="1446">
                  <c:v>725.82</c:v>
                </c:pt>
                <c:pt idx="1447">
                  <c:v>726.08</c:v>
                </c:pt>
                <c:pt idx="1448">
                  <c:v>726.33</c:v>
                </c:pt>
                <c:pt idx="1449">
                  <c:v>726.59</c:v>
                </c:pt>
                <c:pt idx="1450">
                  <c:v>726.84</c:v>
                </c:pt>
                <c:pt idx="1451">
                  <c:v>727.09</c:v>
                </c:pt>
                <c:pt idx="1452">
                  <c:v>727.35</c:v>
                </c:pt>
                <c:pt idx="1453">
                  <c:v>727.6</c:v>
                </c:pt>
                <c:pt idx="1454">
                  <c:v>727.85</c:v>
                </c:pt>
                <c:pt idx="1455">
                  <c:v>728.11</c:v>
                </c:pt>
                <c:pt idx="1456">
                  <c:v>728.36</c:v>
                </c:pt>
                <c:pt idx="1457">
                  <c:v>728.61</c:v>
                </c:pt>
                <c:pt idx="1458">
                  <c:v>728.87</c:v>
                </c:pt>
                <c:pt idx="1459">
                  <c:v>729.12</c:v>
                </c:pt>
                <c:pt idx="1460">
                  <c:v>729.38</c:v>
                </c:pt>
                <c:pt idx="1461">
                  <c:v>729.63</c:v>
                </c:pt>
                <c:pt idx="1462">
                  <c:v>729.88</c:v>
                </c:pt>
                <c:pt idx="1463">
                  <c:v>730.14</c:v>
                </c:pt>
                <c:pt idx="1464">
                  <c:v>730.39</c:v>
                </c:pt>
                <c:pt idx="1465">
                  <c:v>730.64</c:v>
                </c:pt>
                <c:pt idx="1466">
                  <c:v>730.9</c:v>
                </c:pt>
                <c:pt idx="1467">
                  <c:v>731.15</c:v>
                </c:pt>
                <c:pt idx="1468">
                  <c:v>731.4</c:v>
                </c:pt>
                <c:pt idx="1469">
                  <c:v>731.66</c:v>
                </c:pt>
                <c:pt idx="1470">
                  <c:v>731.91</c:v>
                </c:pt>
                <c:pt idx="1471">
                  <c:v>732.16</c:v>
                </c:pt>
                <c:pt idx="1472">
                  <c:v>732.42</c:v>
                </c:pt>
                <c:pt idx="1473">
                  <c:v>732.67</c:v>
                </c:pt>
                <c:pt idx="1474">
                  <c:v>732.93</c:v>
                </c:pt>
                <c:pt idx="1475">
                  <c:v>733.18</c:v>
                </c:pt>
                <c:pt idx="1476">
                  <c:v>733.43</c:v>
                </c:pt>
                <c:pt idx="1477">
                  <c:v>733.69</c:v>
                </c:pt>
                <c:pt idx="1478">
                  <c:v>733.94</c:v>
                </c:pt>
                <c:pt idx="1479">
                  <c:v>734.19</c:v>
                </c:pt>
                <c:pt idx="1480">
                  <c:v>734.45</c:v>
                </c:pt>
                <c:pt idx="1481">
                  <c:v>734.7</c:v>
                </c:pt>
                <c:pt idx="1482">
                  <c:v>734.95</c:v>
                </c:pt>
                <c:pt idx="1483">
                  <c:v>735.21</c:v>
                </c:pt>
                <c:pt idx="1484">
                  <c:v>735.46</c:v>
                </c:pt>
                <c:pt idx="1485">
                  <c:v>735.71</c:v>
                </c:pt>
                <c:pt idx="1486">
                  <c:v>735.97</c:v>
                </c:pt>
                <c:pt idx="1487">
                  <c:v>736.22</c:v>
                </c:pt>
                <c:pt idx="1488">
                  <c:v>736.47</c:v>
                </c:pt>
                <c:pt idx="1489">
                  <c:v>736.73</c:v>
                </c:pt>
                <c:pt idx="1490">
                  <c:v>736.98</c:v>
                </c:pt>
                <c:pt idx="1491">
                  <c:v>737.23</c:v>
                </c:pt>
                <c:pt idx="1492">
                  <c:v>737.49</c:v>
                </c:pt>
                <c:pt idx="1493">
                  <c:v>737.74</c:v>
                </c:pt>
                <c:pt idx="1494">
                  <c:v>737.99</c:v>
                </c:pt>
                <c:pt idx="1495">
                  <c:v>738.25</c:v>
                </c:pt>
                <c:pt idx="1496">
                  <c:v>738.5</c:v>
                </c:pt>
                <c:pt idx="1497">
                  <c:v>738.75</c:v>
                </c:pt>
                <c:pt idx="1498">
                  <c:v>739.01</c:v>
                </c:pt>
                <c:pt idx="1499">
                  <c:v>739.26</c:v>
                </c:pt>
                <c:pt idx="1500">
                  <c:v>739.51</c:v>
                </c:pt>
                <c:pt idx="1501">
                  <c:v>739.77</c:v>
                </c:pt>
                <c:pt idx="1502">
                  <c:v>740.02</c:v>
                </c:pt>
                <c:pt idx="1503">
                  <c:v>740.27</c:v>
                </c:pt>
                <c:pt idx="1504">
                  <c:v>740.53</c:v>
                </c:pt>
                <c:pt idx="1505">
                  <c:v>740.78</c:v>
                </c:pt>
                <c:pt idx="1506">
                  <c:v>741.03</c:v>
                </c:pt>
                <c:pt idx="1507">
                  <c:v>741.28</c:v>
                </c:pt>
                <c:pt idx="1508">
                  <c:v>741.54</c:v>
                </c:pt>
                <c:pt idx="1509">
                  <c:v>741.79</c:v>
                </c:pt>
                <c:pt idx="1510">
                  <c:v>742.04</c:v>
                </c:pt>
                <c:pt idx="1511">
                  <c:v>742.3</c:v>
                </c:pt>
                <c:pt idx="1512">
                  <c:v>742.55</c:v>
                </c:pt>
                <c:pt idx="1513">
                  <c:v>742.8</c:v>
                </c:pt>
                <c:pt idx="1514">
                  <c:v>743.06</c:v>
                </c:pt>
                <c:pt idx="1515">
                  <c:v>743.31</c:v>
                </c:pt>
                <c:pt idx="1516">
                  <c:v>743.56</c:v>
                </c:pt>
                <c:pt idx="1517">
                  <c:v>743.82</c:v>
                </c:pt>
                <c:pt idx="1518">
                  <c:v>744.07</c:v>
                </c:pt>
                <c:pt idx="1519">
                  <c:v>744.32</c:v>
                </c:pt>
                <c:pt idx="1520">
                  <c:v>744.58</c:v>
                </c:pt>
                <c:pt idx="1521">
                  <c:v>744.83</c:v>
                </c:pt>
                <c:pt idx="1522">
                  <c:v>745.08</c:v>
                </c:pt>
                <c:pt idx="1523">
                  <c:v>745.33</c:v>
                </c:pt>
                <c:pt idx="1524">
                  <c:v>745.59</c:v>
                </c:pt>
                <c:pt idx="1525">
                  <c:v>745.84</c:v>
                </c:pt>
                <c:pt idx="1526">
                  <c:v>746.09</c:v>
                </c:pt>
                <c:pt idx="1527">
                  <c:v>746.35</c:v>
                </c:pt>
                <c:pt idx="1528">
                  <c:v>746.6</c:v>
                </c:pt>
                <c:pt idx="1529">
                  <c:v>746.85</c:v>
                </c:pt>
                <c:pt idx="1530">
                  <c:v>747.11</c:v>
                </c:pt>
                <c:pt idx="1531">
                  <c:v>747.36</c:v>
                </c:pt>
                <c:pt idx="1532">
                  <c:v>747.61</c:v>
                </c:pt>
                <c:pt idx="1533">
                  <c:v>747.86</c:v>
                </c:pt>
                <c:pt idx="1534">
                  <c:v>748.12</c:v>
                </c:pt>
                <c:pt idx="1535">
                  <c:v>748.37</c:v>
                </c:pt>
                <c:pt idx="1536">
                  <c:v>748.62</c:v>
                </c:pt>
                <c:pt idx="1537">
                  <c:v>748.88</c:v>
                </c:pt>
                <c:pt idx="1538">
                  <c:v>749.13</c:v>
                </c:pt>
                <c:pt idx="1539">
                  <c:v>749.38</c:v>
                </c:pt>
                <c:pt idx="1540">
                  <c:v>749.63</c:v>
                </c:pt>
                <c:pt idx="1541">
                  <c:v>749.89</c:v>
                </c:pt>
                <c:pt idx="1542">
                  <c:v>750.14</c:v>
                </c:pt>
                <c:pt idx="1543">
                  <c:v>750.39</c:v>
                </c:pt>
                <c:pt idx="1544">
                  <c:v>750.65</c:v>
                </c:pt>
                <c:pt idx="1545">
                  <c:v>750.9</c:v>
                </c:pt>
                <c:pt idx="1546">
                  <c:v>751.15</c:v>
                </c:pt>
                <c:pt idx="1547">
                  <c:v>751.4</c:v>
                </c:pt>
                <c:pt idx="1548">
                  <c:v>751.66</c:v>
                </c:pt>
                <c:pt idx="1549">
                  <c:v>751.91</c:v>
                </c:pt>
                <c:pt idx="1550">
                  <c:v>752.16</c:v>
                </c:pt>
                <c:pt idx="1551">
                  <c:v>752.42</c:v>
                </c:pt>
                <c:pt idx="1552">
                  <c:v>752.67</c:v>
                </c:pt>
                <c:pt idx="1553">
                  <c:v>752.92</c:v>
                </c:pt>
                <c:pt idx="1554">
                  <c:v>753.17</c:v>
                </c:pt>
                <c:pt idx="1555">
                  <c:v>753.43</c:v>
                </c:pt>
                <c:pt idx="1556">
                  <c:v>753.68</c:v>
                </c:pt>
                <c:pt idx="1557">
                  <c:v>753.93</c:v>
                </c:pt>
                <c:pt idx="1558">
                  <c:v>754.19</c:v>
                </c:pt>
                <c:pt idx="1559">
                  <c:v>754.44</c:v>
                </c:pt>
                <c:pt idx="1560">
                  <c:v>754.69</c:v>
                </c:pt>
                <c:pt idx="1561">
                  <c:v>754.94</c:v>
                </c:pt>
                <c:pt idx="1562">
                  <c:v>755.2</c:v>
                </c:pt>
                <c:pt idx="1563">
                  <c:v>755.45</c:v>
                </c:pt>
                <c:pt idx="1564">
                  <c:v>755.7</c:v>
                </c:pt>
                <c:pt idx="1565">
                  <c:v>755.95</c:v>
                </c:pt>
                <c:pt idx="1566">
                  <c:v>756.21</c:v>
                </c:pt>
                <c:pt idx="1567">
                  <c:v>756.46</c:v>
                </c:pt>
                <c:pt idx="1568">
                  <c:v>756.71</c:v>
                </c:pt>
                <c:pt idx="1569">
                  <c:v>756.96</c:v>
                </c:pt>
                <c:pt idx="1570">
                  <c:v>757.22</c:v>
                </c:pt>
                <c:pt idx="1571">
                  <c:v>757.47</c:v>
                </c:pt>
                <c:pt idx="1572">
                  <c:v>757.72</c:v>
                </c:pt>
                <c:pt idx="1573">
                  <c:v>757.97</c:v>
                </c:pt>
                <c:pt idx="1574">
                  <c:v>758.23</c:v>
                </c:pt>
                <c:pt idx="1575">
                  <c:v>758.48</c:v>
                </c:pt>
                <c:pt idx="1576">
                  <c:v>758.73</c:v>
                </c:pt>
                <c:pt idx="1577">
                  <c:v>758.99</c:v>
                </c:pt>
                <c:pt idx="1578">
                  <c:v>759.24</c:v>
                </c:pt>
                <c:pt idx="1579">
                  <c:v>759.49</c:v>
                </c:pt>
                <c:pt idx="1580">
                  <c:v>759.74</c:v>
                </c:pt>
                <c:pt idx="1581">
                  <c:v>760</c:v>
                </c:pt>
                <c:pt idx="1582">
                  <c:v>760.25</c:v>
                </c:pt>
                <c:pt idx="1583">
                  <c:v>760.5</c:v>
                </c:pt>
                <c:pt idx="1584">
                  <c:v>760.75</c:v>
                </c:pt>
                <c:pt idx="1585">
                  <c:v>761.01</c:v>
                </c:pt>
                <c:pt idx="1586">
                  <c:v>761.26</c:v>
                </c:pt>
                <c:pt idx="1587">
                  <c:v>761.51</c:v>
                </c:pt>
                <c:pt idx="1588">
                  <c:v>761.76</c:v>
                </c:pt>
                <c:pt idx="1589">
                  <c:v>762.02</c:v>
                </c:pt>
                <c:pt idx="1590">
                  <c:v>762.27</c:v>
                </c:pt>
                <c:pt idx="1591">
                  <c:v>762.52</c:v>
                </c:pt>
                <c:pt idx="1592">
                  <c:v>762.77</c:v>
                </c:pt>
                <c:pt idx="1593">
                  <c:v>763.02</c:v>
                </c:pt>
                <c:pt idx="1594">
                  <c:v>763.28</c:v>
                </c:pt>
                <c:pt idx="1595">
                  <c:v>763.53</c:v>
                </c:pt>
                <c:pt idx="1596">
                  <c:v>763.78</c:v>
                </c:pt>
                <c:pt idx="1597">
                  <c:v>764.03</c:v>
                </c:pt>
                <c:pt idx="1598">
                  <c:v>764.29</c:v>
                </c:pt>
                <c:pt idx="1599">
                  <c:v>764.54</c:v>
                </c:pt>
                <c:pt idx="1600">
                  <c:v>764.79</c:v>
                </c:pt>
                <c:pt idx="1601">
                  <c:v>765.04</c:v>
                </c:pt>
                <c:pt idx="1602">
                  <c:v>765.3</c:v>
                </c:pt>
                <c:pt idx="1603">
                  <c:v>765.55</c:v>
                </c:pt>
                <c:pt idx="1604">
                  <c:v>765.8</c:v>
                </c:pt>
                <c:pt idx="1605">
                  <c:v>766.05</c:v>
                </c:pt>
                <c:pt idx="1606">
                  <c:v>766.31</c:v>
                </c:pt>
                <c:pt idx="1607">
                  <c:v>766.56</c:v>
                </c:pt>
                <c:pt idx="1608">
                  <c:v>766.81</c:v>
                </c:pt>
                <c:pt idx="1609">
                  <c:v>767.06</c:v>
                </c:pt>
                <c:pt idx="1610">
                  <c:v>767.31</c:v>
                </c:pt>
                <c:pt idx="1611">
                  <c:v>767.57</c:v>
                </c:pt>
                <c:pt idx="1612">
                  <c:v>767.82</c:v>
                </c:pt>
                <c:pt idx="1613">
                  <c:v>768.07</c:v>
                </c:pt>
                <c:pt idx="1614">
                  <c:v>768.32</c:v>
                </c:pt>
                <c:pt idx="1615">
                  <c:v>768.58</c:v>
                </c:pt>
                <c:pt idx="1616">
                  <c:v>768.83</c:v>
                </c:pt>
                <c:pt idx="1617">
                  <c:v>769.08</c:v>
                </c:pt>
                <c:pt idx="1618">
                  <c:v>769.33</c:v>
                </c:pt>
                <c:pt idx="1619">
                  <c:v>769.58</c:v>
                </c:pt>
                <c:pt idx="1620">
                  <c:v>769.84</c:v>
                </c:pt>
                <c:pt idx="1621">
                  <c:v>770.09</c:v>
                </c:pt>
                <c:pt idx="1622">
                  <c:v>770.34</c:v>
                </c:pt>
                <c:pt idx="1623">
                  <c:v>770.59</c:v>
                </c:pt>
                <c:pt idx="1624">
                  <c:v>770.84</c:v>
                </c:pt>
                <c:pt idx="1625">
                  <c:v>771.1</c:v>
                </c:pt>
                <c:pt idx="1626">
                  <c:v>771.35</c:v>
                </c:pt>
                <c:pt idx="1627">
                  <c:v>771.6</c:v>
                </c:pt>
                <c:pt idx="1628">
                  <c:v>771.85</c:v>
                </c:pt>
                <c:pt idx="1629">
                  <c:v>772.11</c:v>
                </c:pt>
                <c:pt idx="1630">
                  <c:v>772.36</c:v>
                </c:pt>
                <c:pt idx="1631">
                  <c:v>772.61</c:v>
                </c:pt>
                <c:pt idx="1632">
                  <c:v>772.86</c:v>
                </c:pt>
                <c:pt idx="1633">
                  <c:v>773.11</c:v>
                </c:pt>
                <c:pt idx="1634">
                  <c:v>773.37</c:v>
                </c:pt>
                <c:pt idx="1635">
                  <c:v>773.62</c:v>
                </c:pt>
                <c:pt idx="1636">
                  <c:v>773.87</c:v>
                </c:pt>
                <c:pt idx="1637">
                  <c:v>774.12</c:v>
                </c:pt>
                <c:pt idx="1638">
                  <c:v>774.37</c:v>
                </c:pt>
                <c:pt idx="1639">
                  <c:v>774.63</c:v>
                </c:pt>
                <c:pt idx="1640">
                  <c:v>774.88</c:v>
                </c:pt>
                <c:pt idx="1641">
                  <c:v>775.13</c:v>
                </c:pt>
                <c:pt idx="1642">
                  <c:v>775.38</c:v>
                </c:pt>
                <c:pt idx="1643">
                  <c:v>775.63</c:v>
                </c:pt>
                <c:pt idx="1644">
                  <c:v>775.89</c:v>
                </c:pt>
                <c:pt idx="1645">
                  <c:v>776.14</c:v>
                </c:pt>
                <c:pt idx="1646">
                  <c:v>776.39</c:v>
                </c:pt>
                <c:pt idx="1647">
                  <c:v>776.64</c:v>
                </c:pt>
                <c:pt idx="1648">
                  <c:v>776.89</c:v>
                </c:pt>
                <c:pt idx="1649">
                  <c:v>777.14</c:v>
                </c:pt>
                <c:pt idx="1650">
                  <c:v>777.4</c:v>
                </c:pt>
                <c:pt idx="1651">
                  <c:v>777.65</c:v>
                </c:pt>
                <c:pt idx="1652">
                  <c:v>777.9</c:v>
                </c:pt>
                <c:pt idx="1653">
                  <c:v>778.15</c:v>
                </c:pt>
                <c:pt idx="1654">
                  <c:v>778.4</c:v>
                </c:pt>
                <c:pt idx="1655">
                  <c:v>778.66</c:v>
                </c:pt>
                <c:pt idx="1656">
                  <c:v>778.91</c:v>
                </c:pt>
                <c:pt idx="1657">
                  <c:v>779.16</c:v>
                </c:pt>
                <c:pt idx="1658">
                  <c:v>779.41</c:v>
                </c:pt>
                <c:pt idx="1659">
                  <c:v>779.66</c:v>
                </c:pt>
                <c:pt idx="1660">
                  <c:v>779.92</c:v>
                </c:pt>
                <c:pt idx="1661">
                  <c:v>780.17</c:v>
                </c:pt>
                <c:pt idx="1662">
                  <c:v>780.42</c:v>
                </c:pt>
                <c:pt idx="1663">
                  <c:v>780.67</c:v>
                </c:pt>
                <c:pt idx="1664">
                  <c:v>780.92</c:v>
                </c:pt>
                <c:pt idx="1665">
                  <c:v>781.17</c:v>
                </c:pt>
                <c:pt idx="1666">
                  <c:v>781.43</c:v>
                </c:pt>
                <c:pt idx="1667">
                  <c:v>781.68</c:v>
                </c:pt>
                <c:pt idx="1668">
                  <c:v>781.93</c:v>
                </c:pt>
                <c:pt idx="1669">
                  <c:v>782.18</c:v>
                </c:pt>
                <c:pt idx="1670">
                  <c:v>782.43</c:v>
                </c:pt>
                <c:pt idx="1671">
                  <c:v>782.68</c:v>
                </c:pt>
                <c:pt idx="1672">
                  <c:v>782.94</c:v>
                </c:pt>
                <c:pt idx="1673">
                  <c:v>783.19</c:v>
                </c:pt>
                <c:pt idx="1674">
                  <c:v>783.44</c:v>
                </c:pt>
                <c:pt idx="1675">
                  <c:v>783.69</c:v>
                </c:pt>
                <c:pt idx="1676">
                  <c:v>783.94</c:v>
                </c:pt>
                <c:pt idx="1677">
                  <c:v>784.19</c:v>
                </c:pt>
                <c:pt idx="1678">
                  <c:v>784.45</c:v>
                </c:pt>
                <c:pt idx="1679">
                  <c:v>784.7</c:v>
                </c:pt>
                <c:pt idx="1680">
                  <c:v>784.95</c:v>
                </c:pt>
                <c:pt idx="1681">
                  <c:v>785.2</c:v>
                </c:pt>
                <c:pt idx="1682">
                  <c:v>785.45</c:v>
                </c:pt>
                <c:pt idx="1683">
                  <c:v>785.7</c:v>
                </c:pt>
                <c:pt idx="1684">
                  <c:v>785.96</c:v>
                </c:pt>
                <c:pt idx="1685">
                  <c:v>786.21</c:v>
                </c:pt>
                <c:pt idx="1686">
                  <c:v>786.46</c:v>
                </c:pt>
                <c:pt idx="1687">
                  <c:v>786.71</c:v>
                </c:pt>
                <c:pt idx="1688">
                  <c:v>786.96</c:v>
                </c:pt>
                <c:pt idx="1689">
                  <c:v>787.21</c:v>
                </c:pt>
                <c:pt idx="1690">
                  <c:v>787.47</c:v>
                </c:pt>
                <c:pt idx="1691">
                  <c:v>787.72</c:v>
                </c:pt>
                <c:pt idx="1692">
                  <c:v>787.97</c:v>
                </c:pt>
                <c:pt idx="1693">
                  <c:v>788.22</c:v>
                </c:pt>
                <c:pt idx="1694">
                  <c:v>788.47</c:v>
                </c:pt>
                <c:pt idx="1695">
                  <c:v>788.72</c:v>
                </c:pt>
                <c:pt idx="1696">
                  <c:v>788.97</c:v>
                </c:pt>
                <c:pt idx="1697">
                  <c:v>789.23</c:v>
                </c:pt>
                <c:pt idx="1698">
                  <c:v>789.48</c:v>
                </c:pt>
                <c:pt idx="1699">
                  <c:v>789.73</c:v>
                </c:pt>
                <c:pt idx="1700">
                  <c:v>789.98</c:v>
                </c:pt>
                <c:pt idx="1701">
                  <c:v>790.23</c:v>
                </c:pt>
                <c:pt idx="1702">
                  <c:v>790.48</c:v>
                </c:pt>
                <c:pt idx="1703">
                  <c:v>790.73</c:v>
                </c:pt>
                <c:pt idx="1704">
                  <c:v>790.99</c:v>
                </c:pt>
                <c:pt idx="1705">
                  <c:v>791.24</c:v>
                </c:pt>
                <c:pt idx="1706">
                  <c:v>791.49</c:v>
                </c:pt>
                <c:pt idx="1707">
                  <c:v>791.74</c:v>
                </c:pt>
                <c:pt idx="1708">
                  <c:v>791.99</c:v>
                </c:pt>
                <c:pt idx="1709">
                  <c:v>792.24</c:v>
                </c:pt>
                <c:pt idx="1710">
                  <c:v>792.49</c:v>
                </c:pt>
                <c:pt idx="1711">
                  <c:v>792.74</c:v>
                </c:pt>
                <c:pt idx="1712">
                  <c:v>793</c:v>
                </c:pt>
                <c:pt idx="1713">
                  <c:v>793.25</c:v>
                </c:pt>
                <c:pt idx="1714">
                  <c:v>793.5</c:v>
                </c:pt>
                <c:pt idx="1715">
                  <c:v>793.75</c:v>
                </c:pt>
                <c:pt idx="1716">
                  <c:v>794</c:v>
                </c:pt>
                <c:pt idx="1717">
                  <c:v>794.25</c:v>
                </c:pt>
                <c:pt idx="1718">
                  <c:v>794.5</c:v>
                </c:pt>
                <c:pt idx="1719">
                  <c:v>794.76</c:v>
                </c:pt>
                <c:pt idx="1720">
                  <c:v>795.01</c:v>
                </c:pt>
                <c:pt idx="1721">
                  <c:v>795.26</c:v>
                </c:pt>
                <c:pt idx="1722">
                  <c:v>795.51</c:v>
                </c:pt>
                <c:pt idx="1723">
                  <c:v>795.76</c:v>
                </c:pt>
                <c:pt idx="1724">
                  <c:v>796.01</c:v>
                </c:pt>
                <c:pt idx="1725">
                  <c:v>796.26</c:v>
                </c:pt>
                <c:pt idx="1726">
                  <c:v>796.51</c:v>
                </c:pt>
                <c:pt idx="1727">
                  <c:v>796.77</c:v>
                </c:pt>
                <c:pt idx="1728">
                  <c:v>797.02</c:v>
                </c:pt>
                <c:pt idx="1729">
                  <c:v>797.27</c:v>
                </c:pt>
                <c:pt idx="1730">
                  <c:v>797.52</c:v>
                </c:pt>
                <c:pt idx="1731">
                  <c:v>797.77</c:v>
                </c:pt>
                <c:pt idx="1732">
                  <c:v>798.02</c:v>
                </c:pt>
                <c:pt idx="1733">
                  <c:v>798.27</c:v>
                </c:pt>
                <c:pt idx="1734">
                  <c:v>798.52</c:v>
                </c:pt>
                <c:pt idx="1735">
                  <c:v>798.77</c:v>
                </c:pt>
                <c:pt idx="1736">
                  <c:v>799.03</c:v>
                </c:pt>
                <c:pt idx="1737">
                  <c:v>799.28</c:v>
                </c:pt>
                <c:pt idx="1738">
                  <c:v>799.53</c:v>
                </c:pt>
                <c:pt idx="1739">
                  <c:v>799.78</c:v>
                </c:pt>
                <c:pt idx="1740">
                  <c:v>800.03</c:v>
                </c:pt>
                <c:pt idx="1741">
                  <c:v>800.28</c:v>
                </c:pt>
                <c:pt idx="1742">
                  <c:v>800.53</c:v>
                </c:pt>
                <c:pt idx="1743">
                  <c:v>800.78</c:v>
                </c:pt>
                <c:pt idx="1744">
                  <c:v>801.03</c:v>
                </c:pt>
                <c:pt idx="1745">
                  <c:v>801.28</c:v>
                </c:pt>
                <c:pt idx="1746">
                  <c:v>801.54</c:v>
                </c:pt>
                <c:pt idx="1747">
                  <c:v>801.79</c:v>
                </c:pt>
                <c:pt idx="1748">
                  <c:v>802.04</c:v>
                </c:pt>
                <c:pt idx="1749">
                  <c:v>802.29</c:v>
                </c:pt>
                <c:pt idx="1750">
                  <c:v>802.54</c:v>
                </c:pt>
                <c:pt idx="1751">
                  <c:v>802.79</c:v>
                </c:pt>
                <c:pt idx="1752">
                  <c:v>803.04</c:v>
                </c:pt>
                <c:pt idx="1753">
                  <c:v>803.29</c:v>
                </c:pt>
                <c:pt idx="1754">
                  <c:v>803.54</c:v>
                </c:pt>
                <c:pt idx="1755">
                  <c:v>803.79</c:v>
                </c:pt>
                <c:pt idx="1756">
                  <c:v>804.05</c:v>
                </c:pt>
                <c:pt idx="1757">
                  <c:v>804.3</c:v>
                </c:pt>
                <c:pt idx="1758">
                  <c:v>804.55</c:v>
                </c:pt>
                <c:pt idx="1759">
                  <c:v>804.8</c:v>
                </c:pt>
                <c:pt idx="1760">
                  <c:v>805.05</c:v>
                </c:pt>
                <c:pt idx="1761">
                  <c:v>805.3</c:v>
                </c:pt>
                <c:pt idx="1762">
                  <c:v>805.55</c:v>
                </c:pt>
                <c:pt idx="1763">
                  <c:v>805.8</c:v>
                </c:pt>
                <c:pt idx="1764">
                  <c:v>806.05</c:v>
                </c:pt>
                <c:pt idx="1765">
                  <c:v>806.3</c:v>
                </c:pt>
                <c:pt idx="1766">
                  <c:v>806.55</c:v>
                </c:pt>
                <c:pt idx="1767">
                  <c:v>806.81</c:v>
                </c:pt>
                <c:pt idx="1768">
                  <c:v>807.06</c:v>
                </c:pt>
                <c:pt idx="1769">
                  <c:v>807.31</c:v>
                </c:pt>
                <c:pt idx="1770">
                  <c:v>807.56</c:v>
                </c:pt>
                <c:pt idx="1771">
                  <c:v>807.81</c:v>
                </c:pt>
                <c:pt idx="1772">
                  <c:v>808.06</c:v>
                </c:pt>
                <c:pt idx="1773">
                  <c:v>808.31</c:v>
                </c:pt>
                <c:pt idx="1774">
                  <c:v>808.56</c:v>
                </c:pt>
                <c:pt idx="1775">
                  <c:v>808.81</c:v>
                </c:pt>
                <c:pt idx="1776">
                  <c:v>809.06</c:v>
                </c:pt>
                <c:pt idx="1777">
                  <c:v>809.31</c:v>
                </c:pt>
                <c:pt idx="1778">
                  <c:v>809.56</c:v>
                </c:pt>
                <c:pt idx="1779">
                  <c:v>809.81</c:v>
                </c:pt>
                <c:pt idx="1780">
                  <c:v>810.06</c:v>
                </c:pt>
                <c:pt idx="1781">
                  <c:v>810.32</c:v>
                </c:pt>
                <c:pt idx="1782">
                  <c:v>810.57</c:v>
                </c:pt>
                <c:pt idx="1783">
                  <c:v>810.82</c:v>
                </c:pt>
                <c:pt idx="1784">
                  <c:v>811.07</c:v>
                </c:pt>
                <c:pt idx="1785">
                  <c:v>811.32</c:v>
                </c:pt>
                <c:pt idx="1786">
                  <c:v>811.57</c:v>
                </c:pt>
                <c:pt idx="1787">
                  <c:v>811.82</c:v>
                </c:pt>
                <c:pt idx="1788">
                  <c:v>812.07</c:v>
                </c:pt>
                <c:pt idx="1789">
                  <c:v>812.32</c:v>
                </c:pt>
                <c:pt idx="1790">
                  <c:v>812.57</c:v>
                </c:pt>
                <c:pt idx="1791">
                  <c:v>812.82</c:v>
                </c:pt>
                <c:pt idx="1792">
                  <c:v>813.07</c:v>
                </c:pt>
                <c:pt idx="1793">
                  <c:v>813.32</c:v>
                </c:pt>
                <c:pt idx="1794">
                  <c:v>813.57</c:v>
                </c:pt>
                <c:pt idx="1795">
                  <c:v>813.82</c:v>
                </c:pt>
                <c:pt idx="1796">
                  <c:v>814.07</c:v>
                </c:pt>
                <c:pt idx="1797">
                  <c:v>814.33</c:v>
                </c:pt>
                <c:pt idx="1798">
                  <c:v>814.58</c:v>
                </c:pt>
                <c:pt idx="1799">
                  <c:v>814.83</c:v>
                </c:pt>
                <c:pt idx="1800">
                  <c:v>815.08</c:v>
                </c:pt>
                <c:pt idx="1801">
                  <c:v>815.33</c:v>
                </c:pt>
                <c:pt idx="1802">
                  <c:v>815.58</c:v>
                </c:pt>
                <c:pt idx="1803">
                  <c:v>815.83</c:v>
                </c:pt>
                <c:pt idx="1804">
                  <c:v>816.08</c:v>
                </c:pt>
                <c:pt idx="1805">
                  <c:v>816.33</c:v>
                </c:pt>
                <c:pt idx="1806">
                  <c:v>816.58</c:v>
                </c:pt>
                <c:pt idx="1807">
                  <c:v>816.83</c:v>
                </c:pt>
                <c:pt idx="1808">
                  <c:v>817.08</c:v>
                </c:pt>
                <c:pt idx="1809">
                  <c:v>817.33</c:v>
                </c:pt>
                <c:pt idx="1810">
                  <c:v>817.58</c:v>
                </c:pt>
                <c:pt idx="1811">
                  <c:v>817.83</c:v>
                </c:pt>
                <c:pt idx="1812">
                  <c:v>818.08</c:v>
                </c:pt>
                <c:pt idx="1813">
                  <c:v>818.33</c:v>
                </c:pt>
                <c:pt idx="1814">
                  <c:v>818.58</c:v>
                </c:pt>
                <c:pt idx="1815">
                  <c:v>818.83</c:v>
                </c:pt>
                <c:pt idx="1816">
                  <c:v>819.08</c:v>
                </c:pt>
                <c:pt idx="1817">
                  <c:v>819.33</c:v>
                </c:pt>
                <c:pt idx="1818">
                  <c:v>819.58</c:v>
                </c:pt>
                <c:pt idx="1819">
                  <c:v>819.84</c:v>
                </c:pt>
                <c:pt idx="1820">
                  <c:v>820.09</c:v>
                </c:pt>
                <c:pt idx="1821">
                  <c:v>820.34</c:v>
                </c:pt>
                <c:pt idx="1822">
                  <c:v>820.59</c:v>
                </c:pt>
                <c:pt idx="1823">
                  <c:v>820.84</c:v>
                </c:pt>
                <c:pt idx="1824">
                  <c:v>821.09</c:v>
                </c:pt>
                <c:pt idx="1825">
                  <c:v>821.34</c:v>
                </c:pt>
                <c:pt idx="1826">
                  <c:v>821.59</c:v>
                </c:pt>
                <c:pt idx="1827">
                  <c:v>821.84</c:v>
                </c:pt>
                <c:pt idx="1828">
                  <c:v>822.09</c:v>
                </c:pt>
                <c:pt idx="1829">
                  <c:v>822.34</c:v>
                </c:pt>
                <c:pt idx="1830">
                  <c:v>822.59</c:v>
                </c:pt>
                <c:pt idx="1831">
                  <c:v>822.84</c:v>
                </c:pt>
                <c:pt idx="1832">
                  <c:v>823.09</c:v>
                </c:pt>
                <c:pt idx="1833">
                  <c:v>823.34</c:v>
                </c:pt>
                <c:pt idx="1834">
                  <c:v>823.59</c:v>
                </c:pt>
                <c:pt idx="1835">
                  <c:v>823.84</c:v>
                </c:pt>
                <c:pt idx="1836">
                  <c:v>824.09</c:v>
                </c:pt>
                <c:pt idx="1837">
                  <c:v>824.34</c:v>
                </c:pt>
                <c:pt idx="1838">
                  <c:v>824.59</c:v>
                </c:pt>
                <c:pt idx="1839">
                  <c:v>824.84</c:v>
                </c:pt>
                <c:pt idx="1840">
                  <c:v>825.09</c:v>
                </c:pt>
                <c:pt idx="1841">
                  <c:v>825.34</c:v>
                </c:pt>
                <c:pt idx="1842">
                  <c:v>825.59</c:v>
                </c:pt>
                <c:pt idx="1843">
                  <c:v>825.84</c:v>
                </c:pt>
                <c:pt idx="1844">
                  <c:v>826.09</c:v>
                </c:pt>
                <c:pt idx="1845">
                  <c:v>826.34</c:v>
                </c:pt>
                <c:pt idx="1846">
                  <c:v>826.59</c:v>
                </c:pt>
                <c:pt idx="1847">
                  <c:v>826.84</c:v>
                </c:pt>
                <c:pt idx="1848">
                  <c:v>827.09</c:v>
                </c:pt>
                <c:pt idx="1849">
                  <c:v>827.34</c:v>
                </c:pt>
                <c:pt idx="1850">
                  <c:v>827.59</c:v>
                </c:pt>
                <c:pt idx="1851">
                  <c:v>827.84</c:v>
                </c:pt>
                <c:pt idx="1852">
                  <c:v>828.09</c:v>
                </c:pt>
                <c:pt idx="1853">
                  <c:v>828.34</c:v>
                </c:pt>
                <c:pt idx="1854">
                  <c:v>828.59</c:v>
                </c:pt>
                <c:pt idx="1855">
                  <c:v>828.84</c:v>
                </c:pt>
                <c:pt idx="1856">
                  <c:v>829.09</c:v>
                </c:pt>
                <c:pt idx="1857">
                  <c:v>829.34</c:v>
                </c:pt>
                <c:pt idx="1858">
                  <c:v>829.59</c:v>
                </c:pt>
                <c:pt idx="1859">
                  <c:v>829.84</c:v>
                </c:pt>
                <c:pt idx="1860">
                  <c:v>830.09</c:v>
                </c:pt>
                <c:pt idx="1861">
                  <c:v>830.34</c:v>
                </c:pt>
                <c:pt idx="1862">
                  <c:v>830.59</c:v>
                </c:pt>
                <c:pt idx="1863">
                  <c:v>830.84</c:v>
                </c:pt>
                <c:pt idx="1864">
                  <c:v>831.09</c:v>
                </c:pt>
                <c:pt idx="1865">
                  <c:v>831.34</c:v>
                </c:pt>
                <c:pt idx="1866">
                  <c:v>831.59</c:v>
                </c:pt>
                <c:pt idx="1867">
                  <c:v>831.84</c:v>
                </c:pt>
                <c:pt idx="1868">
                  <c:v>832.09</c:v>
                </c:pt>
                <c:pt idx="1869">
                  <c:v>832.34</c:v>
                </c:pt>
                <c:pt idx="1870">
                  <c:v>832.59</c:v>
                </c:pt>
                <c:pt idx="1871">
                  <c:v>832.84</c:v>
                </c:pt>
                <c:pt idx="1872">
                  <c:v>833.09</c:v>
                </c:pt>
                <c:pt idx="1873">
                  <c:v>833.34</c:v>
                </c:pt>
                <c:pt idx="1874">
                  <c:v>833.59</c:v>
                </c:pt>
                <c:pt idx="1875">
                  <c:v>833.84</c:v>
                </c:pt>
                <c:pt idx="1876">
                  <c:v>834.09</c:v>
                </c:pt>
                <c:pt idx="1877">
                  <c:v>834.34</c:v>
                </c:pt>
                <c:pt idx="1878">
                  <c:v>834.59</c:v>
                </c:pt>
                <c:pt idx="1879">
                  <c:v>834.84</c:v>
                </c:pt>
                <c:pt idx="1880">
                  <c:v>835.09</c:v>
                </c:pt>
                <c:pt idx="1881">
                  <c:v>835.34</c:v>
                </c:pt>
                <c:pt idx="1882">
                  <c:v>835.59</c:v>
                </c:pt>
                <c:pt idx="1883">
                  <c:v>835.84</c:v>
                </c:pt>
                <c:pt idx="1884">
                  <c:v>836.09</c:v>
                </c:pt>
                <c:pt idx="1885">
                  <c:v>836.34</c:v>
                </c:pt>
                <c:pt idx="1886">
                  <c:v>836.59</c:v>
                </c:pt>
                <c:pt idx="1887">
                  <c:v>836.84</c:v>
                </c:pt>
                <c:pt idx="1888">
                  <c:v>837.09</c:v>
                </c:pt>
                <c:pt idx="1889">
                  <c:v>837.34</c:v>
                </c:pt>
                <c:pt idx="1890">
                  <c:v>837.59</c:v>
                </c:pt>
                <c:pt idx="1891">
                  <c:v>837.84</c:v>
                </c:pt>
                <c:pt idx="1892">
                  <c:v>838.09</c:v>
                </c:pt>
                <c:pt idx="1893">
                  <c:v>838.34</c:v>
                </c:pt>
                <c:pt idx="1894">
                  <c:v>838.58</c:v>
                </c:pt>
                <c:pt idx="1895">
                  <c:v>838.83</c:v>
                </c:pt>
                <c:pt idx="1896">
                  <c:v>839.08</c:v>
                </c:pt>
                <c:pt idx="1897">
                  <c:v>839.33</c:v>
                </c:pt>
                <c:pt idx="1898">
                  <c:v>839.58</c:v>
                </c:pt>
                <c:pt idx="1899">
                  <c:v>839.83</c:v>
                </c:pt>
                <c:pt idx="1900">
                  <c:v>840.08</c:v>
                </c:pt>
                <c:pt idx="1901">
                  <c:v>840.33</c:v>
                </c:pt>
                <c:pt idx="1902">
                  <c:v>840.58</c:v>
                </c:pt>
                <c:pt idx="1903">
                  <c:v>840.83</c:v>
                </c:pt>
                <c:pt idx="1904">
                  <c:v>841.08</c:v>
                </c:pt>
                <c:pt idx="1905">
                  <c:v>841.33</c:v>
                </c:pt>
                <c:pt idx="1906">
                  <c:v>841.58</c:v>
                </c:pt>
                <c:pt idx="1907">
                  <c:v>841.83</c:v>
                </c:pt>
                <c:pt idx="1908">
                  <c:v>842.08</c:v>
                </c:pt>
                <c:pt idx="1909">
                  <c:v>842.33</c:v>
                </c:pt>
                <c:pt idx="1910">
                  <c:v>842.58</c:v>
                </c:pt>
                <c:pt idx="1911">
                  <c:v>842.83</c:v>
                </c:pt>
                <c:pt idx="1912">
                  <c:v>843.08</c:v>
                </c:pt>
                <c:pt idx="1913">
                  <c:v>843.33</c:v>
                </c:pt>
                <c:pt idx="1914">
                  <c:v>843.58</c:v>
                </c:pt>
                <c:pt idx="1915">
                  <c:v>843.83</c:v>
                </c:pt>
                <c:pt idx="1916">
                  <c:v>844.07</c:v>
                </c:pt>
                <c:pt idx="1917">
                  <c:v>844.32</c:v>
                </c:pt>
                <c:pt idx="1918">
                  <c:v>844.57</c:v>
                </c:pt>
                <c:pt idx="1919">
                  <c:v>844.82</c:v>
                </c:pt>
                <c:pt idx="1920">
                  <c:v>845.07</c:v>
                </c:pt>
                <c:pt idx="1921">
                  <c:v>845.32</c:v>
                </c:pt>
                <c:pt idx="1922">
                  <c:v>845.57</c:v>
                </c:pt>
                <c:pt idx="1923">
                  <c:v>845.82</c:v>
                </c:pt>
                <c:pt idx="1924">
                  <c:v>846.07</c:v>
                </c:pt>
                <c:pt idx="1925">
                  <c:v>846.32</c:v>
                </c:pt>
                <c:pt idx="1926">
                  <c:v>846.57</c:v>
                </c:pt>
                <c:pt idx="1927">
                  <c:v>846.82</c:v>
                </c:pt>
                <c:pt idx="1928">
                  <c:v>847.07</c:v>
                </c:pt>
                <c:pt idx="1929">
                  <c:v>847.32</c:v>
                </c:pt>
                <c:pt idx="1930">
                  <c:v>847.57</c:v>
                </c:pt>
                <c:pt idx="1931">
                  <c:v>847.82</c:v>
                </c:pt>
                <c:pt idx="1932">
                  <c:v>848.06</c:v>
                </c:pt>
                <c:pt idx="1933">
                  <c:v>848.31</c:v>
                </c:pt>
                <c:pt idx="1934">
                  <c:v>848.56</c:v>
                </c:pt>
                <c:pt idx="1935">
                  <c:v>848.81</c:v>
                </c:pt>
                <c:pt idx="1936">
                  <c:v>849.06</c:v>
                </c:pt>
                <c:pt idx="1937">
                  <c:v>849.31</c:v>
                </c:pt>
                <c:pt idx="1938">
                  <c:v>849.56</c:v>
                </c:pt>
                <c:pt idx="1939">
                  <c:v>849.81</c:v>
                </c:pt>
                <c:pt idx="1940">
                  <c:v>850.06</c:v>
                </c:pt>
                <c:pt idx="1941">
                  <c:v>850.31</c:v>
                </c:pt>
                <c:pt idx="1942">
                  <c:v>850.56</c:v>
                </c:pt>
                <c:pt idx="1943">
                  <c:v>850.81</c:v>
                </c:pt>
                <c:pt idx="1944">
                  <c:v>851.06</c:v>
                </c:pt>
                <c:pt idx="1945">
                  <c:v>851.3</c:v>
                </c:pt>
                <c:pt idx="1946">
                  <c:v>851.55</c:v>
                </c:pt>
                <c:pt idx="1947">
                  <c:v>851.8</c:v>
                </c:pt>
                <c:pt idx="1948">
                  <c:v>852.05</c:v>
                </c:pt>
                <c:pt idx="1949">
                  <c:v>852.3</c:v>
                </c:pt>
                <c:pt idx="1950">
                  <c:v>852.55</c:v>
                </c:pt>
                <c:pt idx="1951">
                  <c:v>852.8</c:v>
                </c:pt>
                <c:pt idx="1952">
                  <c:v>853.05</c:v>
                </c:pt>
                <c:pt idx="1953">
                  <c:v>853.3</c:v>
                </c:pt>
                <c:pt idx="1954">
                  <c:v>853.55</c:v>
                </c:pt>
                <c:pt idx="1955">
                  <c:v>853.8</c:v>
                </c:pt>
                <c:pt idx="1956">
                  <c:v>854.04</c:v>
                </c:pt>
                <c:pt idx="1957">
                  <c:v>854.29</c:v>
                </c:pt>
                <c:pt idx="1958">
                  <c:v>854.54</c:v>
                </c:pt>
                <c:pt idx="1959">
                  <c:v>854.79</c:v>
                </c:pt>
                <c:pt idx="1960">
                  <c:v>855.04</c:v>
                </c:pt>
                <c:pt idx="1961">
                  <c:v>855.29</c:v>
                </c:pt>
                <c:pt idx="1962">
                  <c:v>855.54</c:v>
                </c:pt>
                <c:pt idx="1963">
                  <c:v>855.79</c:v>
                </c:pt>
                <c:pt idx="1964">
                  <c:v>856.04</c:v>
                </c:pt>
                <c:pt idx="1965">
                  <c:v>856.29</c:v>
                </c:pt>
                <c:pt idx="1966">
                  <c:v>856.54</c:v>
                </c:pt>
                <c:pt idx="1967">
                  <c:v>856.78</c:v>
                </c:pt>
                <c:pt idx="1968">
                  <c:v>857.03</c:v>
                </c:pt>
                <c:pt idx="1969">
                  <c:v>857.28</c:v>
                </c:pt>
                <c:pt idx="1970">
                  <c:v>857.53</c:v>
                </c:pt>
                <c:pt idx="1971">
                  <c:v>857.78</c:v>
                </c:pt>
                <c:pt idx="1972">
                  <c:v>858.03</c:v>
                </c:pt>
                <c:pt idx="1973">
                  <c:v>858.28</c:v>
                </c:pt>
                <c:pt idx="1974">
                  <c:v>858.53</c:v>
                </c:pt>
                <c:pt idx="1975">
                  <c:v>858.78</c:v>
                </c:pt>
                <c:pt idx="1976">
                  <c:v>859.02</c:v>
                </c:pt>
                <c:pt idx="1977">
                  <c:v>859.27</c:v>
                </c:pt>
                <c:pt idx="1978">
                  <c:v>859.52</c:v>
                </c:pt>
                <c:pt idx="1979">
                  <c:v>859.77</c:v>
                </c:pt>
                <c:pt idx="1980">
                  <c:v>860.02</c:v>
                </c:pt>
                <c:pt idx="1981">
                  <c:v>860.27</c:v>
                </c:pt>
                <c:pt idx="1982">
                  <c:v>860.52</c:v>
                </c:pt>
                <c:pt idx="1983">
                  <c:v>860.77</c:v>
                </c:pt>
                <c:pt idx="1984">
                  <c:v>861.02</c:v>
                </c:pt>
                <c:pt idx="1985">
                  <c:v>861.26</c:v>
                </c:pt>
                <c:pt idx="1986">
                  <c:v>861.51</c:v>
                </c:pt>
                <c:pt idx="1987">
                  <c:v>861.76</c:v>
                </c:pt>
                <c:pt idx="1988">
                  <c:v>862.01</c:v>
                </c:pt>
                <c:pt idx="1989">
                  <c:v>862.26</c:v>
                </c:pt>
                <c:pt idx="1990">
                  <c:v>862.51</c:v>
                </c:pt>
                <c:pt idx="1991">
                  <c:v>862.76</c:v>
                </c:pt>
                <c:pt idx="1992">
                  <c:v>863.01</c:v>
                </c:pt>
                <c:pt idx="1993">
                  <c:v>863.25</c:v>
                </c:pt>
                <c:pt idx="1994">
                  <c:v>863.5</c:v>
                </c:pt>
                <c:pt idx="1995">
                  <c:v>863.75</c:v>
                </c:pt>
                <c:pt idx="1996">
                  <c:v>864</c:v>
                </c:pt>
                <c:pt idx="1997">
                  <c:v>864.25</c:v>
                </c:pt>
                <c:pt idx="1998">
                  <c:v>864.5</c:v>
                </c:pt>
                <c:pt idx="1999">
                  <c:v>864.75</c:v>
                </c:pt>
                <c:pt idx="2000">
                  <c:v>865</c:v>
                </c:pt>
                <c:pt idx="2001">
                  <c:v>865.24</c:v>
                </c:pt>
                <c:pt idx="2002">
                  <c:v>865.49</c:v>
                </c:pt>
                <c:pt idx="2003">
                  <c:v>865.74</c:v>
                </c:pt>
                <c:pt idx="2004">
                  <c:v>865.99</c:v>
                </c:pt>
                <c:pt idx="2005">
                  <c:v>866.24</c:v>
                </c:pt>
                <c:pt idx="2006">
                  <c:v>866.49</c:v>
                </c:pt>
                <c:pt idx="2007">
                  <c:v>866.74</c:v>
                </c:pt>
                <c:pt idx="2008">
                  <c:v>866.98</c:v>
                </c:pt>
                <c:pt idx="2009">
                  <c:v>867.23</c:v>
                </c:pt>
                <c:pt idx="2010">
                  <c:v>867.48</c:v>
                </c:pt>
                <c:pt idx="2011">
                  <c:v>867.73</c:v>
                </c:pt>
                <c:pt idx="2012">
                  <c:v>867.98</c:v>
                </c:pt>
                <c:pt idx="2013">
                  <c:v>868.23</c:v>
                </c:pt>
                <c:pt idx="2014">
                  <c:v>868.48</c:v>
                </c:pt>
                <c:pt idx="2015">
                  <c:v>868.72</c:v>
                </c:pt>
                <c:pt idx="2016">
                  <c:v>868.97</c:v>
                </c:pt>
                <c:pt idx="2017">
                  <c:v>869.22</c:v>
                </c:pt>
                <c:pt idx="2018">
                  <c:v>869.47</c:v>
                </c:pt>
                <c:pt idx="2019">
                  <c:v>869.72</c:v>
                </c:pt>
                <c:pt idx="2020">
                  <c:v>869.97</c:v>
                </c:pt>
                <c:pt idx="2021">
                  <c:v>870.21</c:v>
                </c:pt>
                <c:pt idx="2022">
                  <c:v>870.46</c:v>
                </c:pt>
                <c:pt idx="2023">
                  <c:v>870.71</c:v>
                </c:pt>
                <c:pt idx="2024">
                  <c:v>870.96</c:v>
                </c:pt>
                <c:pt idx="2025">
                  <c:v>871.21</c:v>
                </c:pt>
                <c:pt idx="2026">
                  <c:v>871.46</c:v>
                </c:pt>
                <c:pt idx="2027">
                  <c:v>871.71</c:v>
                </c:pt>
                <c:pt idx="2028">
                  <c:v>871.95</c:v>
                </c:pt>
                <c:pt idx="2029">
                  <c:v>872.2</c:v>
                </c:pt>
                <c:pt idx="2030">
                  <c:v>872.45</c:v>
                </c:pt>
                <c:pt idx="2031">
                  <c:v>872.7</c:v>
                </c:pt>
                <c:pt idx="2032">
                  <c:v>872.95</c:v>
                </c:pt>
                <c:pt idx="2033">
                  <c:v>873.2</c:v>
                </c:pt>
                <c:pt idx="2034">
                  <c:v>873.44</c:v>
                </c:pt>
                <c:pt idx="2035">
                  <c:v>873.69</c:v>
                </c:pt>
                <c:pt idx="2036">
                  <c:v>873.94</c:v>
                </c:pt>
                <c:pt idx="2037">
                  <c:v>874.19</c:v>
                </c:pt>
                <c:pt idx="2038">
                  <c:v>874.44</c:v>
                </c:pt>
                <c:pt idx="2039">
                  <c:v>874.69</c:v>
                </c:pt>
                <c:pt idx="2040">
                  <c:v>874.93</c:v>
                </c:pt>
                <c:pt idx="2041">
                  <c:v>875.18</c:v>
                </c:pt>
                <c:pt idx="2042">
                  <c:v>875.43</c:v>
                </c:pt>
                <c:pt idx="2043">
                  <c:v>875.68</c:v>
                </c:pt>
                <c:pt idx="2044">
                  <c:v>875.93</c:v>
                </c:pt>
                <c:pt idx="2045">
                  <c:v>876.18</c:v>
                </c:pt>
                <c:pt idx="2046">
                  <c:v>876.42</c:v>
                </c:pt>
                <c:pt idx="2047">
                  <c:v>876.67</c:v>
                </c:pt>
                <c:pt idx="2048">
                  <c:v>876.92</c:v>
                </c:pt>
                <c:pt idx="2049">
                  <c:v>877.17</c:v>
                </c:pt>
                <c:pt idx="2050">
                  <c:v>877.42</c:v>
                </c:pt>
                <c:pt idx="2051">
                  <c:v>877.66</c:v>
                </c:pt>
                <c:pt idx="2052">
                  <c:v>877.91</c:v>
                </c:pt>
                <c:pt idx="2053">
                  <c:v>878.16</c:v>
                </c:pt>
                <c:pt idx="2054">
                  <c:v>878.41</c:v>
                </c:pt>
                <c:pt idx="2055">
                  <c:v>878.66</c:v>
                </c:pt>
                <c:pt idx="2056">
                  <c:v>878.91</c:v>
                </c:pt>
                <c:pt idx="2057">
                  <c:v>879.15</c:v>
                </c:pt>
                <c:pt idx="2058">
                  <c:v>879.4</c:v>
                </c:pt>
                <c:pt idx="2059">
                  <c:v>879.65</c:v>
                </c:pt>
                <c:pt idx="2060">
                  <c:v>879.9</c:v>
                </c:pt>
                <c:pt idx="2061">
                  <c:v>880.15</c:v>
                </c:pt>
                <c:pt idx="2062">
                  <c:v>880.39</c:v>
                </c:pt>
                <c:pt idx="2063">
                  <c:v>880.64</c:v>
                </c:pt>
                <c:pt idx="2064">
                  <c:v>880.89</c:v>
                </c:pt>
                <c:pt idx="2065">
                  <c:v>881.14</c:v>
                </c:pt>
                <c:pt idx="2066">
                  <c:v>881.39</c:v>
                </c:pt>
                <c:pt idx="2067">
                  <c:v>881.63</c:v>
                </c:pt>
                <c:pt idx="2068">
                  <c:v>881.88</c:v>
                </c:pt>
                <c:pt idx="2069">
                  <c:v>882.13</c:v>
                </c:pt>
                <c:pt idx="2070">
                  <c:v>882.38</c:v>
                </c:pt>
                <c:pt idx="2071">
                  <c:v>882.63</c:v>
                </c:pt>
                <c:pt idx="2072">
                  <c:v>882.87</c:v>
                </c:pt>
                <c:pt idx="2073">
                  <c:v>883.12</c:v>
                </c:pt>
                <c:pt idx="2074">
                  <c:v>883.37</c:v>
                </c:pt>
                <c:pt idx="2075">
                  <c:v>883.62</c:v>
                </c:pt>
                <c:pt idx="2076">
                  <c:v>883.87</c:v>
                </c:pt>
                <c:pt idx="2077">
                  <c:v>884.11</c:v>
                </c:pt>
                <c:pt idx="2078">
                  <c:v>884.36</c:v>
                </c:pt>
                <c:pt idx="2079">
                  <c:v>884.61</c:v>
                </c:pt>
                <c:pt idx="2080">
                  <c:v>884.86</c:v>
                </c:pt>
                <c:pt idx="2081">
                  <c:v>885.11</c:v>
                </c:pt>
                <c:pt idx="2082">
                  <c:v>885.35</c:v>
                </c:pt>
                <c:pt idx="2083">
                  <c:v>885.6</c:v>
                </c:pt>
                <c:pt idx="2084">
                  <c:v>885.85</c:v>
                </c:pt>
                <c:pt idx="2085">
                  <c:v>886.1</c:v>
                </c:pt>
                <c:pt idx="2086">
                  <c:v>886.35</c:v>
                </c:pt>
                <c:pt idx="2087">
                  <c:v>886.59</c:v>
                </c:pt>
                <c:pt idx="2088">
                  <c:v>886.84</c:v>
                </c:pt>
                <c:pt idx="2089">
                  <c:v>887.09</c:v>
                </c:pt>
                <c:pt idx="2090">
                  <c:v>887.34</c:v>
                </c:pt>
                <c:pt idx="2091">
                  <c:v>887.58</c:v>
                </c:pt>
                <c:pt idx="2092">
                  <c:v>887.83</c:v>
                </c:pt>
                <c:pt idx="2093">
                  <c:v>888.08</c:v>
                </c:pt>
                <c:pt idx="2094">
                  <c:v>888.33</c:v>
                </c:pt>
                <c:pt idx="2095">
                  <c:v>888.58</c:v>
                </c:pt>
                <c:pt idx="2096">
                  <c:v>888.82</c:v>
                </c:pt>
                <c:pt idx="2097">
                  <c:v>889.07</c:v>
                </c:pt>
                <c:pt idx="2098">
                  <c:v>889.32</c:v>
                </c:pt>
                <c:pt idx="2099">
                  <c:v>889.57</c:v>
                </c:pt>
                <c:pt idx="2100">
                  <c:v>889.81</c:v>
                </c:pt>
                <c:pt idx="2101">
                  <c:v>890.06</c:v>
                </c:pt>
                <c:pt idx="2102">
                  <c:v>890.31</c:v>
                </c:pt>
                <c:pt idx="2103">
                  <c:v>890.56</c:v>
                </c:pt>
                <c:pt idx="2104">
                  <c:v>890.8</c:v>
                </c:pt>
                <c:pt idx="2105">
                  <c:v>891.05</c:v>
                </c:pt>
                <c:pt idx="2106">
                  <c:v>891.3</c:v>
                </c:pt>
                <c:pt idx="2107">
                  <c:v>891.55</c:v>
                </c:pt>
                <c:pt idx="2108">
                  <c:v>891.8</c:v>
                </c:pt>
                <c:pt idx="2109">
                  <c:v>892.04</c:v>
                </c:pt>
                <c:pt idx="2110">
                  <c:v>892.29</c:v>
                </c:pt>
                <c:pt idx="2111">
                  <c:v>892.54</c:v>
                </c:pt>
                <c:pt idx="2112">
                  <c:v>892.79</c:v>
                </c:pt>
                <c:pt idx="2113">
                  <c:v>893.03</c:v>
                </c:pt>
                <c:pt idx="2114">
                  <c:v>893.28</c:v>
                </c:pt>
                <c:pt idx="2115">
                  <c:v>893.53</c:v>
                </c:pt>
                <c:pt idx="2116">
                  <c:v>893.78</c:v>
                </c:pt>
                <c:pt idx="2117">
                  <c:v>894.02</c:v>
                </c:pt>
                <c:pt idx="2118">
                  <c:v>894.27</c:v>
                </c:pt>
                <c:pt idx="2119">
                  <c:v>894.52</c:v>
                </c:pt>
                <c:pt idx="2120">
                  <c:v>894.77</c:v>
                </c:pt>
                <c:pt idx="2121">
                  <c:v>895.01</c:v>
                </c:pt>
                <c:pt idx="2122">
                  <c:v>895.26</c:v>
                </c:pt>
                <c:pt idx="2123">
                  <c:v>895.51</c:v>
                </c:pt>
                <c:pt idx="2124">
                  <c:v>895.76</c:v>
                </c:pt>
                <c:pt idx="2125">
                  <c:v>896</c:v>
                </c:pt>
                <c:pt idx="2126">
                  <c:v>896.25</c:v>
                </c:pt>
                <c:pt idx="2127">
                  <c:v>896.5</c:v>
                </c:pt>
                <c:pt idx="2128">
                  <c:v>896.75</c:v>
                </c:pt>
                <c:pt idx="2129">
                  <c:v>896.99</c:v>
                </c:pt>
                <c:pt idx="2130">
                  <c:v>897.24</c:v>
                </c:pt>
                <c:pt idx="2131">
                  <c:v>897.49</c:v>
                </c:pt>
                <c:pt idx="2132">
                  <c:v>897.74</c:v>
                </c:pt>
                <c:pt idx="2133">
                  <c:v>897.98</c:v>
                </c:pt>
                <c:pt idx="2134">
                  <c:v>898.23</c:v>
                </c:pt>
                <c:pt idx="2135">
                  <c:v>898.48</c:v>
                </c:pt>
                <c:pt idx="2136">
                  <c:v>898.73</c:v>
                </c:pt>
                <c:pt idx="2137">
                  <c:v>898.97</c:v>
                </c:pt>
                <c:pt idx="2138">
                  <c:v>899.22</c:v>
                </c:pt>
                <c:pt idx="2139">
                  <c:v>899.47</c:v>
                </c:pt>
                <c:pt idx="2140">
                  <c:v>899.72</c:v>
                </c:pt>
                <c:pt idx="2141">
                  <c:v>899.96</c:v>
                </c:pt>
                <c:pt idx="2142">
                  <c:v>900.21</c:v>
                </c:pt>
                <c:pt idx="2143">
                  <c:v>900.46</c:v>
                </c:pt>
                <c:pt idx="2144">
                  <c:v>900.7</c:v>
                </c:pt>
                <c:pt idx="2145">
                  <c:v>900.95</c:v>
                </c:pt>
                <c:pt idx="2146">
                  <c:v>901.2</c:v>
                </c:pt>
                <c:pt idx="2147">
                  <c:v>901.45</c:v>
                </c:pt>
                <c:pt idx="2148">
                  <c:v>901.69</c:v>
                </c:pt>
                <c:pt idx="2149">
                  <c:v>901.94</c:v>
                </c:pt>
                <c:pt idx="2150">
                  <c:v>902.19</c:v>
                </c:pt>
                <c:pt idx="2151">
                  <c:v>902.44</c:v>
                </c:pt>
                <c:pt idx="2152">
                  <c:v>902.68</c:v>
                </c:pt>
                <c:pt idx="2153">
                  <c:v>902.93</c:v>
                </c:pt>
                <c:pt idx="2154">
                  <c:v>903.18</c:v>
                </c:pt>
                <c:pt idx="2155">
                  <c:v>903.42</c:v>
                </c:pt>
                <c:pt idx="2156">
                  <c:v>903.67</c:v>
                </c:pt>
                <c:pt idx="2157">
                  <c:v>903.92</c:v>
                </c:pt>
                <c:pt idx="2158">
                  <c:v>904.17</c:v>
                </c:pt>
                <c:pt idx="2159">
                  <c:v>904.41</c:v>
                </c:pt>
                <c:pt idx="2160">
                  <c:v>904.66</c:v>
                </c:pt>
                <c:pt idx="2161">
                  <c:v>904.91</c:v>
                </c:pt>
                <c:pt idx="2162">
                  <c:v>905.15</c:v>
                </c:pt>
                <c:pt idx="2163">
                  <c:v>905.4</c:v>
                </c:pt>
                <c:pt idx="2164">
                  <c:v>905.65</c:v>
                </c:pt>
                <c:pt idx="2165">
                  <c:v>905.9</c:v>
                </c:pt>
                <c:pt idx="2166">
                  <c:v>906.14</c:v>
                </c:pt>
                <c:pt idx="2167">
                  <c:v>906.39</c:v>
                </c:pt>
                <c:pt idx="2168">
                  <c:v>906.64</c:v>
                </c:pt>
                <c:pt idx="2169">
                  <c:v>906.88</c:v>
                </c:pt>
                <c:pt idx="2170">
                  <c:v>907.13</c:v>
                </c:pt>
                <c:pt idx="2171">
                  <c:v>907.38</c:v>
                </c:pt>
                <c:pt idx="2172">
                  <c:v>907.63</c:v>
                </c:pt>
                <c:pt idx="2173">
                  <c:v>907.87</c:v>
                </c:pt>
                <c:pt idx="2174">
                  <c:v>908.12</c:v>
                </c:pt>
                <c:pt idx="2175">
                  <c:v>908.37</c:v>
                </c:pt>
                <c:pt idx="2176">
                  <c:v>908.61</c:v>
                </c:pt>
                <c:pt idx="2177">
                  <c:v>908.86</c:v>
                </c:pt>
                <c:pt idx="2178">
                  <c:v>909.11</c:v>
                </c:pt>
                <c:pt idx="2179">
                  <c:v>909.35</c:v>
                </c:pt>
                <c:pt idx="2180">
                  <c:v>909.6</c:v>
                </c:pt>
                <c:pt idx="2181">
                  <c:v>909.85</c:v>
                </c:pt>
                <c:pt idx="2182">
                  <c:v>910.1</c:v>
                </c:pt>
                <c:pt idx="2183">
                  <c:v>910.34</c:v>
                </c:pt>
                <c:pt idx="2184">
                  <c:v>910.59</c:v>
                </c:pt>
                <c:pt idx="2185">
                  <c:v>910.84</c:v>
                </c:pt>
                <c:pt idx="2186">
                  <c:v>911.08</c:v>
                </c:pt>
                <c:pt idx="2187">
                  <c:v>911.33</c:v>
                </c:pt>
                <c:pt idx="2188">
                  <c:v>911.58</c:v>
                </c:pt>
                <c:pt idx="2189">
                  <c:v>911.82</c:v>
                </c:pt>
                <c:pt idx="2190">
                  <c:v>912.07</c:v>
                </c:pt>
                <c:pt idx="2191">
                  <c:v>912.32</c:v>
                </c:pt>
                <c:pt idx="2192">
                  <c:v>912.56</c:v>
                </c:pt>
                <c:pt idx="2193">
                  <c:v>912.81</c:v>
                </c:pt>
                <c:pt idx="2194">
                  <c:v>913.06</c:v>
                </c:pt>
                <c:pt idx="2195">
                  <c:v>913.3</c:v>
                </c:pt>
                <c:pt idx="2196">
                  <c:v>913.55</c:v>
                </c:pt>
                <c:pt idx="2197">
                  <c:v>913.8</c:v>
                </c:pt>
                <c:pt idx="2198">
                  <c:v>914.05</c:v>
                </c:pt>
                <c:pt idx="2199">
                  <c:v>914.29</c:v>
                </c:pt>
                <c:pt idx="2200">
                  <c:v>914.54</c:v>
                </c:pt>
                <c:pt idx="2201">
                  <c:v>914.79</c:v>
                </c:pt>
                <c:pt idx="2202">
                  <c:v>915.03</c:v>
                </c:pt>
                <c:pt idx="2203">
                  <c:v>915.28</c:v>
                </c:pt>
                <c:pt idx="2204">
                  <c:v>915.53</c:v>
                </c:pt>
                <c:pt idx="2205">
                  <c:v>915.77</c:v>
                </c:pt>
                <c:pt idx="2206">
                  <c:v>916.02</c:v>
                </c:pt>
                <c:pt idx="2207">
                  <c:v>916.27</c:v>
                </c:pt>
                <c:pt idx="2208">
                  <c:v>916.51</c:v>
                </c:pt>
                <c:pt idx="2209">
                  <c:v>916.76</c:v>
                </c:pt>
                <c:pt idx="2210">
                  <c:v>917.01</c:v>
                </c:pt>
                <c:pt idx="2211">
                  <c:v>917.25</c:v>
                </c:pt>
                <c:pt idx="2212">
                  <c:v>917.5</c:v>
                </c:pt>
                <c:pt idx="2213">
                  <c:v>917.75</c:v>
                </c:pt>
                <c:pt idx="2214">
                  <c:v>917.99</c:v>
                </c:pt>
                <c:pt idx="2215">
                  <c:v>918.24</c:v>
                </c:pt>
                <c:pt idx="2216">
                  <c:v>918.49</c:v>
                </c:pt>
                <c:pt idx="2217">
                  <c:v>918.73</c:v>
                </c:pt>
                <c:pt idx="2218">
                  <c:v>918.98</c:v>
                </c:pt>
                <c:pt idx="2219">
                  <c:v>919.23</c:v>
                </c:pt>
                <c:pt idx="2220">
                  <c:v>919.47</c:v>
                </c:pt>
                <c:pt idx="2221">
                  <c:v>919.72</c:v>
                </c:pt>
                <c:pt idx="2222">
                  <c:v>919.97</c:v>
                </c:pt>
                <c:pt idx="2223">
                  <c:v>920.21</c:v>
                </c:pt>
                <c:pt idx="2224">
                  <c:v>920.46</c:v>
                </c:pt>
                <c:pt idx="2225">
                  <c:v>920.7</c:v>
                </c:pt>
                <c:pt idx="2226">
                  <c:v>920.95</c:v>
                </c:pt>
                <c:pt idx="2227">
                  <c:v>921.2</c:v>
                </c:pt>
                <c:pt idx="2228">
                  <c:v>921.44</c:v>
                </c:pt>
                <c:pt idx="2229">
                  <c:v>921.69</c:v>
                </c:pt>
                <c:pt idx="2230">
                  <c:v>921.94</c:v>
                </c:pt>
                <c:pt idx="2231">
                  <c:v>922.18</c:v>
                </c:pt>
                <c:pt idx="2232">
                  <c:v>922.43</c:v>
                </c:pt>
                <c:pt idx="2233">
                  <c:v>922.68</c:v>
                </c:pt>
                <c:pt idx="2234">
                  <c:v>922.92</c:v>
                </c:pt>
                <c:pt idx="2235">
                  <c:v>923.17</c:v>
                </c:pt>
                <c:pt idx="2236">
                  <c:v>923.42</c:v>
                </c:pt>
                <c:pt idx="2237">
                  <c:v>923.66</c:v>
                </c:pt>
                <c:pt idx="2238">
                  <c:v>923.91</c:v>
                </c:pt>
                <c:pt idx="2239">
                  <c:v>924.16</c:v>
                </c:pt>
                <c:pt idx="2240">
                  <c:v>924.4</c:v>
                </c:pt>
                <c:pt idx="2241">
                  <c:v>924.65</c:v>
                </c:pt>
                <c:pt idx="2242">
                  <c:v>924.89</c:v>
                </c:pt>
                <c:pt idx="2243">
                  <c:v>925.14</c:v>
                </c:pt>
                <c:pt idx="2244">
                  <c:v>925.39</c:v>
                </c:pt>
                <c:pt idx="2245">
                  <c:v>925.63</c:v>
                </c:pt>
                <c:pt idx="2246">
                  <c:v>925.88</c:v>
                </c:pt>
                <c:pt idx="2247">
                  <c:v>926.13</c:v>
                </c:pt>
                <c:pt idx="2248">
                  <c:v>926.37</c:v>
                </c:pt>
                <c:pt idx="2249">
                  <c:v>926.62</c:v>
                </c:pt>
                <c:pt idx="2250">
                  <c:v>926.87</c:v>
                </c:pt>
                <c:pt idx="2251">
                  <c:v>927.11</c:v>
                </c:pt>
                <c:pt idx="2252">
                  <c:v>927.36</c:v>
                </c:pt>
                <c:pt idx="2253">
                  <c:v>927.6</c:v>
                </c:pt>
                <c:pt idx="2254">
                  <c:v>927.85</c:v>
                </c:pt>
                <c:pt idx="2255">
                  <c:v>928.1</c:v>
                </c:pt>
                <c:pt idx="2256">
                  <c:v>928.34</c:v>
                </c:pt>
                <c:pt idx="2257">
                  <c:v>928.59</c:v>
                </c:pt>
                <c:pt idx="2258">
                  <c:v>928.84</c:v>
                </c:pt>
                <c:pt idx="2259">
                  <c:v>929.08</c:v>
                </c:pt>
                <c:pt idx="2260">
                  <c:v>929.33</c:v>
                </c:pt>
                <c:pt idx="2261">
                  <c:v>929.57</c:v>
                </c:pt>
                <c:pt idx="2262">
                  <c:v>929.82</c:v>
                </c:pt>
                <c:pt idx="2263">
                  <c:v>930.07</c:v>
                </c:pt>
                <c:pt idx="2264">
                  <c:v>930.31</c:v>
                </c:pt>
                <c:pt idx="2265">
                  <c:v>930.56</c:v>
                </c:pt>
                <c:pt idx="2266">
                  <c:v>930.8</c:v>
                </c:pt>
                <c:pt idx="2267">
                  <c:v>931.05</c:v>
                </c:pt>
                <c:pt idx="2268">
                  <c:v>931.3</c:v>
                </c:pt>
                <c:pt idx="2269">
                  <c:v>931.54</c:v>
                </c:pt>
                <c:pt idx="2270">
                  <c:v>931.79</c:v>
                </c:pt>
                <c:pt idx="2271">
                  <c:v>932.04</c:v>
                </c:pt>
                <c:pt idx="2272">
                  <c:v>932.28</c:v>
                </c:pt>
                <c:pt idx="2273">
                  <c:v>932.53</c:v>
                </c:pt>
                <c:pt idx="2274">
                  <c:v>932.77</c:v>
                </c:pt>
                <c:pt idx="2275">
                  <c:v>933.02</c:v>
                </c:pt>
                <c:pt idx="2276">
                  <c:v>933.27</c:v>
                </c:pt>
                <c:pt idx="2277">
                  <c:v>933.51</c:v>
                </c:pt>
                <c:pt idx="2278">
                  <c:v>933.76</c:v>
                </c:pt>
                <c:pt idx="2279">
                  <c:v>934</c:v>
                </c:pt>
                <c:pt idx="2280">
                  <c:v>934.25</c:v>
                </c:pt>
                <c:pt idx="2281">
                  <c:v>934.5</c:v>
                </c:pt>
                <c:pt idx="2282">
                  <c:v>934.74</c:v>
                </c:pt>
                <c:pt idx="2283">
                  <c:v>934.99</c:v>
                </c:pt>
                <c:pt idx="2284">
                  <c:v>935.23</c:v>
                </c:pt>
                <c:pt idx="2285">
                  <c:v>935.48</c:v>
                </c:pt>
                <c:pt idx="2286">
                  <c:v>935.73</c:v>
                </c:pt>
                <c:pt idx="2287">
                  <c:v>935.97</c:v>
                </c:pt>
                <c:pt idx="2288">
                  <c:v>936.22</c:v>
                </c:pt>
                <c:pt idx="2289">
                  <c:v>936.46</c:v>
                </c:pt>
                <c:pt idx="2290">
                  <c:v>936.71</c:v>
                </c:pt>
                <c:pt idx="2291">
                  <c:v>936.96</c:v>
                </c:pt>
                <c:pt idx="2292">
                  <c:v>937.2</c:v>
                </c:pt>
                <c:pt idx="2293">
                  <c:v>937.45</c:v>
                </c:pt>
                <c:pt idx="2294">
                  <c:v>937.69</c:v>
                </c:pt>
                <c:pt idx="2295">
                  <c:v>937.94</c:v>
                </c:pt>
                <c:pt idx="2296">
                  <c:v>938.18</c:v>
                </c:pt>
                <c:pt idx="2297">
                  <c:v>938.43</c:v>
                </c:pt>
                <c:pt idx="2298">
                  <c:v>938.68</c:v>
                </c:pt>
                <c:pt idx="2299">
                  <c:v>938.92</c:v>
                </c:pt>
                <c:pt idx="2300">
                  <c:v>939.17</c:v>
                </c:pt>
                <c:pt idx="2301">
                  <c:v>939.41</c:v>
                </c:pt>
                <c:pt idx="2302">
                  <c:v>939.66</c:v>
                </c:pt>
                <c:pt idx="2303">
                  <c:v>939.91</c:v>
                </c:pt>
                <c:pt idx="2304">
                  <c:v>940.15</c:v>
                </c:pt>
                <c:pt idx="2305">
                  <c:v>940.4</c:v>
                </c:pt>
                <c:pt idx="2306">
                  <c:v>940.64</c:v>
                </c:pt>
                <c:pt idx="2307">
                  <c:v>940.89</c:v>
                </c:pt>
                <c:pt idx="2308">
                  <c:v>941.13</c:v>
                </c:pt>
                <c:pt idx="2309">
                  <c:v>941.38</c:v>
                </c:pt>
                <c:pt idx="2310">
                  <c:v>941.63</c:v>
                </c:pt>
                <c:pt idx="2311">
                  <c:v>941.87</c:v>
                </c:pt>
                <c:pt idx="2312">
                  <c:v>942.12</c:v>
                </c:pt>
                <c:pt idx="2313">
                  <c:v>942.36</c:v>
                </c:pt>
                <c:pt idx="2314">
                  <c:v>942.61</c:v>
                </c:pt>
                <c:pt idx="2315">
                  <c:v>942.85</c:v>
                </c:pt>
                <c:pt idx="2316">
                  <c:v>943.1</c:v>
                </c:pt>
                <c:pt idx="2317">
                  <c:v>943.35</c:v>
                </c:pt>
                <c:pt idx="2318">
                  <c:v>943.59</c:v>
                </c:pt>
                <c:pt idx="2319">
                  <c:v>943.84</c:v>
                </c:pt>
                <c:pt idx="2320">
                  <c:v>944.08</c:v>
                </c:pt>
                <c:pt idx="2321">
                  <c:v>944.33</c:v>
                </c:pt>
                <c:pt idx="2322">
                  <c:v>944.57</c:v>
                </c:pt>
                <c:pt idx="2323">
                  <c:v>944.82</c:v>
                </c:pt>
                <c:pt idx="2324">
                  <c:v>945.06</c:v>
                </c:pt>
                <c:pt idx="2325">
                  <c:v>945.31</c:v>
                </c:pt>
                <c:pt idx="2326">
                  <c:v>945.56</c:v>
                </c:pt>
                <c:pt idx="2327">
                  <c:v>945.8</c:v>
                </c:pt>
                <c:pt idx="2328">
                  <c:v>946.05</c:v>
                </c:pt>
                <c:pt idx="2329">
                  <c:v>946.29</c:v>
                </c:pt>
                <c:pt idx="2330">
                  <c:v>946.54</c:v>
                </c:pt>
                <c:pt idx="2331">
                  <c:v>946.78</c:v>
                </c:pt>
                <c:pt idx="2332">
                  <c:v>947.03</c:v>
                </c:pt>
                <c:pt idx="2333">
                  <c:v>947.27</c:v>
                </c:pt>
                <c:pt idx="2334">
                  <c:v>947.52</c:v>
                </c:pt>
                <c:pt idx="2335">
                  <c:v>947.77</c:v>
                </c:pt>
                <c:pt idx="2336">
                  <c:v>948.01</c:v>
                </c:pt>
                <c:pt idx="2337">
                  <c:v>948.26</c:v>
                </c:pt>
                <c:pt idx="2338">
                  <c:v>948.5</c:v>
                </c:pt>
                <c:pt idx="2339">
                  <c:v>948.75</c:v>
                </c:pt>
                <c:pt idx="2340">
                  <c:v>948.99</c:v>
                </c:pt>
                <c:pt idx="2341">
                  <c:v>949.24</c:v>
                </c:pt>
                <c:pt idx="2342">
                  <c:v>949.48</c:v>
                </c:pt>
                <c:pt idx="2343">
                  <c:v>949.73</c:v>
                </c:pt>
                <c:pt idx="2344">
                  <c:v>949.97</c:v>
                </c:pt>
                <c:pt idx="2345">
                  <c:v>950.22</c:v>
                </c:pt>
                <c:pt idx="2346">
                  <c:v>950.47</c:v>
                </c:pt>
                <c:pt idx="2347">
                  <c:v>950.71</c:v>
                </c:pt>
                <c:pt idx="2348">
                  <c:v>950.96</c:v>
                </c:pt>
                <c:pt idx="2349">
                  <c:v>951.2</c:v>
                </c:pt>
                <c:pt idx="2350">
                  <c:v>951.45</c:v>
                </c:pt>
                <c:pt idx="2351">
                  <c:v>951.69</c:v>
                </c:pt>
                <c:pt idx="2352">
                  <c:v>951.94</c:v>
                </c:pt>
                <c:pt idx="2353">
                  <c:v>952.18</c:v>
                </c:pt>
                <c:pt idx="2354">
                  <c:v>952.43</c:v>
                </c:pt>
                <c:pt idx="2355">
                  <c:v>952.67</c:v>
                </c:pt>
                <c:pt idx="2356">
                  <c:v>952.92</c:v>
                </c:pt>
                <c:pt idx="2357">
                  <c:v>953.16</c:v>
                </c:pt>
                <c:pt idx="2358">
                  <c:v>953.41</c:v>
                </c:pt>
                <c:pt idx="2359">
                  <c:v>953.65</c:v>
                </c:pt>
                <c:pt idx="2360">
                  <c:v>953.9</c:v>
                </c:pt>
                <c:pt idx="2361">
                  <c:v>954.14</c:v>
                </c:pt>
                <c:pt idx="2362">
                  <c:v>954.39</c:v>
                </c:pt>
                <c:pt idx="2363">
                  <c:v>954.64</c:v>
                </c:pt>
                <c:pt idx="2364">
                  <c:v>954.88</c:v>
                </c:pt>
                <c:pt idx="2365">
                  <c:v>955.13</c:v>
                </c:pt>
                <c:pt idx="2366">
                  <c:v>955.37</c:v>
                </c:pt>
                <c:pt idx="2367">
                  <c:v>955.62</c:v>
                </c:pt>
                <c:pt idx="2368">
                  <c:v>955.86</c:v>
                </c:pt>
                <c:pt idx="2369">
                  <c:v>956.11</c:v>
                </c:pt>
                <c:pt idx="2370">
                  <c:v>956.35</c:v>
                </c:pt>
                <c:pt idx="2371">
                  <c:v>956.6</c:v>
                </c:pt>
                <c:pt idx="2372">
                  <c:v>956.84</c:v>
                </c:pt>
                <c:pt idx="2373">
                  <c:v>957.09</c:v>
                </c:pt>
                <c:pt idx="2374">
                  <c:v>957.33</c:v>
                </c:pt>
                <c:pt idx="2375">
                  <c:v>957.58</c:v>
                </c:pt>
                <c:pt idx="2376">
                  <c:v>957.82</c:v>
                </c:pt>
                <c:pt idx="2377">
                  <c:v>958.07</c:v>
                </c:pt>
                <c:pt idx="2378">
                  <c:v>958.31</c:v>
                </c:pt>
                <c:pt idx="2379">
                  <c:v>958.56</c:v>
                </c:pt>
                <c:pt idx="2380">
                  <c:v>958.8</c:v>
                </c:pt>
                <c:pt idx="2381">
                  <c:v>959.05</c:v>
                </c:pt>
                <c:pt idx="2382">
                  <c:v>959.29</c:v>
                </c:pt>
                <c:pt idx="2383">
                  <c:v>959.54</c:v>
                </c:pt>
                <c:pt idx="2384">
                  <c:v>959.78</c:v>
                </c:pt>
                <c:pt idx="2385">
                  <c:v>960.03</c:v>
                </c:pt>
                <c:pt idx="2386">
                  <c:v>960.27</c:v>
                </c:pt>
                <c:pt idx="2387">
                  <c:v>960.52</c:v>
                </c:pt>
                <c:pt idx="2388">
                  <c:v>960.76</c:v>
                </c:pt>
                <c:pt idx="2389">
                  <c:v>961.01</c:v>
                </c:pt>
                <c:pt idx="2390">
                  <c:v>961.25</c:v>
                </c:pt>
                <c:pt idx="2391">
                  <c:v>961.5</c:v>
                </c:pt>
                <c:pt idx="2392">
                  <c:v>961.74</c:v>
                </c:pt>
                <c:pt idx="2393">
                  <c:v>961.99</c:v>
                </c:pt>
                <c:pt idx="2394">
                  <c:v>962.23</c:v>
                </c:pt>
                <c:pt idx="2395">
                  <c:v>962.48</c:v>
                </c:pt>
                <c:pt idx="2396">
                  <c:v>962.72</c:v>
                </c:pt>
                <c:pt idx="2397">
                  <c:v>962.97</c:v>
                </c:pt>
                <c:pt idx="2398">
                  <c:v>963.21</c:v>
                </c:pt>
                <c:pt idx="2399">
                  <c:v>963.46</c:v>
                </c:pt>
                <c:pt idx="2400">
                  <c:v>963.7</c:v>
                </c:pt>
                <c:pt idx="2401">
                  <c:v>963.95</c:v>
                </c:pt>
                <c:pt idx="2402">
                  <c:v>964.19</c:v>
                </c:pt>
                <c:pt idx="2403">
                  <c:v>964.44</c:v>
                </c:pt>
                <c:pt idx="2404">
                  <c:v>964.68</c:v>
                </c:pt>
                <c:pt idx="2405">
                  <c:v>964.93</c:v>
                </c:pt>
                <c:pt idx="2406">
                  <c:v>965.17</c:v>
                </c:pt>
                <c:pt idx="2407">
                  <c:v>965.42</c:v>
                </c:pt>
                <c:pt idx="2408">
                  <c:v>965.66</c:v>
                </c:pt>
                <c:pt idx="2409">
                  <c:v>965.9</c:v>
                </c:pt>
                <c:pt idx="2410">
                  <c:v>966.15</c:v>
                </c:pt>
                <c:pt idx="2411">
                  <c:v>966.39</c:v>
                </c:pt>
                <c:pt idx="2412">
                  <c:v>966.64</c:v>
                </c:pt>
                <c:pt idx="2413">
                  <c:v>966.88</c:v>
                </c:pt>
                <c:pt idx="2414">
                  <c:v>967.13</c:v>
                </c:pt>
                <c:pt idx="2415">
                  <c:v>967.37</c:v>
                </c:pt>
                <c:pt idx="2416">
                  <c:v>967.62</c:v>
                </c:pt>
                <c:pt idx="2417">
                  <c:v>967.86</c:v>
                </c:pt>
                <c:pt idx="2418">
                  <c:v>968.11</c:v>
                </c:pt>
                <c:pt idx="2419">
                  <c:v>968.35</c:v>
                </c:pt>
                <c:pt idx="2420">
                  <c:v>968.6</c:v>
                </c:pt>
                <c:pt idx="2421">
                  <c:v>968.84</c:v>
                </c:pt>
                <c:pt idx="2422">
                  <c:v>969.09</c:v>
                </c:pt>
                <c:pt idx="2423">
                  <c:v>969.33</c:v>
                </c:pt>
                <c:pt idx="2424">
                  <c:v>969.58</c:v>
                </c:pt>
                <c:pt idx="2425">
                  <c:v>969.82</c:v>
                </c:pt>
                <c:pt idx="2426">
                  <c:v>970.06</c:v>
                </c:pt>
                <c:pt idx="2427">
                  <c:v>970.31</c:v>
                </c:pt>
                <c:pt idx="2428">
                  <c:v>970.55</c:v>
                </c:pt>
                <c:pt idx="2429">
                  <c:v>970.8</c:v>
                </c:pt>
                <c:pt idx="2430">
                  <c:v>971.04</c:v>
                </c:pt>
                <c:pt idx="2431">
                  <c:v>971.29</c:v>
                </c:pt>
                <c:pt idx="2432">
                  <c:v>971.53</c:v>
                </c:pt>
                <c:pt idx="2433">
                  <c:v>971.78</c:v>
                </c:pt>
                <c:pt idx="2434">
                  <c:v>972.02</c:v>
                </c:pt>
                <c:pt idx="2435">
                  <c:v>972.27</c:v>
                </c:pt>
                <c:pt idx="2436">
                  <c:v>972.51</c:v>
                </c:pt>
                <c:pt idx="2437">
                  <c:v>972.75</c:v>
                </c:pt>
                <c:pt idx="2438">
                  <c:v>973</c:v>
                </c:pt>
                <c:pt idx="2439">
                  <c:v>973.24</c:v>
                </c:pt>
                <c:pt idx="2440">
                  <c:v>973.49</c:v>
                </c:pt>
                <c:pt idx="2441">
                  <c:v>973.73</c:v>
                </c:pt>
                <c:pt idx="2442">
                  <c:v>973.98</c:v>
                </c:pt>
                <c:pt idx="2443">
                  <c:v>974.22</c:v>
                </c:pt>
                <c:pt idx="2444">
                  <c:v>974.47</c:v>
                </c:pt>
                <c:pt idx="2445">
                  <c:v>974.71</c:v>
                </c:pt>
                <c:pt idx="2446">
                  <c:v>974.95</c:v>
                </c:pt>
                <c:pt idx="2447">
                  <c:v>975.2</c:v>
                </c:pt>
                <c:pt idx="2448">
                  <c:v>975.44</c:v>
                </c:pt>
                <c:pt idx="2449">
                  <c:v>975.69</c:v>
                </c:pt>
                <c:pt idx="2450">
                  <c:v>975.93</c:v>
                </c:pt>
                <c:pt idx="2451">
                  <c:v>976.18</c:v>
                </c:pt>
                <c:pt idx="2452">
                  <c:v>976.42</c:v>
                </c:pt>
                <c:pt idx="2453">
                  <c:v>976.67</c:v>
                </c:pt>
                <c:pt idx="2454">
                  <c:v>976.91</c:v>
                </c:pt>
                <c:pt idx="2455">
                  <c:v>977.15</c:v>
                </c:pt>
                <c:pt idx="2456">
                  <c:v>977.4</c:v>
                </c:pt>
                <c:pt idx="2457">
                  <c:v>977.64</c:v>
                </c:pt>
                <c:pt idx="2458">
                  <c:v>977.89</c:v>
                </c:pt>
                <c:pt idx="2459">
                  <c:v>978.13</c:v>
                </c:pt>
                <c:pt idx="2460">
                  <c:v>978.38</c:v>
                </c:pt>
                <c:pt idx="2461">
                  <c:v>978.62</c:v>
                </c:pt>
                <c:pt idx="2462">
                  <c:v>978.86</c:v>
                </c:pt>
                <c:pt idx="2463">
                  <c:v>979.11</c:v>
                </c:pt>
                <c:pt idx="2464">
                  <c:v>979.35</c:v>
                </c:pt>
                <c:pt idx="2465">
                  <c:v>979.6</c:v>
                </c:pt>
                <c:pt idx="2466">
                  <c:v>979.84</c:v>
                </c:pt>
                <c:pt idx="2467">
                  <c:v>980.08</c:v>
                </c:pt>
                <c:pt idx="2468">
                  <c:v>980.33</c:v>
                </c:pt>
                <c:pt idx="2469">
                  <c:v>980.57</c:v>
                </c:pt>
                <c:pt idx="2470">
                  <c:v>980.82</c:v>
                </c:pt>
                <c:pt idx="2471">
                  <c:v>981.06</c:v>
                </c:pt>
                <c:pt idx="2472">
                  <c:v>981.31</c:v>
                </c:pt>
                <c:pt idx="2473">
                  <c:v>981.55</c:v>
                </c:pt>
                <c:pt idx="2474">
                  <c:v>981.79</c:v>
                </c:pt>
                <c:pt idx="2475">
                  <c:v>982.04</c:v>
                </c:pt>
                <c:pt idx="2476">
                  <c:v>982.28</c:v>
                </c:pt>
                <c:pt idx="2477">
                  <c:v>982.53</c:v>
                </c:pt>
                <c:pt idx="2478">
                  <c:v>982.77</c:v>
                </c:pt>
                <c:pt idx="2479">
                  <c:v>983.01</c:v>
                </c:pt>
                <c:pt idx="2480">
                  <c:v>983.26</c:v>
                </c:pt>
                <c:pt idx="2481">
                  <c:v>983.5</c:v>
                </c:pt>
                <c:pt idx="2482">
                  <c:v>983.75</c:v>
                </c:pt>
                <c:pt idx="2483">
                  <c:v>983.99</c:v>
                </c:pt>
                <c:pt idx="2484">
                  <c:v>984.23</c:v>
                </c:pt>
                <c:pt idx="2485">
                  <c:v>984.48</c:v>
                </c:pt>
                <c:pt idx="2486">
                  <c:v>984.72</c:v>
                </c:pt>
                <c:pt idx="2487">
                  <c:v>984.97</c:v>
                </c:pt>
                <c:pt idx="2488">
                  <c:v>985.21</c:v>
                </c:pt>
                <c:pt idx="2489">
                  <c:v>985.45</c:v>
                </c:pt>
                <c:pt idx="2490">
                  <c:v>985.7</c:v>
                </c:pt>
                <c:pt idx="2491">
                  <c:v>985.94</c:v>
                </c:pt>
                <c:pt idx="2492">
                  <c:v>986.19</c:v>
                </c:pt>
                <c:pt idx="2493">
                  <c:v>986.43</c:v>
                </c:pt>
                <c:pt idx="2494">
                  <c:v>986.67</c:v>
                </c:pt>
                <c:pt idx="2495">
                  <c:v>986.92</c:v>
                </c:pt>
                <c:pt idx="2496">
                  <c:v>987.16</c:v>
                </c:pt>
                <c:pt idx="2497">
                  <c:v>987.41</c:v>
                </c:pt>
                <c:pt idx="2498">
                  <c:v>987.65</c:v>
                </c:pt>
                <c:pt idx="2499">
                  <c:v>987.89</c:v>
                </c:pt>
                <c:pt idx="2500">
                  <c:v>988.14</c:v>
                </c:pt>
                <c:pt idx="2501">
                  <c:v>988.38</c:v>
                </c:pt>
                <c:pt idx="2502">
                  <c:v>988.63</c:v>
                </c:pt>
                <c:pt idx="2503">
                  <c:v>988.87</c:v>
                </c:pt>
                <c:pt idx="2504">
                  <c:v>989.11</c:v>
                </c:pt>
                <c:pt idx="2505">
                  <c:v>989.36</c:v>
                </c:pt>
                <c:pt idx="2506">
                  <c:v>989.6</c:v>
                </c:pt>
                <c:pt idx="2507">
                  <c:v>989.85</c:v>
                </c:pt>
                <c:pt idx="2508">
                  <c:v>990.09</c:v>
                </c:pt>
                <c:pt idx="2509">
                  <c:v>990.33</c:v>
                </c:pt>
                <c:pt idx="2510">
                  <c:v>990.58</c:v>
                </c:pt>
                <c:pt idx="2511">
                  <c:v>990.82</c:v>
                </c:pt>
                <c:pt idx="2512">
                  <c:v>991.06</c:v>
                </c:pt>
                <c:pt idx="2513">
                  <c:v>991.31</c:v>
                </c:pt>
                <c:pt idx="2514">
                  <c:v>991.55</c:v>
                </c:pt>
                <c:pt idx="2515">
                  <c:v>991.8</c:v>
                </c:pt>
                <c:pt idx="2516">
                  <c:v>992.04</c:v>
                </c:pt>
                <c:pt idx="2517">
                  <c:v>992.28</c:v>
                </c:pt>
                <c:pt idx="2518">
                  <c:v>992.53</c:v>
                </c:pt>
                <c:pt idx="2519">
                  <c:v>992.77</c:v>
                </c:pt>
                <c:pt idx="2520">
                  <c:v>993.01</c:v>
                </c:pt>
                <c:pt idx="2521">
                  <c:v>993.26</c:v>
                </c:pt>
                <c:pt idx="2522">
                  <c:v>993.5</c:v>
                </c:pt>
                <c:pt idx="2523">
                  <c:v>993.74</c:v>
                </c:pt>
                <c:pt idx="2524">
                  <c:v>993.99</c:v>
                </c:pt>
                <c:pt idx="2525">
                  <c:v>994.23</c:v>
                </c:pt>
                <c:pt idx="2526">
                  <c:v>994.48</c:v>
                </c:pt>
                <c:pt idx="2527">
                  <c:v>994.72</c:v>
                </c:pt>
                <c:pt idx="2528">
                  <c:v>994.96</c:v>
                </c:pt>
                <c:pt idx="2529">
                  <c:v>995.21</c:v>
                </c:pt>
                <c:pt idx="2530">
                  <c:v>995.45</c:v>
                </c:pt>
                <c:pt idx="2531">
                  <c:v>995.69</c:v>
                </c:pt>
                <c:pt idx="2532">
                  <c:v>995.94</c:v>
                </c:pt>
                <c:pt idx="2533">
                  <c:v>996.18</c:v>
                </c:pt>
                <c:pt idx="2534">
                  <c:v>996.42</c:v>
                </c:pt>
                <c:pt idx="2535">
                  <c:v>996.67</c:v>
                </c:pt>
                <c:pt idx="2536">
                  <c:v>996.91</c:v>
                </c:pt>
                <c:pt idx="2537">
                  <c:v>997.16</c:v>
                </c:pt>
                <c:pt idx="2538">
                  <c:v>997.4</c:v>
                </c:pt>
                <c:pt idx="2539">
                  <c:v>997.64</c:v>
                </c:pt>
                <c:pt idx="2540">
                  <c:v>997.89</c:v>
                </c:pt>
                <c:pt idx="2541">
                  <c:v>998.13</c:v>
                </c:pt>
                <c:pt idx="2542">
                  <c:v>998.37</c:v>
                </c:pt>
                <c:pt idx="2543">
                  <c:v>998.62</c:v>
                </c:pt>
                <c:pt idx="2544">
                  <c:v>998.86</c:v>
                </c:pt>
                <c:pt idx="2545">
                  <c:v>999.1</c:v>
                </c:pt>
                <c:pt idx="2546">
                  <c:v>999.35</c:v>
                </c:pt>
                <c:pt idx="2547">
                  <c:v>999.59</c:v>
                </c:pt>
                <c:pt idx="2548">
                  <c:v>999.83</c:v>
                </c:pt>
                <c:pt idx="2549">
                  <c:v>1000.08</c:v>
                </c:pt>
                <c:pt idx="2550">
                  <c:v>1000.32</c:v>
                </c:pt>
                <c:pt idx="2551">
                  <c:v>1000.56</c:v>
                </c:pt>
                <c:pt idx="2552">
                  <c:v>1000.81</c:v>
                </c:pt>
                <c:pt idx="2553">
                  <c:v>1001.05</c:v>
                </c:pt>
                <c:pt idx="2554">
                  <c:v>1001.29</c:v>
                </c:pt>
                <c:pt idx="2555">
                  <c:v>1001.54</c:v>
                </c:pt>
                <c:pt idx="2556">
                  <c:v>1001.78</c:v>
                </c:pt>
                <c:pt idx="2557">
                  <c:v>1002.02</c:v>
                </c:pt>
                <c:pt idx="2558">
                  <c:v>1002.27</c:v>
                </c:pt>
                <c:pt idx="2559">
                  <c:v>1002.51</c:v>
                </c:pt>
                <c:pt idx="2560">
                  <c:v>1002.75</c:v>
                </c:pt>
                <c:pt idx="2561">
                  <c:v>1003</c:v>
                </c:pt>
                <c:pt idx="2562">
                  <c:v>1003.24</c:v>
                </c:pt>
                <c:pt idx="2563">
                  <c:v>1003.48</c:v>
                </c:pt>
                <c:pt idx="2564">
                  <c:v>1003.73</c:v>
                </c:pt>
                <c:pt idx="2565">
                  <c:v>1003.97</c:v>
                </c:pt>
                <c:pt idx="2566">
                  <c:v>1004.21</c:v>
                </c:pt>
                <c:pt idx="2567">
                  <c:v>1004.46</c:v>
                </c:pt>
                <c:pt idx="2568">
                  <c:v>1004.7</c:v>
                </c:pt>
                <c:pt idx="2569">
                  <c:v>1004.94</c:v>
                </c:pt>
                <c:pt idx="2570">
                  <c:v>1005.19</c:v>
                </c:pt>
                <c:pt idx="2571">
                  <c:v>1005.43</c:v>
                </c:pt>
                <c:pt idx="2572">
                  <c:v>1005.67</c:v>
                </c:pt>
                <c:pt idx="2573">
                  <c:v>1005.92</c:v>
                </c:pt>
                <c:pt idx="2574">
                  <c:v>1006.16</c:v>
                </c:pt>
                <c:pt idx="2575">
                  <c:v>1006.4</c:v>
                </c:pt>
                <c:pt idx="2576">
                  <c:v>1006.64</c:v>
                </c:pt>
                <c:pt idx="2577">
                  <c:v>1006.89</c:v>
                </c:pt>
                <c:pt idx="2578">
                  <c:v>1007.13</c:v>
                </c:pt>
                <c:pt idx="2579">
                  <c:v>1007.37</c:v>
                </c:pt>
                <c:pt idx="2580">
                  <c:v>1007.62</c:v>
                </c:pt>
                <c:pt idx="2581">
                  <c:v>1007.86</c:v>
                </c:pt>
                <c:pt idx="2582">
                  <c:v>1008.1</c:v>
                </c:pt>
                <c:pt idx="2583">
                  <c:v>1008.35</c:v>
                </c:pt>
                <c:pt idx="2584">
                  <c:v>1008.59</c:v>
                </c:pt>
                <c:pt idx="2585">
                  <c:v>1008.83</c:v>
                </c:pt>
                <c:pt idx="2586">
                  <c:v>1009.08</c:v>
                </c:pt>
                <c:pt idx="2587">
                  <c:v>1009.32</c:v>
                </c:pt>
                <c:pt idx="2588">
                  <c:v>1009.56</c:v>
                </c:pt>
                <c:pt idx="2589">
                  <c:v>1009.8</c:v>
                </c:pt>
                <c:pt idx="2590">
                  <c:v>1010.05</c:v>
                </c:pt>
                <c:pt idx="2591">
                  <c:v>1010.29</c:v>
                </c:pt>
                <c:pt idx="2592">
                  <c:v>1010.53</c:v>
                </c:pt>
                <c:pt idx="2593">
                  <c:v>1010.78</c:v>
                </c:pt>
                <c:pt idx="2594">
                  <c:v>1011.02</c:v>
                </c:pt>
                <c:pt idx="2595">
                  <c:v>1011.26</c:v>
                </c:pt>
                <c:pt idx="2596">
                  <c:v>1011.51</c:v>
                </c:pt>
                <c:pt idx="2597">
                  <c:v>1011.75</c:v>
                </c:pt>
                <c:pt idx="2598">
                  <c:v>1011.99</c:v>
                </c:pt>
                <c:pt idx="2599">
                  <c:v>1012.23</c:v>
                </c:pt>
                <c:pt idx="2600">
                  <c:v>1012.48</c:v>
                </c:pt>
                <c:pt idx="2601">
                  <c:v>1012.72</c:v>
                </c:pt>
                <c:pt idx="2602">
                  <c:v>1012.96</c:v>
                </c:pt>
                <c:pt idx="2603">
                  <c:v>1013.21</c:v>
                </c:pt>
                <c:pt idx="2604">
                  <c:v>1013.45</c:v>
                </c:pt>
                <c:pt idx="2605">
                  <c:v>1013.69</c:v>
                </c:pt>
                <c:pt idx="2606">
                  <c:v>1013.93</c:v>
                </c:pt>
                <c:pt idx="2607">
                  <c:v>1014.18</c:v>
                </c:pt>
                <c:pt idx="2608">
                  <c:v>1014.42</c:v>
                </c:pt>
                <c:pt idx="2609">
                  <c:v>1014.66</c:v>
                </c:pt>
                <c:pt idx="2610">
                  <c:v>1014.91</c:v>
                </c:pt>
                <c:pt idx="2611">
                  <c:v>1015.15</c:v>
                </c:pt>
                <c:pt idx="2612">
                  <c:v>1015.39</c:v>
                </c:pt>
                <c:pt idx="2613">
                  <c:v>1015.63</c:v>
                </c:pt>
                <c:pt idx="2614">
                  <c:v>1015.88</c:v>
                </c:pt>
                <c:pt idx="2615">
                  <c:v>1016.12</c:v>
                </c:pt>
                <c:pt idx="2616">
                  <c:v>1016.36</c:v>
                </c:pt>
                <c:pt idx="2617">
                  <c:v>1016.61</c:v>
                </c:pt>
                <c:pt idx="2618">
                  <c:v>1016.85</c:v>
                </c:pt>
                <c:pt idx="2619">
                  <c:v>1017.09</c:v>
                </c:pt>
                <c:pt idx="2620">
                  <c:v>1017.33</c:v>
                </c:pt>
                <c:pt idx="2621">
                  <c:v>1017.58</c:v>
                </c:pt>
                <c:pt idx="2622">
                  <c:v>1017.82</c:v>
                </c:pt>
                <c:pt idx="2623">
                  <c:v>1018.06</c:v>
                </c:pt>
                <c:pt idx="2624">
                  <c:v>1018.3</c:v>
                </c:pt>
                <c:pt idx="2625">
                  <c:v>1018.55</c:v>
                </c:pt>
                <c:pt idx="2626">
                  <c:v>1018.79</c:v>
                </c:pt>
                <c:pt idx="2627">
                  <c:v>1019.03</c:v>
                </c:pt>
                <c:pt idx="2628">
                  <c:v>1019.27</c:v>
                </c:pt>
                <c:pt idx="2629">
                  <c:v>1019.52</c:v>
                </c:pt>
                <c:pt idx="2630">
                  <c:v>1019.76</c:v>
                </c:pt>
                <c:pt idx="2631">
                  <c:v>1020</c:v>
                </c:pt>
                <c:pt idx="2632">
                  <c:v>1020.25</c:v>
                </c:pt>
                <c:pt idx="2633">
                  <c:v>1020.49</c:v>
                </c:pt>
                <c:pt idx="2634">
                  <c:v>1020.73</c:v>
                </c:pt>
                <c:pt idx="2635">
                  <c:v>1020.97</c:v>
                </c:pt>
                <c:pt idx="2636">
                  <c:v>1021.22</c:v>
                </c:pt>
                <c:pt idx="2637">
                  <c:v>1021.46</c:v>
                </c:pt>
                <c:pt idx="2638">
                  <c:v>1021.7</c:v>
                </c:pt>
                <c:pt idx="2639">
                  <c:v>1021.94</c:v>
                </c:pt>
                <c:pt idx="2640">
                  <c:v>1022.19</c:v>
                </c:pt>
                <c:pt idx="2641">
                  <c:v>1022.43</c:v>
                </c:pt>
                <c:pt idx="2642">
                  <c:v>1022.67</c:v>
                </c:pt>
                <c:pt idx="2643">
                  <c:v>1022.91</c:v>
                </c:pt>
                <c:pt idx="2644">
                  <c:v>1023.16</c:v>
                </c:pt>
                <c:pt idx="2645">
                  <c:v>1023.4</c:v>
                </c:pt>
                <c:pt idx="2646">
                  <c:v>1023.64</c:v>
                </c:pt>
                <c:pt idx="2647">
                  <c:v>1023.88</c:v>
                </c:pt>
                <c:pt idx="2648">
                  <c:v>1024.1300000000001</c:v>
                </c:pt>
                <c:pt idx="2649">
                  <c:v>1024.3699999999999</c:v>
                </c:pt>
                <c:pt idx="2650">
                  <c:v>1024.6099999999999</c:v>
                </c:pt>
                <c:pt idx="2651">
                  <c:v>1024.8499999999999</c:v>
                </c:pt>
                <c:pt idx="2652">
                  <c:v>1025.0899999999999</c:v>
                </c:pt>
                <c:pt idx="2653">
                  <c:v>1025.3399999999999</c:v>
                </c:pt>
                <c:pt idx="2654">
                  <c:v>1025.58</c:v>
                </c:pt>
                <c:pt idx="2655">
                  <c:v>1025.82</c:v>
                </c:pt>
                <c:pt idx="2656">
                  <c:v>1026.06</c:v>
                </c:pt>
                <c:pt idx="2657">
                  <c:v>1026.31</c:v>
                </c:pt>
                <c:pt idx="2658">
                  <c:v>1026.55</c:v>
                </c:pt>
                <c:pt idx="2659">
                  <c:v>1026.79</c:v>
                </c:pt>
                <c:pt idx="2660">
                  <c:v>1027.03</c:v>
                </c:pt>
                <c:pt idx="2661">
                  <c:v>1027.28</c:v>
                </c:pt>
                <c:pt idx="2662">
                  <c:v>1027.52</c:v>
                </c:pt>
                <c:pt idx="2663">
                  <c:v>1027.76</c:v>
                </c:pt>
                <c:pt idx="2664">
                  <c:v>1028</c:v>
                </c:pt>
                <c:pt idx="2665">
                  <c:v>1028.25</c:v>
                </c:pt>
                <c:pt idx="2666">
                  <c:v>1028.49</c:v>
                </c:pt>
                <c:pt idx="2667">
                  <c:v>1028.73</c:v>
                </c:pt>
                <c:pt idx="2668">
                  <c:v>1028.97</c:v>
                </c:pt>
                <c:pt idx="2669">
                  <c:v>1029.21</c:v>
                </c:pt>
                <c:pt idx="2670">
                  <c:v>1029.46</c:v>
                </c:pt>
                <c:pt idx="2671">
                  <c:v>1029.7</c:v>
                </c:pt>
                <c:pt idx="2672">
                  <c:v>1029.94</c:v>
                </c:pt>
                <c:pt idx="2673">
                  <c:v>1030.18</c:v>
                </c:pt>
                <c:pt idx="2674">
                  <c:v>1030.42</c:v>
                </c:pt>
                <c:pt idx="2675">
                  <c:v>1030.67</c:v>
                </c:pt>
                <c:pt idx="2676">
                  <c:v>1030.9100000000001</c:v>
                </c:pt>
                <c:pt idx="2677">
                  <c:v>1031.1500000000001</c:v>
                </c:pt>
                <c:pt idx="2678">
                  <c:v>1031.3900000000001</c:v>
                </c:pt>
                <c:pt idx="2679">
                  <c:v>1031.6400000000001</c:v>
                </c:pt>
                <c:pt idx="2680">
                  <c:v>1031.8800000000001</c:v>
                </c:pt>
                <c:pt idx="2681">
                  <c:v>1032.1199999999999</c:v>
                </c:pt>
                <c:pt idx="2682">
                  <c:v>1032.3599999999999</c:v>
                </c:pt>
                <c:pt idx="2683">
                  <c:v>1032.5999999999999</c:v>
                </c:pt>
                <c:pt idx="2684">
                  <c:v>1032.8499999999999</c:v>
                </c:pt>
                <c:pt idx="2685">
                  <c:v>1033.0899999999999</c:v>
                </c:pt>
                <c:pt idx="2686">
                  <c:v>1033.33</c:v>
                </c:pt>
                <c:pt idx="2687">
                  <c:v>1033.57</c:v>
                </c:pt>
                <c:pt idx="2688">
                  <c:v>1033.81</c:v>
                </c:pt>
                <c:pt idx="2689">
                  <c:v>1034.06</c:v>
                </c:pt>
                <c:pt idx="2690">
                  <c:v>1034.3</c:v>
                </c:pt>
                <c:pt idx="2691">
                  <c:v>1034.54</c:v>
                </c:pt>
                <c:pt idx="2692">
                  <c:v>1034.78</c:v>
                </c:pt>
                <c:pt idx="2693">
                  <c:v>1035.02</c:v>
                </c:pt>
                <c:pt idx="2694">
                  <c:v>1035.27</c:v>
                </c:pt>
                <c:pt idx="2695">
                  <c:v>1035.51</c:v>
                </c:pt>
                <c:pt idx="2696">
                  <c:v>1035.75</c:v>
                </c:pt>
                <c:pt idx="2697">
                  <c:v>1035.99</c:v>
                </c:pt>
                <c:pt idx="2698">
                  <c:v>1036.23</c:v>
                </c:pt>
                <c:pt idx="2699">
                  <c:v>1036.48</c:v>
                </c:pt>
                <c:pt idx="2700">
                  <c:v>1036.72</c:v>
                </c:pt>
                <c:pt idx="2701">
                  <c:v>1036.96</c:v>
                </c:pt>
                <c:pt idx="2702">
                  <c:v>1037.2</c:v>
                </c:pt>
                <c:pt idx="2703">
                  <c:v>1037.44</c:v>
                </c:pt>
                <c:pt idx="2704">
                  <c:v>1037.69</c:v>
                </c:pt>
                <c:pt idx="2705">
                  <c:v>1037.93</c:v>
                </c:pt>
                <c:pt idx="2706">
                  <c:v>1038.17</c:v>
                </c:pt>
                <c:pt idx="2707">
                  <c:v>1038.4100000000001</c:v>
                </c:pt>
                <c:pt idx="2708">
                  <c:v>1038.6500000000001</c:v>
                </c:pt>
                <c:pt idx="2709">
                  <c:v>1038.8900000000001</c:v>
                </c:pt>
                <c:pt idx="2710">
                  <c:v>1039.1400000000001</c:v>
                </c:pt>
                <c:pt idx="2711">
                  <c:v>1039.3800000000001</c:v>
                </c:pt>
                <c:pt idx="2712">
                  <c:v>1039.6199999999999</c:v>
                </c:pt>
                <c:pt idx="2713">
                  <c:v>1039.8599999999999</c:v>
                </c:pt>
                <c:pt idx="2714">
                  <c:v>1040.0999999999999</c:v>
                </c:pt>
                <c:pt idx="2715">
                  <c:v>1040.3499999999999</c:v>
                </c:pt>
                <c:pt idx="2716">
                  <c:v>1040.5899999999999</c:v>
                </c:pt>
                <c:pt idx="2717">
                  <c:v>1040.83</c:v>
                </c:pt>
                <c:pt idx="2718">
                  <c:v>1041.07</c:v>
                </c:pt>
                <c:pt idx="2719">
                  <c:v>1041.31</c:v>
                </c:pt>
                <c:pt idx="2720">
                  <c:v>1041.55</c:v>
                </c:pt>
                <c:pt idx="2721">
                  <c:v>1041.8</c:v>
                </c:pt>
                <c:pt idx="2722">
                  <c:v>1042.04</c:v>
                </c:pt>
                <c:pt idx="2723">
                  <c:v>1042.28</c:v>
                </c:pt>
                <c:pt idx="2724">
                  <c:v>1042.52</c:v>
                </c:pt>
                <c:pt idx="2725">
                  <c:v>1042.76</c:v>
                </c:pt>
                <c:pt idx="2726">
                  <c:v>1043</c:v>
                </c:pt>
                <c:pt idx="2727">
                  <c:v>1043.25</c:v>
                </c:pt>
                <c:pt idx="2728">
                  <c:v>1043.49</c:v>
                </c:pt>
                <c:pt idx="2729">
                  <c:v>1043.73</c:v>
                </c:pt>
                <c:pt idx="2730">
                  <c:v>1043.97</c:v>
                </c:pt>
                <c:pt idx="2731">
                  <c:v>1044.21</c:v>
                </c:pt>
                <c:pt idx="2732">
                  <c:v>1044.45</c:v>
                </c:pt>
                <c:pt idx="2733">
                  <c:v>1044.7</c:v>
                </c:pt>
                <c:pt idx="2734">
                  <c:v>1044.94</c:v>
                </c:pt>
                <c:pt idx="2735">
                  <c:v>1045.18</c:v>
                </c:pt>
                <c:pt idx="2736">
                  <c:v>1045.42</c:v>
                </c:pt>
                <c:pt idx="2737">
                  <c:v>1045.6600000000001</c:v>
                </c:pt>
                <c:pt idx="2738">
                  <c:v>1045.9000000000001</c:v>
                </c:pt>
                <c:pt idx="2739">
                  <c:v>1046.1500000000001</c:v>
                </c:pt>
                <c:pt idx="2740">
                  <c:v>1046.3900000000001</c:v>
                </c:pt>
                <c:pt idx="2741">
                  <c:v>1046.6300000000001</c:v>
                </c:pt>
                <c:pt idx="2742">
                  <c:v>1046.8699999999999</c:v>
                </c:pt>
                <c:pt idx="2743">
                  <c:v>1047.1099999999999</c:v>
                </c:pt>
                <c:pt idx="2744">
                  <c:v>1047.3499999999999</c:v>
                </c:pt>
                <c:pt idx="2745">
                  <c:v>1047.5899999999999</c:v>
                </c:pt>
                <c:pt idx="2746">
                  <c:v>1047.8399999999999</c:v>
                </c:pt>
                <c:pt idx="2747">
                  <c:v>1048.08</c:v>
                </c:pt>
                <c:pt idx="2748">
                  <c:v>1048.32</c:v>
                </c:pt>
                <c:pt idx="2749">
                  <c:v>1048.56</c:v>
                </c:pt>
                <c:pt idx="2750">
                  <c:v>1048.8</c:v>
                </c:pt>
                <c:pt idx="2751">
                  <c:v>1049.04</c:v>
                </c:pt>
                <c:pt idx="2752">
                  <c:v>1049.28</c:v>
                </c:pt>
                <c:pt idx="2753">
                  <c:v>1049.53</c:v>
                </c:pt>
                <c:pt idx="2754">
                  <c:v>1049.77</c:v>
                </c:pt>
                <c:pt idx="2755">
                  <c:v>1050.01</c:v>
                </c:pt>
                <c:pt idx="2756">
                  <c:v>1050.25</c:v>
                </c:pt>
                <c:pt idx="2757">
                  <c:v>1050.49</c:v>
                </c:pt>
                <c:pt idx="2758">
                  <c:v>1050.73</c:v>
                </c:pt>
                <c:pt idx="2759">
                  <c:v>1050.97</c:v>
                </c:pt>
                <c:pt idx="2760">
                  <c:v>1051.21</c:v>
                </c:pt>
                <c:pt idx="2761">
                  <c:v>1051.46</c:v>
                </c:pt>
                <c:pt idx="2762">
                  <c:v>1051.7</c:v>
                </c:pt>
                <c:pt idx="2763">
                  <c:v>1051.94</c:v>
                </c:pt>
                <c:pt idx="2764">
                  <c:v>1052.18</c:v>
                </c:pt>
                <c:pt idx="2765">
                  <c:v>1052.42</c:v>
                </c:pt>
                <c:pt idx="2766">
                  <c:v>1052.6600000000001</c:v>
                </c:pt>
                <c:pt idx="2767">
                  <c:v>1052.9000000000001</c:v>
                </c:pt>
                <c:pt idx="2768">
                  <c:v>1053.1500000000001</c:v>
                </c:pt>
                <c:pt idx="2769">
                  <c:v>1053.3900000000001</c:v>
                </c:pt>
                <c:pt idx="2770">
                  <c:v>1053.6300000000001</c:v>
                </c:pt>
                <c:pt idx="2771">
                  <c:v>1053.8699999999999</c:v>
                </c:pt>
                <c:pt idx="2772">
                  <c:v>1054.1099999999999</c:v>
                </c:pt>
                <c:pt idx="2773">
                  <c:v>1054.3499999999999</c:v>
                </c:pt>
                <c:pt idx="2774">
                  <c:v>1054.5899999999999</c:v>
                </c:pt>
                <c:pt idx="2775">
                  <c:v>1054.83</c:v>
                </c:pt>
                <c:pt idx="2776">
                  <c:v>1055.07</c:v>
                </c:pt>
                <c:pt idx="2777">
                  <c:v>1055.32</c:v>
                </c:pt>
                <c:pt idx="2778">
                  <c:v>1055.56</c:v>
                </c:pt>
                <c:pt idx="2779">
                  <c:v>1055.8</c:v>
                </c:pt>
                <c:pt idx="2780">
                  <c:v>1056.04</c:v>
                </c:pt>
                <c:pt idx="2781">
                  <c:v>1056.28</c:v>
                </c:pt>
                <c:pt idx="2782">
                  <c:v>1056.52</c:v>
                </c:pt>
                <c:pt idx="2783">
                  <c:v>1056.76</c:v>
                </c:pt>
                <c:pt idx="2784">
                  <c:v>1057</c:v>
                </c:pt>
                <c:pt idx="2785">
                  <c:v>1057.24</c:v>
                </c:pt>
                <c:pt idx="2786">
                  <c:v>1057.49</c:v>
                </c:pt>
                <c:pt idx="2787">
                  <c:v>1057.73</c:v>
                </c:pt>
                <c:pt idx="2788">
                  <c:v>1057.97</c:v>
                </c:pt>
                <c:pt idx="2789">
                  <c:v>1058.21</c:v>
                </c:pt>
                <c:pt idx="2790">
                  <c:v>1058.45</c:v>
                </c:pt>
                <c:pt idx="2791">
                  <c:v>1058.69</c:v>
                </c:pt>
                <c:pt idx="2792">
                  <c:v>1058.93</c:v>
                </c:pt>
                <c:pt idx="2793">
                  <c:v>1059.17</c:v>
                </c:pt>
                <c:pt idx="2794">
                  <c:v>1059.4100000000001</c:v>
                </c:pt>
                <c:pt idx="2795">
                  <c:v>1059.6500000000001</c:v>
                </c:pt>
                <c:pt idx="2796">
                  <c:v>1059.9000000000001</c:v>
                </c:pt>
                <c:pt idx="2797">
                  <c:v>1060.1400000000001</c:v>
                </c:pt>
                <c:pt idx="2798">
                  <c:v>1060.3800000000001</c:v>
                </c:pt>
                <c:pt idx="2799">
                  <c:v>1060.6199999999999</c:v>
                </c:pt>
                <c:pt idx="2800">
                  <c:v>1060.8599999999999</c:v>
                </c:pt>
                <c:pt idx="2801">
                  <c:v>1061.0999999999999</c:v>
                </c:pt>
                <c:pt idx="2802">
                  <c:v>1061.3399999999999</c:v>
                </c:pt>
                <c:pt idx="2803">
                  <c:v>1061.58</c:v>
                </c:pt>
                <c:pt idx="2804">
                  <c:v>1061.82</c:v>
                </c:pt>
                <c:pt idx="2805">
                  <c:v>1062.06</c:v>
                </c:pt>
                <c:pt idx="2806">
                  <c:v>1062.3</c:v>
                </c:pt>
                <c:pt idx="2807">
                  <c:v>1062.55</c:v>
                </c:pt>
                <c:pt idx="2808">
                  <c:v>1062.79</c:v>
                </c:pt>
                <c:pt idx="2809">
                  <c:v>1063.03</c:v>
                </c:pt>
                <c:pt idx="2810">
                  <c:v>1063.27</c:v>
                </c:pt>
                <c:pt idx="2811">
                  <c:v>1063.51</c:v>
                </c:pt>
                <c:pt idx="2812">
                  <c:v>1063.75</c:v>
                </c:pt>
                <c:pt idx="2813">
                  <c:v>1063.99</c:v>
                </c:pt>
                <c:pt idx="2814">
                  <c:v>1064.23</c:v>
                </c:pt>
                <c:pt idx="2815">
                  <c:v>1064.47</c:v>
                </c:pt>
                <c:pt idx="2816">
                  <c:v>1064.71</c:v>
                </c:pt>
                <c:pt idx="2817">
                  <c:v>1064.95</c:v>
                </c:pt>
                <c:pt idx="2818">
                  <c:v>1065.19</c:v>
                </c:pt>
                <c:pt idx="2819">
                  <c:v>1065.44</c:v>
                </c:pt>
                <c:pt idx="2820">
                  <c:v>1065.68</c:v>
                </c:pt>
                <c:pt idx="2821">
                  <c:v>1065.92</c:v>
                </c:pt>
                <c:pt idx="2822">
                  <c:v>1066.1600000000001</c:v>
                </c:pt>
                <c:pt idx="2823">
                  <c:v>1066.4000000000001</c:v>
                </c:pt>
                <c:pt idx="2824">
                  <c:v>1066.6400000000001</c:v>
                </c:pt>
                <c:pt idx="2825">
                  <c:v>1066.8800000000001</c:v>
                </c:pt>
                <c:pt idx="2826">
                  <c:v>1067.1199999999999</c:v>
                </c:pt>
                <c:pt idx="2827">
                  <c:v>1067.3599999999999</c:v>
                </c:pt>
                <c:pt idx="2828">
                  <c:v>1067.5999999999999</c:v>
                </c:pt>
                <c:pt idx="2829">
                  <c:v>1067.8399999999999</c:v>
                </c:pt>
                <c:pt idx="2830">
                  <c:v>1068.08</c:v>
                </c:pt>
                <c:pt idx="2831">
                  <c:v>1068.32</c:v>
                </c:pt>
                <c:pt idx="2832">
                  <c:v>1068.56</c:v>
                </c:pt>
                <c:pt idx="2833">
                  <c:v>1068.8</c:v>
                </c:pt>
                <c:pt idx="2834">
                  <c:v>1069.04</c:v>
                </c:pt>
                <c:pt idx="2835">
                  <c:v>1069.29</c:v>
                </c:pt>
                <c:pt idx="2836">
                  <c:v>1069.53</c:v>
                </c:pt>
                <c:pt idx="2837">
                  <c:v>1069.77</c:v>
                </c:pt>
                <c:pt idx="2838">
                  <c:v>1070.01</c:v>
                </c:pt>
                <c:pt idx="2839">
                  <c:v>1070.25</c:v>
                </c:pt>
                <c:pt idx="2840">
                  <c:v>1070.49</c:v>
                </c:pt>
                <c:pt idx="2841">
                  <c:v>1070.73</c:v>
                </c:pt>
                <c:pt idx="2842">
                  <c:v>1070.97</c:v>
                </c:pt>
                <c:pt idx="2843">
                  <c:v>1071.21</c:v>
                </c:pt>
                <c:pt idx="2844">
                  <c:v>1071.45</c:v>
                </c:pt>
                <c:pt idx="2845">
                  <c:v>1071.69</c:v>
                </c:pt>
                <c:pt idx="2846">
                  <c:v>1071.93</c:v>
                </c:pt>
                <c:pt idx="2847">
                  <c:v>1072.17</c:v>
                </c:pt>
                <c:pt idx="2848">
                  <c:v>1072.4100000000001</c:v>
                </c:pt>
                <c:pt idx="2849">
                  <c:v>1072.6500000000001</c:v>
                </c:pt>
                <c:pt idx="2850">
                  <c:v>1072.8900000000001</c:v>
                </c:pt>
                <c:pt idx="2851">
                  <c:v>1073.1300000000001</c:v>
                </c:pt>
                <c:pt idx="2852">
                  <c:v>1073.3699999999999</c:v>
                </c:pt>
                <c:pt idx="2853">
                  <c:v>1073.6099999999999</c:v>
                </c:pt>
                <c:pt idx="2854">
                  <c:v>1073.8499999999999</c:v>
                </c:pt>
                <c:pt idx="2855">
                  <c:v>1074.0899999999999</c:v>
                </c:pt>
                <c:pt idx="2856">
                  <c:v>1074.3399999999999</c:v>
                </c:pt>
                <c:pt idx="2857">
                  <c:v>1074.58</c:v>
                </c:pt>
                <c:pt idx="2858">
                  <c:v>1074.82</c:v>
                </c:pt>
                <c:pt idx="2859">
                  <c:v>1075.06</c:v>
                </c:pt>
                <c:pt idx="2860">
                  <c:v>1075.3</c:v>
                </c:pt>
                <c:pt idx="2861">
                  <c:v>1075.54</c:v>
                </c:pt>
                <c:pt idx="2862">
                  <c:v>1075.78</c:v>
                </c:pt>
                <c:pt idx="2863">
                  <c:v>1076.02</c:v>
                </c:pt>
                <c:pt idx="2864">
                  <c:v>1076.26</c:v>
                </c:pt>
                <c:pt idx="2865">
                  <c:v>1076.5</c:v>
                </c:pt>
                <c:pt idx="2866">
                  <c:v>1076.74</c:v>
                </c:pt>
                <c:pt idx="2867">
                  <c:v>1076.98</c:v>
                </c:pt>
                <c:pt idx="2868">
                  <c:v>1077.22</c:v>
                </c:pt>
                <c:pt idx="2869">
                  <c:v>1077.46</c:v>
                </c:pt>
                <c:pt idx="2870">
                  <c:v>1077.7</c:v>
                </c:pt>
                <c:pt idx="2871">
                  <c:v>1077.94</c:v>
                </c:pt>
                <c:pt idx="2872">
                  <c:v>1078.18</c:v>
                </c:pt>
                <c:pt idx="2873">
                  <c:v>1078.42</c:v>
                </c:pt>
                <c:pt idx="2874">
                  <c:v>1078.6600000000001</c:v>
                </c:pt>
                <c:pt idx="2875">
                  <c:v>1078.9000000000001</c:v>
                </c:pt>
                <c:pt idx="2876">
                  <c:v>1079.1400000000001</c:v>
                </c:pt>
                <c:pt idx="2877">
                  <c:v>1079.3800000000001</c:v>
                </c:pt>
                <c:pt idx="2878">
                  <c:v>1079.6199999999999</c:v>
                </c:pt>
                <c:pt idx="2879">
                  <c:v>1079.8599999999999</c:v>
                </c:pt>
                <c:pt idx="2880">
                  <c:v>1080.0999999999999</c:v>
                </c:pt>
                <c:pt idx="2881">
                  <c:v>1080.3399999999999</c:v>
                </c:pt>
                <c:pt idx="2882">
                  <c:v>1080.58</c:v>
                </c:pt>
                <c:pt idx="2883">
                  <c:v>1080.82</c:v>
                </c:pt>
                <c:pt idx="2884">
                  <c:v>1081.06</c:v>
                </c:pt>
                <c:pt idx="2885">
                  <c:v>1081.3</c:v>
                </c:pt>
                <c:pt idx="2886">
                  <c:v>1081.54</c:v>
                </c:pt>
                <c:pt idx="2887">
                  <c:v>1081.78</c:v>
                </c:pt>
                <c:pt idx="2888">
                  <c:v>1082.02</c:v>
                </c:pt>
                <c:pt idx="2889">
                  <c:v>1082.26</c:v>
                </c:pt>
                <c:pt idx="2890">
                  <c:v>1082.5</c:v>
                </c:pt>
                <c:pt idx="2891">
                  <c:v>1082.74</c:v>
                </c:pt>
                <c:pt idx="2892">
                  <c:v>1082.98</c:v>
                </c:pt>
                <c:pt idx="2893">
                  <c:v>1083.22</c:v>
                </c:pt>
                <c:pt idx="2894">
                  <c:v>1083.46</c:v>
                </c:pt>
                <c:pt idx="2895">
                  <c:v>1083.7</c:v>
                </c:pt>
                <c:pt idx="2896">
                  <c:v>1083.94</c:v>
                </c:pt>
                <c:pt idx="2897">
                  <c:v>1084.18</c:v>
                </c:pt>
                <c:pt idx="2898">
                  <c:v>1084.42</c:v>
                </c:pt>
                <c:pt idx="2899">
                  <c:v>1084.6600000000001</c:v>
                </c:pt>
                <c:pt idx="2900">
                  <c:v>1084.9000000000001</c:v>
                </c:pt>
                <c:pt idx="2901">
                  <c:v>1085.1400000000001</c:v>
                </c:pt>
                <c:pt idx="2902">
                  <c:v>1085.3800000000001</c:v>
                </c:pt>
                <c:pt idx="2903">
                  <c:v>1085.6199999999999</c:v>
                </c:pt>
                <c:pt idx="2904">
                  <c:v>1085.8599999999999</c:v>
                </c:pt>
                <c:pt idx="2905">
                  <c:v>1086.0999999999999</c:v>
                </c:pt>
                <c:pt idx="2906">
                  <c:v>1086.3399999999999</c:v>
                </c:pt>
                <c:pt idx="2907">
                  <c:v>1086.58</c:v>
                </c:pt>
                <c:pt idx="2908">
                  <c:v>1086.82</c:v>
                </c:pt>
                <c:pt idx="2909">
                  <c:v>1087.06</c:v>
                </c:pt>
                <c:pt idx="2910">
                  <c:v>1087.3</c:v>
                </c:pt>
                <c:pt idx="2911">
                  <c:v>1087.54</c:v>
                </c:pt>
                <c:pt idx="2912">
                  <c:v>1087.78</c:v>
                </c:pt>
                <c:pt idx="2913">
                  <c:v>1088.02</c:v>
                </c:pt>
                <c:pt idx="2914">
                  <c:v>1088.26</c:v>
                </c:pt>
                <c:pt idx="2915">
                  <c:v>1088.5</c:v>
                </c:pt>
                <c:pt idx="2916">
                  <c:v>1088.74</c:v>
                </c:pt>
                <c:pt idx="2917">
                  <c:v>1088.98</c:v>
                </c:pt>
                <c:pt idx="2918">
                  <c:v>1089.22</c:v>
                </c:pt>
                <c:pt idx="2919">
                  <c:v>1089.46</c:v>
                </c:pt>
                <c:pt idx="2920">
                  <c:v>1089.7</c:v>
                </c:pt>
                <c:pt idx="2921">
                  <c:v>1089.94</c:v>
                </c:pt>
                <c:pt idx="2922">
                  <c:v>1090.18</c:v>
                </c:pt>
                <c:pt idx="2923">
                  <c:v>1090.42</c:v>
                </c:pt>
                <c:pt idx="2924">
                  <c:v>1090.6600000000001</c:v>
                </c:pt>
                <c:pt idx="2925">
                  <c:v>1090.9000000000001</c:v>
                </c:pt>
                <c:pt idx="2926">
                  <c:v>1091.1400000000001</c:v>
                </c:pt>
                <c:pt idx="2927">
                  <c:v>1091.3800000000001</c:v>
                </c:pt>
                <c:pt idx="2928">
                  <c:v>1091.6099999999999</c:v>
                </c:pt>
                <c:pt idx="2929">
                  <c:v>1091.8499999999999</c:v>
                </c:pt>
                <c:pt idx="2930">
                  <c:v>1092.0899999999999</c:v>
                </c:pt>
                <c:pt idx="2931">
                  <c:v>1092.33</c:v>
                </c:pt>
                <c:pt idx="2932">
                  <c:v>1092.57</c:v>
                </c:pt>
                <c:pt idx="2933">
                  <c:v>1092.81</c:v>
                </c:pt>
                <c:pt idx="2934">
                  <c:v>1093.05</c:v>
                </c:pt>
                <c:pt idx="2935">
                  <c:v>1093.29</c:v>
                </c:pt>
                <c:pt idx="2936">
                  <c:v>1093.53</c:v>
                </c:pt>
                <c:pt idx="2937">
                  <c:v>1093.77</c:v>
                </c:pt>
                <c:pt idx="2938">
                  <c:v>1094.01</c:v>
                </c:pt>
                <c:pt idx="2939">
                  <c:v>1094.25</c:v>
                </c:pt>
                <c:pt idx="2940">
                  <c:v>1094.49</c:v>
                </c:pt>
                <c:pt idx="2941">
                  <c:v>1094.73</c:v>
                </c:pt>
                <c:pt idx="2942">
                  <c:v>1094.97</c:v>
                </c:pt>
                <c:pt idx="2943">
                  <c:v>1095.21</c:v>
                </c:pt>
                <c:pt idx="2944">
                  <c:v>1095.45</c:v>
                </c:pt>
                <c:pt idx="2945">
                  <c:v>1095.69</c:v>
                </c:pt>
                <c:pt idx="2946">
                  <c:v>1095.93</c:v>
                </c:pt>
                <c:pt idx="2947">
                  <c:v>1096.17</c:v>
                </c:pt>
                <c:pt idx="2948">
                  <c:v>1096.4100000000001</c:v>
                </c:pt>
                <c:pt idx="2949">
                  <c:v>1096.6400000000001</c:v>
                </c:pt>
                <c:pt idx="2950">
                  <c:v>1096.8800000000001</c:v>
                </c:pt>
                <c:pt idx="2951">
                  <c:v>1097.1199999999999</c:v>
                </c:pt>
                <c:pt idx="2952">
                  <c:v>1097.3599999999999</c:v>
                </c:pt>
                <c:pt idx="2953">
                  <c:v>1097.5999999999999</c:v>
                </c:pt>
                <c:pt idx="2954">
                  <c:v>1097.8399999999999</c:v>
                </c:pt>
                <c:pt idx="2955">
                  <c:v>1098.08</c:v>
                </c:pt>
                <c:pt idx="2956">
                  <c:v>1098.32</c:v>
                </c:pt>
                <c:pt idx="2957">
                  <c:v>1098.56</c:v>
                </c:pt>
                <c:pt idx="2958">
                  <c:v>1098.8</c:v>
                </c:pt>
                <c:pt idx="2959">
                  <c:v>1099.04</c:v>
                </c:pt>
                <c:pt idx="2960">
                  <c:v>1099.28</c:v>
                </c:pt>
                <c:pt idx="2961">
                  <c:v>1099.52</c:v>
                </c:pt>
                <c:pt idx="2962">
                  <c:v>1099.76</c:v>
                </c:pt>
                <c:pt idx="2963">
                  <c:v>1100</c:v>
                </c:pt>
              </c:numCache>
            </c:numRef>
          </c:xVal>
          <c:yVal>
            <c:numRef>
              <c:f>Sheet1!$AG$9:$AG$2972</c:f>
              <c:numCache>
                <c:formatCode>General</c:formatCode>
                <c:ptCount val="2964"/>
                <c:pt idx="0">
                  <c:v>4.9845737704918047</c:v>
                </c:pt>
                <c:pt idx="1">
                  <c:v>4.7603442622950833</c:v>
                </c:pt>
                <c:pt idx="2">
                  <c:v>4.7790655737704935</c:v>
                </c:pt>
                <c:pt idx="3">
                  <c:v>4.8830327868852486</c:v>
                </c:pt>
                <c:pt idx="4">
                  <c:v>4.843196721311477</c:v>
                </c:pt>
                <c:pt idx="5">
                  <c:v>4.7065081967213134</c:v>
                </c:pt>
                <c:pt idx="6">
                  <c:v>4.6244754098360668</c:v>
                </c:pt>
                <c:pt idx="7">
                  <c:v>4.638196721311477</c:v>
                </c:pt>
                <c:pt idx="8">
                  <c:v>4.7225245901639354</c:v>
                </c:pt>
                <c:pt idx="9">
                  <c:v>4.926819672131149</c:v>
                </c:pt>
                <c:pt idx="10">
                  <c:v>4.9919836065573797</c:v>
                </c:pt>
                <c:pt idx="11">
                  <c:v>4.8004098360655751</c:v>
                </c:pt>
                <c:pt idx="12">
                  <c:v>5.021196721311477</c:v>
                </c:pt>
                <c:pt idx="13">
                  <c:v>5.1298032786885255</c:v>
                </c:pt>
                <c:pt idx="14">
                  <c:v>5.0588032786885258</c:v>
                </c:pt>
                <c:pt idx="15">
                  <c:v>4.9188196721311472</c:v>
                </c:pt>
                <c:pt idx="16">
                  <c:v>4.7953606557377046</c:v>
                </c:pt>
                <c:pt idx="17">
                  <c:v>4.7016229508196714</c:v>
                </c:pt>
                <c:pt idx="18">
                  <c:v>4.8481803278688522</c:v>
                </c:pt>
                <c:pt idx="19">
                  <c:v>4.7551803278688523</c:v>
                </c:pt>
                <c:pt idx="20">
                  <c:v>4.873098360655737</c:v>
                </c:pt>
                <c:pt idx="21">
                  <c:v>4.9202786885245899</c:v>
                </c:pt>
                <c:pt idx="22">
                  <c:v>4.8064918032786874</c:v>
                </c:pt>
                <c:pt idx="23">
                  <c:v>4.8228360655737701</c:v>
                </c:pt>
                <c:pt idx="24">
                  <c:v>4.8989672131147541</c:v>
                </c:pt>
                <c:pt idx="25">
                  <c:v>5.090278688524589</c:v>
                </c:pt>
                <c:pt idx="26">
                  <c:v>5.1441967213114745</c:v>
                </c:pt>
                <c:pt idx="27">
                  <c:v>5.2595081967213106</c:v>
                </c:pt>
                <c:pt idx="28">
                  <c:v>5.2012786885245896</c:v>
                </c:pt>
                <c:pt idx="29">
                  <c:v>5.0097540983606565</c:v>
                </c:pt>
                <c:pt idx="30">
                  <c:v>4.977377049180328</c:v>
                </c:pt>
                <c:pt idx="31">
                  <c:v>4.9081803278688536</c:v>
                </c:pt>
                <c:pt idx="32">
                  <c:v>4.8439180327868847</c:v>
                </c:pt>
                <c:pt idx="33">
                  <c:v>5.0100983606557383</c:v>
                </c:pt>
                <c:pt idx="34">
                  <c:v>4.9670983606557382</c:v>
                </c:pt>
                <c:pt idx="35">
                  <c:v>4.9004590163934427</c:v>
                </c:pt>
                <c:pt idx="36">
                  <c:v>4.952262295081967</c:v>
                </c:pt>
                <c:pt idx="37">
                  <c:v>4.9023114754098351</c:v>
                </c:pt>
                <c:pt idx="38">
                  <c:v>4.901524590163933</c:v>
                </c:pt>
                <c:pt idx="39">
                  <c:v>5.1163278688524585</c:v>
                </c:pt>
                <c:pt idx="40">
                  <c:v>5.2090491803278676</c:v>
                </c:pt>
                <c:pt idx="41">
                  <c:v>5.1928852459016381</c:v>
                </c:pt>
                <c:pt idx="42">
                  <c:v>5.2457704918032775</c:v>
                </c:pt>
                <c:pt idx="43">
                  <c:v>5.1099672131147527</c:v>
                </c:pt>
                <c:pt idx="44">
                  <c:v>5.0888524590163922</c:v>
                </c:pt>
                <c:pt idx="45">
                  <c:v>4.8963934426229496</c:v>
                </c:pt>
                <c:pt idx="46">
                  <c:v>4.76627868852459</c:v>
                </c:pt>
                <c:pt idx="47">
                  <c:v>4.9392950819672112</c:v>
                </c:pt>
                <c:pt idx="48">
                  <c:v>4.8891967213114746</c:v>
                </c:pt>
                <c:pt idx="49">
                  <c:v>4.9231639344262286</c:v>
                </c:pt>
                <c:pt idx="50">
                  <c:v>4.960311475409835</c:v>
                </c:pt>
                <c:pt idx="51">
                  <c:v>4.8359016393442618</c:v>
                </c:pt>
                <c:pt idx="52">
                  <c:v>4.6968032786885248</c:v>
                </c:pt>
                <c:pt idx="53">
                  <c:v>4.6800163934426227</c:v>
                </c:pt>
                <c:pt idx="54">
                  <c:v>4.7246557377049179</c:v>
                </c:pt>
                <c:pt idx="55">
                  <c:v>4.9030983606557381</c:v>
                </c:pt>
                <c:pt idx="56">
                  <c:v>4.933508196721311</c:v>
                </c:pt>
                <c:pt idx="57">
                  <c:v>4.9188032786885243</c:v>
                </c:pt>
                <c:pt idx="58">
                  <c:v>4.8977049180327858</c:v>
                </c:pt>
                <c:pt idx="59">
                  <c:v>4.9403934426229492</c:v>
                </c:pt>
                <c:pt idx="60">
                  <c:v>4.9385737704918018</c:v>
                </c:pt>
                <c:pt idx="61">
                  <c:v>4.8939836065573754</c:v>
                </c:pt>
                <c:pt idx="62">
                  <c:v>4.7797868852459002</c:v>
                </c:pt>
                <c:pt idx="63">
                  <c:v>4.9027377049180307</c:v>
                </c:pt>
                <c:pt idx="64">
                  <c:v>4.9162786885245877</c:v>
                </c:pt>
                <c:pt idx="65">
                  <c:v>4.9060327868852438</c:v>
                </c:pt>
                <c:pt idx="66">
                  <c:v>4.8941803278688498</c:v>
                </c:pt>
                <c:pt idx="67">
                  <c:v>4.8516557377049168</c:v>
                </c:pt>
                <c:pt idx="68">
                  <c:v>4.9060983606557365</c:v>
                </c:pt>
                <c:pt idx="69">
                  <c:v>4.8970327868852452</c:v>
                </c:pt>
                <c:pt idx="70">
                  <c:v>4.8587213114754091</c:v>
                </c:pt>
                <c:pt idx="71">
                  <c:v>4.8669180327868844</c:v>
                </c:pt>
                <c:pt idx="72">
                  <c:v>4.854606557377048</c:v>
                </c:pt>
                <c:pt idx="73">
                  <c:v>4.7936885245901628</c:v>
                </c:pt>
                <c:pt idx="74">
                  <c:v>4.8371639344262283</c:v>
                </c:pt>
                <c:pt idx="75">
                  <c:v>4.9340163934426222</c:v>
                </c:pt>
                <c:pt idx="76">
                  <c:v>5.0418688524590154</c:v>
                </c:pt>
                <c:pt idx="77">
                  <c:v>5.0798688524590148</c:v>
                </c:pt>
                <c:pt idx="78">
                  <c:v>5.0310983606557356</c:v>
                </c:pt>
                <c:pt idx="79">
                  <c:v>4.9823606557377049</c:v>
                </c:pt>
                <c:pt idx="80">
                  <c:v>5.0224262295081967</c:v>
                </c:pt>
                <c:pt idx="81">
                  <c:v>5.016852459016393</c:v>
                </c:pt>
                <c:pt idx="82">
                  <c:v>4.9905245901639343</c:v>
                </c:pt>
                <c:pt idx="83">
                  <c:v>4.9974754098360652</c:v>
                </c:pt>
                <c:pt idx="84">
                  <c:v>4.9495573770491808</c:v>
                </c:pt>
                <c:pt idx="85">
                  <c:v>4.8957868852459026</c:v>
                </c:pt>
                <c:pt idx="86">
                  <c:v>4.8194754098360661</c:v>
                </c:pt>
                <c:pt idx="87">
                  <c:v>4.8091475409836066</c:v>
                </c:pt>
                <c:pt idx="88">
                  <c:v>4.71911475409836</c:v>
                </c:pt>
                <c:pt idx="89">
                  <c:v>4.7340491803278688</c:v>
                </c:pt>
                <c:pt idx="90">
                  <c:v>4.83</c:v>
                </c:pt>
                <c:pt idx="91">
                  <c:v>4.8917213114754112</c:v>
                </c:pt>
                <c:pt idx="92">
                  <c:v>4.9624590163934439</c:v>
                </c:pt>
                <c:pt idx="93">
                  <c:v>5.0306557377049188</c:v>
                </c:pt>
                <c:pt idx="94">
                  <c:v>5.0057049180327882</c:v>
                </c:pt>
                <c:pt idx="95">
                  <c:v>4.9257213114754119</c:v>
                </c:pt>
                <c:pt idx="96">
                  <c:v>4.861967213114756</c:v>
                </c:pt>
                <c:pt idx="97">
                  <c:v>4.8260655737704941</c:v>
                </c:pt>
                <c:pt idx="98">
                  <c:v>4.7937377049180361</c:v>
                </c:pt>
                <c:pt idx="99">
                  <c:v>4.7684426229508228</c:v>
                </c:pt>
                <c:pt idx="100">
                  <c:v>4.67960655737705</c:v>
                </c:pt>
                <c:pt idx="101">
                  <c:v>4.6982950819672142</c:v>
                </c:pt>
                <c:pt idx="102">
                  <c:v>4.7112295081967224</c:v>
                </c:pt>
                <c:pt idx="103">
                  <c:v>4.7779180327868858</c:v>
                </c:pt>
                <c:pt idx="104">
                  <c:v>4.9264590163934425</c:v>
                </c:pt>
                <c:pt idx="105">
                  <c:v>5.0656065573770492</c:v>
                </c:pt>
                <c:pt idx="106">
                  <c:v>5.1488524590163944</c:v>
                </c:pt>
                <c:pt idx="107">
                  <c:v>5.1690491803278693</c:v>
                </c:pt>
                <c:pt idx="108">
                  <c:v>5.2593114754098371</c:v>
                </c:pt>
                <c:pt idx="109">
                  <c:v>5.3910000000000009</c:v>
                </c:pt>
                <c:pt idx="110">
                  <c:v>5.4002950819672142</c:v>
                </c:pt>
                <c:pt idx="111">
                  <c:v>5.4301311475409832</c:v>
                </c:pt>
                <c:pt idx="112">
                  <c:v>5.4357704918032788</c:v>
                </c:pt>
                <c:pt idx="113">
                  <c:v>5.4229836065573762</c:v>
                </c:pt>
                <c:pt idx="114">
                  <c:v>5.3779672131147542</c:v>
                </c:pt>
                <c:pt idx="115">
                  <c:v>5.3529180327868859</c:v>
                </c:pt>
                <c:pt idx="116">
                  <c:v>5.2833442622950821</c:v>
                </c:pt>
                <c:pt idx="117">
                  <c:v>5.2953606557377064</c:v>
                </c:pt>
                <c:pt idx="118">
                  <c:v>5.2663606557377056</c:v>
                </c:pt>
                <c:pt idx="119">
                  <c:v>5.3248360655737716</c:v>
                </c:pt>
                <c:pt idx="120">
                  <c:v>5.267934426229508</c:v>
                </c:pt>
                <c:pt idx="121">
                  <c:v>5.2558852459016379</c:v>
                </c:pt>
                <c:pt idx="122">
                  <c:v>5.2613114754098351</c:v>
                </c:pt>
                <c:pt idx="123">
                  <c:v>5.2872622950819661</c:v>
                </c:pt>
                <c:pt idx="124">
                  <c:v>5.2617540983606554</c:v>
                </c:pt>
                <c:pt idx="125">
                  <c:v>5.2275409836065565</c:v>
                </c:pt>
                <c:pt idx="126">
                  <c:v>5.251377049180328</c:v>
                </c:pt>
                <c:pt idx="127">
                  <c:v>5.2509016393442618</c:v>
                </c:pt>
                <c:pt idx="128">
                  <c:v>5.251721311475408</c:v>
                </c:pt>
                <c:pt idx="129">
                  <c:v>5.228819672131146</c:v>
                </c:pt>
                <c:pt idx="130">
                  <c:v>5.2708196721311467</c:v>
                </c:pt>
                <c:pt idx="131">
                  <c:v>5.209770491803277</c:v>
                </c:pt>
                <c:pt idx="132">
                  <c:v>5.1748852459016383</c:v>
                </c:pt>
                <c:pt idx="133">
                  <c:v>5.1650819672131139</c:v>
                </c:pt>
                <c:pt idx="134">
                  <c:v>5.1263770491803271</c:v>
                </c:pt>
                <c:pt idx="135">
                  <c:v>5.1073934426229499</c:v>
                </c:pt>
                <c:pt idx="136">
                  <c:v>5.101032786885245</c:v>
                </c:pt>
                <c:pt idx="137">
                  <c:v>5.0986885245901634</c:v>
                </c:pt>
                <c:pt idx="138">
                  <c:v>5.1055245901639346</c:v>
                </c:pt>
                <c:pt idx="139">
                  <c:v>5.1398360655737703</c:v>
                </c:pt>
                <c:pt idx="140">
                  <c:v>5.1766721311475417</c:v>
                </c:pt>
                <c:pt idx="141">
                  <c:v>5.1590983606557383</c:v>
                </c:pt>
                <c:pt idx="142">
                  <c:v>5.117819672131148</c:v>
                </c:pt>
                <c:pt idx="143">
                  <c:v>5.1442786885245901</c:v>
                </c:pt>
                <c:pt idx="144">
                  <c:v>5.1582295081967224</c:v>
                </c:pt>
                <c:pt idx="145">
                  <c:v>5.1734426229508195</c:v>
                </c:pt>
                <c:pt idx="146">
                  <c:v>5.1672622950819669</c:v>
                </c:pt>
                <c:pt idx="147">
                  <c:v>5.1560819672131144</c:v>
                </c:pt>
                <c:pt idx="148">
                  <c:v>5.1480819672131144</c:v>
                </c:pt>
                <c:pt idx="149">
                  <c:v>5.202262295081967</c:v>
                </c:pt>
                <c:pt idx="150">
                  <c:v>5.2151803278688513</c:v>
                </c:pt>
                <c:pt idx="151">
                  <c:v>5.1894098360655736</c:v>
                </c:pt>
                <c:pt idx="152">
                  <c:v>5.1759016393442616</c:v>
                </c:pt>
                <c:pt idx="153">
                  <c:v>5.1899672131147545</c:v>
                </c:pt>
                <c:pt idx="154">
                  <c:v>5.1948196721311479</c:v>
                </c:pt>
                <c:pt idx="155">
                  <c:v>5.2169999999999996</c:v>
                </c:pt>
                <c:pt idx="156">
                  <c:v>5.2831311475409839</c:v>
                </c:pt>
                <c:pt idx="157">
                  <c:v>5.3295245901639348</c:v>
                </c:pt>
                <c:pt idx="158">
                  <c:v>5.2954262295081964</c:v>
                </c:pt>
                <c:pt idx="159">
                  <c:v>5.3031147540983605</c:v>
                </c:pt>
                <c:pt idx="160">
                  <c:v>5.2816065573770503</c:v>
                </c:pt>
                <c:pt idx="161">
                  <c:v>5.2702622950819693</c:v>
                </c:pt>
                <c:pt idx="162">
                  <c:v>5.2273770491803289</c:v>
                </c:pt>
                <c:pt idx="163">
                  <c:v>5.2058688524590178</c:v>
                </c:pt>
                <c:pt idx="164">
                  <c:v>5.1970655737704927</c:v>
                </c:pt>
                <c:pt idx="165">
                  <c:v>5.2213278688524607</c:v>
                </c:pt>
                <c:pt idx="166">
                  <c:v>5.2426393442622965</c:v>
                </c:pt>
                <c:pt idx="167">
                  <c:v>5.2559508196721332</c:v>
                </c:pt>
                <c:pt idx="168">
                  <c:v>5.2582950819672156</c:v>
                </c:pt>
                <c:pt idx="169">
                  <c:v>5.2644098360655756</c:v>
                </c:pt>
                <c:pt idx="170">
                  <c:v>5.2260655737704953</c:v>
                </c:pt>
                <c:pt idx="171">
                  <c:v>5.2063770491803307</c:v>
                </c:pt>
                <c:pt idx="172">
                  <c:v>5.2455901639344278</c:v>
                </c:pt>
                <c:pt idx="173">
                  <c:v>5.2966229508196738</c:v>
                </c:pt>
                <c:pt idx="174">
                  <c:v>5.3227049180327892</c:v>
                </c:pt>
                <c:pt idx="175">
                  <c:v>5.3415737704918049</c:v>
                </c:pt>
                <c:pt idx="176">
                  <c:v>5.3138196721311495</c:v>
                </c:pt>
                <c:pt idx="177">
                  <c:v>5.3226885245901663</c:v>
                </c:pt>
                <c:pt idx="178">
                  <c:v>5.2875901639344285</c:v>
                </c:pt>
                <c:pt idx="179">
                  <c:v>5.2681147540983622</c:v>
                </c:pt>
                <c:pt idx="180">
                  <c:v>5.2374098360655745</c:v>
                </c:pt>
                <c:pt idx="181">
                  <c:v>5.2708524590163934</c:v>
                </c:pt>
                <c:pt idx="182">
                  <c:v>5.2971475409836071</c:v>
                </c:pt>
                <c:pt idx="183">
                  <c:v>5.2790327868852458</c:v>
                </c:pt>
                <c:pt idx="184">
                  <c:v>5.2703278688524593</c:v>
                </c:pt>
                <c:pt idx="185">
                  <c:v>5.293032786885246</c:v>
                </c:pt>
                <c:pt idx="186">
                  <c:v>5.3163606557377046</c:v>
                </c:pt>
                <c:pt idx="187">
                  <c:v>5.3386885245901645</c:v>
                </c:pt>
                <c:pt idx="188">
                  <c:v>5.3292295081967209</c:v>
                </c:pt>
                <c:pt idx="189">
                  <c:v>5.3483770491803266</c:v>
                </c:pt>
                <c:pt idx="190">
                  <c:v>5.3524754098360656</c:v>
                </c:pt>
                <c:pt idx="191">
                  <c:v>5.3102622950819658</c:v>
                </c:pt>
                <c:pt idx="192">
                  <c:v>5.3020983606557373</c:v>
                </c:pt>
                <c:pt idx="193">
                  <c:v>5.2734262295081971</c:v>
                </c:pt>
                <c:pt idx="194">
                  <c:v>5.278163934426229</c:v>
                </c:pt>
                <c:pt idx="195">
                  <c:v>5.2979672131147533</c:v>
                </c:pt>
                <c:pt idx="196">
                  <c:v>5.2465081967213099</c:v>
                </c:pt>
                <c:pt idx="197">
                  <c:v>5.1755737704918019</c:v>
                </c:pt>
                <c:pt idx="198">
                  <c:v>5.1803606557377035</c:v>
                </c:pt>
                <c:pt idx="199">
                  <c:v>5.2281639344262283</c:v>
                </c:pt>
                <c:pt idx="200">
                  <c:v>5.2422622950819662</c:v>
                </c:pt>
                <c:pt idx="201">
                  <c:v>5.2246885245901629</c:v>
                </c:pt>
                <c:pt idx="202">
                  <c:v>5.2351803278688527</c:v>
                </c:pt>
                <c:pt idx="203">
                  <c:v>5.2532295081967204</c:v>
                </c:pt>
                <c:pt idx="204">
                  <c:v>5.2565573770491811</c:v>
                </c:pt>
                <c:pt idx="205">
                  <c:v>5.2385081967213107</c:v>
                </c:pt>
                <c:pt idx="206">
                  <c:v>5.2029999999999994</c:v>
                </c:pt>
                <c:pt idx="207">
                  <c:v>5.1938852459016394</c:v>
                </c:pt>
                <c:pt idx="208">
                  <c:v>5.2066885245901631</c:v>
                </c:pt>
                <c:pt idx="209">
                  <c:v>5.1973278688524598</c:v>
                </c:pt>
                <c:pt idx="210">
                  <c:v>5.1666721311475419</c:v>
                </c:pt>
                <c:pt idx="211">
                  <c:v>5.1601475409836066</c:v>
                </c:pt>
                <c:pt idx="212">
                  <c:v>5.1458852459016402</c:v>
                </c:pt>
                <c:pt idx="213">
                  <c:v>5.1425573770491804</c:v>
                </c:pt>
                <c:pt idx="214">
                  <c:v>5.13188524590164</c:v>
                </c:pt>
                <c:pt idx="215">
                  <c:v>5.0703770491803279</c:v>
                </c:pt>
                <c:pt idx="216">
                  <c:v>5.0339672131147539</c:v>
                </c:pt>
                <c:pt idx="217">
                  <c:v>5.0385245901639344</c:v>
                </c:pt>
                <c:pt idx="218">
                  <c:v>5.062622950819673</c:v>
                </c:pt>
                <c:pt idx="219">
                  <c:v>5.0870327868852465</c:v>
                </c:pt>
                <c:pt idx="220">
                  <c:v>5.1020327868852453</c:v>
                </c:pt>
                <c:pt idx="221">
                  <c:v>5.1040655737704919</c:v>
                </c:pt>
                <c:pt idx="222">
                  <c:v>5.1103278688524583</c:v>
                </c:pt>
                <c:pt idx="223">
                  <c:v>5.1072622950819673</c:v>
                </c:pt>
                <c:pt idx="224">
                  <c:v>5.1116557377049165</c:v>
                </c:pt>
                <c:pt idx="225">
                  <c:v>5.1198688524590157</c:v>
                </c:pt>
                <c:pt idx="226">
                  <c:v>5.1322295081967209</c:v>
                </c:pt>
                <c:pt idx="227">
                  <c:v>5.1084098360655732</c:v>
                </c:pt>
                <c:pt idx="228">
                  <c:v>5.0936393442622947</c:v>
                </c:pt>
                <c:pt idx="229">
                  <c:v>5.0696065573770497</c:v>
                </c:pt>
                <c:pt idx="230">
                  <c:v>5.0484590163934433</c:v>
                </c:pt>
                <c:pt idx="231">
                  <c:v>5.0793278688524612</c:v>
                </c:pt>
                <c:pt idx="232">
                  <c:v>5.1290327868852481</c:v>
                </c:pt>
                <c:pt idx="233">
                  <c:v>5.0908852459016405</c:v>
                </c:pt>
                <c:pt idx="234">
                  <c:v>5.0304918032786894</c:v>
                </c:pt>
                <c:pt idx="235">
                  <c:v>5.0340655737704925</c:v>
                </c:pt>
                <c:pt idx="236">
                  <c:v>5.0213442622950826</c:v>
                </c:pt>
                <c:pt idx="237">
                  <c:v>5.0338524590163933</c:v>
                </c:pt>
                <c:pt idx="238">
                  <c:v>4.9940655737704915</c:v>
                </c:pt>
                <c:pt idx="239">
                  <c:v>5.000868852459015</c:v>
                </c:pt>
                <c:pt idx="240">
                  <c:v>5.0360163934426216</c:v>
                </c:pt>
                <c:pt idx="241">
                  <c:v>5.0577868852459016</c:v>
                </c:pt>
                <c:pt idx="242">
                  <c:v>5.056049180327868</c:v>
                </c:pt>
                <c:pt idx="243">
                  <c:v>5.0180983606557383</c:v>
                </c:pt>
                <c:pt idx="244">
                  <c:v>5.0177704918032786</c:v>
                </c:pt>
                <c:pt idx="245">
                  <c:v>5.0360163934426243</c:v>
                </c:pt>
                <c:pt idx="246">
                  <c:v>5.0287213114754108</c:v>
                </c:pt>
                <c:pt idx="247">
                  <c:v>5.020672131147542</c:v>
                </c:pt>
                <c:pt idx="248">
                  <c:v>5.0097049180327877</c:v>
                </c:pt>
                <c:pt idx="249">
                  <c:v>5.0103278688524595</c:v>
                </c:pt>
                <c:pt idx="250">
                  <c:v>4.9881803278688537</c:v>
                </c:pt>
                <c:pt idx="251">
                  <c:v>4.9710163934426221</c:v>
                </c:pt>
                <c:pt idx="252">
                  <c:v>4.971065573770491</c:v>
                </c:pt>
                <c:pt idx="253">
                  <c:v>4.9487868852458998</c:v>
                </c:pt>
                <c:pt idx="254">
                  <c:v>4.9394426229508186</c:v>
                </c:pt>
                <c:pt idx="255">
                  <c:v>4.9372786885245876</c:v>
                </c:pt>
                <c:pt idx="256">
                  <c:v>4.9581311475409802</c:v>
                </c:pt>
                <c:pt idx="257">
                  <c:v>4.9955901639344233</c:v>
                </c:pt>
                <c:pt idx="258">
                  <c:v>5.0037377049180298</c:v>
                </c:pt>
                <c:pt idx="259">
                  <c:v>4.9870327868852433</c:v>
                </c:pt>
                <c:pt idx="260">
                  <c:v>4.9719672131147519</c:v>
                </c:pt>
                <c:pt idx="261">
                  <c:v>4.9504754098360646</c:v>
                </c:pt>
                <c:pt idx="262">
                  <c:v>4.9243934426229492</c:v>
                </c:pt>
                <c:pt idx="263">
                  <c:v>4.8994262295081947</c:v>
                </c:pt>
                <c:pt idx="264">
                  <c:v>4.9074098360655727</c:v>
                </c:pt>
                <c:pt idx="265">
                  <c:v>4.9034754098360658</c:v>
                </c:pt>
                <c:pt idx="266">
                  <c:v>4.8940655737704919</c:v>
                </c:pt>
                <c:pt idx="267">
                  <c:v>4.889655737704917</c:v>
                </c:pt>
                <c:pt idx="268">
                  <c:v>4.8984590163934421</c:v>
                </c:pt>
                <c:pt idx="269">
                  <c:v>4.86616393442623</c:v>
                </c:pt>
                <c:pt idx="270">
                  <c:v>4.8579180327868849</c:v>
                </c:pt>
                <c:pt idx="271">
                  <c:v>4.8749180327868853</c:v>
                </c:pt>
                <c:pt idx="272">
                  <c:v>4.8742459016393447</c:v>
                </c:pt>
                <c:pt idx="273">
                  <c:v>4.8986393442622944</c:v>
                </c:pt>
                <c:pt idx="274">
                  <c:v>4.8902950819672126</c:v>
                </c:pt>
                <c:pt idx="275">
                  <c:v>4.8995901639344259</c:v>
                </c:pt>
                <c:pt idx="276">
                  <c:v>4.9542459016393456</c:v>
                </c:pt>
                <c:pt idx="277">
                  <c:v>4.9714918032786901</c:v>
                </c:pt>
                <c:pt idx="278">
                  <c:v>4.9895737704918037</c:v>
                </c:pt>
                <c:pt idx="279">
                  <c:v>4.9747049180327876</c:v>
                </c:pt>
                <c:pt idx="280">
                  <c:v>4.9740655737704929</c:v>
                </c:pt>
                <c:pt idx="281">
                  <c:v>4.9705901639344265</c:v>
                </c:pt>
                <c:pt idx="282">
                  <c:v>4.9810327868852458</c:v>
                </c:pt>
                <c:pt idx="283">
                  <c:v>4.9986721311475417</c:v>
                </c:pt>
                <c:pt idx="284">
                  <c:v>5.0240491803278697</c:v>
                </c:pt>
                <c:pt idx="285">
                  <c:v>5.0390819672131162</c:v>
                </c:pt>
                <c:pt idx="286">
                  <c:v>5.05</c:v>
                </c:pt>
                <c:pt idx="287">
                  <c:v>5.0483442622950827</c:v>
                </c:pt>
                <c:pt idx="288">
                  <c:v>5.062868852459018</c:v>
                </c:pt>
                <c:pt idx="289">
                  <c:v>5.0303442622950829</c:v>
                </c:pt>
                <c:pt idx="290">
                  <c:v>5.0178360655737713</c:v>
                </c:pt>
                <c:pt idx="291">
                  <c:v>5.0222459016393444</c:v>
                </c:pt>
                <c:pt idx="292">
                  <c:v>5.0025409836065577</c:v>
                </c:pt>
                <c:pt idx="293">
                  <c:v>4.9722786885245895</c:v>
                </c:pt>
                <c:pt idx="294">
                  <c:v>4.9876721311475407</c:v>
                </c:pt>
                <c:pt idx="295">
                  <c:v>5.0206393442622952</c:v>
                </c:pt>
                <c:pt idx="296">
                  <c:v>5.0028360655737698</c:v>
                </c:pt>
                <c:pt idx="297">
                  <c:v>5.0030163934426213</c:v>
                </c:pt>
                <c:pt idx="298">
                  <c:v>4.9847540983606544</c:v>
                </c:pt>
                <c:pt idx="299">
                  <c:v>5.0017049180327859</c:v>
                </c:pt>
                <c:pt idx="300">
                  <c:v>5.0112459016393434</c:v>
                </c:pt>
                <c:pt idx="301">
                  <c:v>4.9973770491803267</c:v>
                </c:pt>
                <c:pt idx="302">
                  <c:v>4.9841475409836047</c:v>
                </c:pt>
                <c:pt idx="303">
                  <c:v>4.9712950819672113</c:v>
                </c:pt>
                <c:pt idx="304">
                  <c:v>5.0109999999999983</c:v>
                </c:pt>
                <c:pt idx="305">
                  <c:v>5.0486721311475389</c:v>
                </c:pt>
                <c:pt idx="306">
                  <c:v>5.0707704918032768</c:v>
                </c:pt>
                <c:pt idx="307">
                  <c:v>5.0557868852459</c:v>
                </c:pt>
                <c:pt idx="308">
                  <c:v>5.0607868852458999</c:v>
                </c:pt>
                <c:pt idx="309">
                  <c:v>5.0693606557377038</c:v>
                </c:pt>
                <c:pt idx="310">
                  <c:v>5.0994918032786867</c:v>
                </c:pt>
                <c:pt idx="311">
                  <c:v>5.1432950819672119</c:v>
                </c:pt>
                <c:pt idx="312">
                  <c:v>5.1501803278688518</c:v>
                </c:pt>
                <c:pt idx="313">
                  <c:v>5.1472950819672123</c:v>
                </c:pt>
                <c:pt idx="314">
                  <c:v>5.1621147540983605</c:v>
                </c:pt>
                <c:pt idx="315">
                  <c:v>5.1570655737704918</c:v>
                </c:pt>
                <c:pt idx="316">
                  <c:v>5.1686229508196728</c:v>
                </c:pt>
                <c:pt idx="317">
                  <c:v>5.1672786885245916</c:v>
                </c:pt>
                <c:pt idx="318">
                  <c:v>5.1633934426229509</c:v>
                </c:pt>
                <c:pt idx="319">
                  <c:v>5.1765245901639352</c:v>
                </c:pt>
                <c:pt idx="320">
                  <c:v>5.2146229508196722</c:v>
                </c:pt>
                <c:pt idx="321">
                  <c:v>5.2159672131147543</c:v>
                </c:pt>
                <c:pt idx="322">
                  <c:v>5.2399836065573773</c:v>
                </c:pt>
                <c:pt idx="323">
                  <c:v>5.2550983606557384</c:v>
                </c:pt>
                <c:pt idx="324">
                  <c:v>5.2569180327868876</c:v>
                </c:pt>
                <c:pt idx="325">
                  <c:v>5.2510000000000003</c:v>
                </c:pt>
                <c:pt idx="326">
                  <c:v>5.2639836065573773</c:v>
                </c:pt>
                <c:pt idx="327">
                  <c:v>5.2816721311475412</c:v>
                </c:pt>
                <c:pt idx="328">
                  <c:v>5.287508196721312</c:v>
                </c:pt>
                <c:pt idx="329">
                  <c:v>5.2957049180327873</c:v>
                </c:pt>
                <c:pt idx="330">
                  <c:v>5.3337377049180326</c:v>
                </c:pt>
                <c:pt idx="331">
                  <c:v>5.3413934426229499</c:v>
                </c:pt>
                <c:pt idx="332">
                  <c:v>5.3197377049180323</c:v>
                </c:pt>
                <c:pt idx="333">
                  <c:v>5.3170655737704919</c:v>
                </c:pt>
                <c:pt idx="334">
                  <c:v>5.325606557377049</c:v>
                </c:pt>
                <c:pt idx="335">
                  <c:v>5.343786885245903</c:v>
                </c:pt>
                <c:pt idx="336">
                  <c:v>5.3609180327868868</c:v>
                </c:pt>
                <c:pt idx="337">
                  <c:v>5.3702131147540992</c:v>
                </c:pt>
                <c:pt idx="338">
                  <c:v>5.3695573770491825</c:v>
                </c:pt>
                <c:pt idx="339">
                  <c:v>5.3607213114754106</c:v>
                </c:pt>
                <c:pt idx="340">
                  <c:v>5.3747377049180338</c:v>
                </c:pt>
                <c:pt idx="341">
                  <c:v>5.3781311475409845</c:v>
                </c:pt>
                <c:pt idx="342">
                  <c:v>5.3984426229508209</c:v>
                </c:pt>
                <c:pt idx="343">
                  <c:v>5.4051311475409847</c:v>
                </c:pt>
                <c:pt idx="344">
                  <c:v>5.4021967213114772</c:v>
                </c:pt>
                <c:pt idx="345">
                  <c:v>5.4142786885245915</c:v>
                </c:pt>
                <c:pt idx="346">
                  <c:v>5.4193442622950823</c:v>
                </c:pt>
                <c:pt idx="347">
                  <c:v>5.4248688524590163</c:v>
                </c:pt>
                <c:pt idx="348">
                  <c:v>5.4287540983606544</c:v>
                </c:pt>
                <c:pt idx="349">
                  <c:v>5.415295081967213</c:v>
                </c:pt>
                <c:pt idx="350">
                  <c:v>5.4211967213114729</c:v>
                </c:pt>
                <c:pt idx="351">
                  <c:v>5.4374918032786876</c:v>
                </c:pt>
                <c:pt idx="352">
                  <c:v>5.4342950819672113</c:v>
                </c:pt>
                <c:pt idx="353">
                  <c:v>5.4345081967213122</c:v>
                </c:pt>
                <c:pt idx="354">
                  <c:v>5.4213770491803288</c:v>
                </c:pt>
                <c:pt idx="355">
                  <c:v>5.4153442622950827</c:v>
                </c:pt>
                <c:pt idx="356">
                  <c:v>5.4081803278688536</c:v>
                </c:pt>
                <c:pt idx="357">
                  <c:v>5.4092786885245907</c:v>
                </c:pt>
                <c:pt idx="358">
                  <c:v>5.4015245901639339</c:v>
                </c:pt>
                <c:pt idx="359">
                  <c:v>5.4032295081967208</c:v>
                </c:pt>
                <c:pt idx="360">
                  <c:v>5.4124590163934432</c:v>
                </c:pt>
                <c:pt idx="361">
                  <c:v>5.412819672131147</c:v>
                </c:pt>
                <c:pt idx="362">
                  <c:v>5.427180327868852</c:v>
                </c:pt>
                <c:pt idx="363">
                  <c:v>5.4286229508196717</c:v>
                </c:pt>
                <c:pt idx="364">
                  <c:v>5.4349016393442611</c:v>
                </c:pt>
                <c:pt idx="365">
                  <c:v>5.4215081967213106</c:v>
                </c:pt>
                <c:pt idx="366">
                  <c:v>5.4000327868852445</c:v>
                </c:pt>
                <c:pt idx="367">
                  <c:v>5.3936557377049157</c:v>
                </c:pt>
                <c:pt idx="368">
                  <c:v>5.3932622950819651</c:v>
                </c:pt>
                <c:pt idx="369">
                  <c:v>5.4001311475409812</c:v>
                </c:pt>
                <c:pt idx="370">
                  <c:v>5.402983606557374</c:v>
                </c:pt>
                <c:pt idx="371">
                  <c:v>5.3974918032786867</c:v>
                </c:pt>
                <c:pt idx="372">
                  <c:v>5.3859672131147516</c:v>
                </c:pt>
                <c:pt idx="373">
                  <c:v>5.3899999999999988</c:v>
                </c:pt>
                <c:pt idx="374">
                  <c:v>5.3918032786885242</c:v>
                </c:pt>
                <c:pt idx="375">
                  <c:v>5.3949180327868849</c:v>
                </c:pt>
                <c:pt idx="376">
                  <c:v>5.3969508196721314</c:v>
                </c:pt>
                <c:pt idx="377">
                  <c:v>5.3909016393442624</c:v>
                </c:pt>
                <c:pt idx="378">
                  <c:v>5.3807377049180332</c:v>
                </c:pt>
                <c:pt idx="379">
                  <c:v>5.3492173913043484</c:v>
                </c:pt>
                <c:pt idx="380">
                  <c:v>5.3648260869565219</c:v>
                </c:pt>
                <c:pt idx="381">
                  <c:v>5.3885217391304359</c:v>
                </c:pt>
                <c:pt idx="382">
                  <c:v>5.3733913043478267</c:v>
                </c:pt>
                <c:pt idx="383">
                  <c:v>5.3610434782608705</c:v>
                </c:pt>
                <c:pt idx="384">
                  <c:v>5.3285217391304354</c:v>
                </c:pt>
                <c:pt idx="385">
                  <c:v>5.3151304347826098</c:v>
                </c:pt>
                <c:pt idx="386">
                  <c:v>5.3115217391304359</c:v>
                </c:pt>
                <c:pt idx="387">
                  <c:v>5.2634782608695652</c:v>
                </c:pt>
                <c:pt idx="388">
                  <c:v>5.2196521739130439</c:v>
                </c:pt>
                <c:pt idx="389">
                  <c:v>5.2003043478260871</c:v>
                </c:pt>
                <c:pt idx="390">
                  <c:v>5.1994347826086962</c:v>
                </c:pt>
                <c:pt idx="391">
                  <c:v>5.2227391304347837</c:v>
                </c:pt>
                <c:pt idx="392">
                  <c:v>5.2432608695652183</c:v>
                </c:pt>
                <c:pt idx="393">
                  <c:v>5.2326956521739136</c:v>
                </c:pt>
                <c:pt idx="394">
                  <c:v>5.2788695652173923</c:v>
                </c:pt>
                <c:pt idx="395">
                  <c:v>5.2913043478260873</c:v>
                </c:pt>
                <c:pt idx="396">
                  <c:v>5.2892608695652177</c:v>
                </c:pt>
                <c:pt idx="397">
                  <c:v>5.2766521739130443</c:v>
                </c:pt>
                <c:pt idx="398">
                  <c:v>5.2940000000000005</c:v>
                </c:pt>
                <c:pt idx="399">
                  <c:v>5.2915652173913053</c:v>
                </c:pt>
                <c:pt idx="400">
                  <c:v>5.3116956521739134</c:v>
                </c:pt>
                <c:pt idx="401">
                  <c:v>5.3251304347826087</c:v>
                </c:pt>
                <c:pt idx="402">
                  <c:v>5.3201739130434786</c:v>
                </c:pt>
                <c:pt idx="403">
                  <c:v>5.3250000000000002</c:v>
                </c:pt>
                <c:pt idx="404">
                  <c:v>5.2941739130434788</c:v>
                </c:pt>
                <c:pt idx="405">
                  <c:v>5.3290869565217394</c:v>
                </c:pt>
                <c:pt idx="406">
                  <c:v>5.3486956521739133</c:v>
                </c:pt>
                <c:pt idx="407">
                  <c:v>5.3298695652173915</c:v>
                </c:pt>
                <c:pt idx="408">
                  <c:v>5.3194782608695652</c:v>
                </c:pt>
                <c:pt idx="409">
                  <c:v>5.3086521739130434</c:v>
                </c:pt>
                <c:pt idx="410">
                  <c:v>5.3198695652173908</c:v>
                </c:pt>
                <c:pt idx="411">
                  <c:v>5.311260869565217</c:v>
                </c:pt>
                <c:pt idx="412">
                  <c:v>5.3173043478260871</c:v>
                </c:pt>
                <c:pt idx="413">
                  <c:v>5.3106521739130432</c:v>
                </c:pt>
                <c:pt idx="414">
                  <c:v>5.3222608695652172</c:v>
                </c:pt>
                <c:pt idx="415">
                  <c:v>5.340782608695652</c:v>
                </c:pt>
                <c:pt idx="416">
                  <c:v>5.3319130434782611</c:v>
                </c:pt>
                <c:pt idx="417">
                  <c:v>5.2915652173913035</c:v>
                </c:pt>
                <c:pt idx="418">
                  <c:v>5.2914347826086949</c:v>
                </c:pt>
                <c:pt idx="419">
                  <c:v>5.299391304347826</c:v>
                </c:pt>
                <c:pt idx="420">
                  <c:v>5.3223043478260861</c:v>
                </c:pt>
                <c:pt idx="421">
                  <c:v>5.3225217391304342</c:v>
                </c:pt>
                <c:pt idx="422">
                  <c:v>5.3143913043478266</c:v>
                </c:pt>
                <c:pt idx="423">
                  <c:v>5.3097391304347825</c:v>
                </c:pt>
                <c:pt idx="424">
                  <c:v>5.3152173913043477</c:v>
                </c:pt>
                <c:pt idx="425">
                  <c:v>5.3119130434782607</c:v>
                </c:pt>
                <c:pt idx="426">
                  <c:v>5.3143478260869559</c:v>
                </c:pt>
                <c:pt idx="427">
                  <c:v>5.344695652173912</c:v>
                </c:pt>
                <c:pt idx="428">
                  <c:v>5.3447391304347818</c:v>
                </c:pt>
                <c:pt idx="429">
                  <c:v>5.3609130434782601</c:v>
                </c:pt>
                <c:pt idx="430">
                  <c:v>5.3906956521739122</c:v>
                </c:pt>
                <c:pt idx="431">
                  <c:v>5.4166086956521733</c:v>
                </c:pt>
                <c:pt idx="432">
                  <c:v>5.44895652173913</c:v>
                </c:pt>
                <c:pt idx="433">
                  <c:v>5.4626956521739132</c:v>
                </c:pt>
                <c:pt idx="434">
                  <c:v>5.4829130434782609</c:v>
                </c:pt>
                <c:pt idx="435">
                  <c:v>5.4599565217391302</c:v>
                </c:pt>
                <c:pt idx="436">
                  <c:v>5.434608695652174</c:v>
                </c:pt>
                <c:pt idx="437">
                  <c:v>5.4385217391304348</c:v>
                </c:pt>
                <c:pt idx="438">
                  <c:v>5.4102173913043483</c:v>
                </c:pt>
                <c:pt idx="439">
                  <c:v>5.40808695652174</c:v>
                </c:pt>
                <c:pt idx="440">
                  <c:v>5.410869565217391</c:v>
                </c:pt>
                <c:pt idx="441">
                  <c:v>5.4267391304347825</c:v>
                </c:pt>
                <c:pt idx="442">
                  <c:v>5.4721304347826081</c:v>
                </c:pt>
                <c:pt idx="443">
                  <c:v>5.4729565217391301</c:v>
                </c:pt>
                <c:pt idx="444">
                  <c:v>5.4437391304347829</c:v>
                </c:pt>
                <c:pt idx="445">
                  <c:v>5.4501739130434785</c:v>
                </c:pt>
                <c:pt idx="446">
                  <c:v>5.4589565217391298</c:v>
                </c:pt>
                <c:pt idx="447">
                  <c:v>5.4627391304347812</c:v>
                </c:pt>
                <c:pt idx="448">
                  <c:v>5.4758695652173897</c:v>
                </c:pt>
                <c:pt idx="449">
                  <c:v>5.4718695652173901</c:v>
                </c:pt>
                <c:pt idx="450">
                  <c:v>5.4623478260869556</c:v>
                </c:pt>
                <c:pt idx="451">
                  <c:v>5.4502608695652155</c:v>
                </c:pt>
                <c:pt idx="452">
                  <c:v>5.4529130434782607</c:v>
                </c:pt>
                <c:pt idx="453">
                  <c:v>5.4768260869565211</c:v>
                </c:pt>
                <c:pt idx="454">
                  <c:v>5.4744782608695655</c:v>
                </c:pt>
                <c:pt idx="455">
                  <c:v>5.4741304347826087</c:v>
                </c:pt>
                <c:pt idx="456">
                  <c:v>5.4778260869565223</c:v>
                </c:pt>
                <c:pt idx="457">
                  <c:v>5.4743043478260871</c:v>
                </c:pt>
                <c:pt idx="458">
                  <c:v>5.513217391304349</c:v>
                </c:pt>
                <c:pt idx="459">
                  <c:v>5.5661739130434791</c:v>
                </c:pt>
                <c:pt idx="460">
                  <c:v>5.5560869565217397</c:v>
                </c:pt>
                <c:pt idx="461">
                  <c:v>5.5542173913043493</c:v>
                </c:pt>
                <c:pt idx="462">
                  <c:v>5.5600434782608712</c:v>
                </c:pt>
                <c:pt idx="463">
                  <c:v>5.5648695652173918</c:v>
                </c:pt>
                <c:pt idx="464">
                  <c:v>5.5607391304347837</c:v>
                </c:pt>
                <c:pt idx="465">
                  <c:v>5.5351304347826096</c:v>
                </c:pt>
                <c:pt idx="466">
                  <c:v>5.5290869565217395</c:v>
                </c:pt>
                <c:pt idx="467">
                  <c:v>5.5551739130434781</c:v>
                </c:pt>
                <c:pt idx="468">
                  <c:v>5.5768260869565216</c:v>
                </c:pt>
                <c:pt idx="469">
                  <c:v>5.5689130434782603</c:v>
                </c:pt>
                <c:pt idx="470">
                  <c:v>5.5548260869565214</c:v>
                </c:pt>
                <c:pt idx="471">
                  <c:v>5.5450869565217378</c:v>
                </c:pt>
                <c:pt idx="472">
                  <c:v>5.5510434782608682</c:v>
                </c:pt>
                <c:pt idx="473">
                  <c:v>5.5667826086956511</c:v>
                </c:pt>
                <c:pt idx="474">
                  <c:v>5.5759130434782591</c:v>
                </c:pt>
                <c:pt idx="475">
                  <c:v>5.5516086956521731</c:v>
                </c:pt>
                <c:pt idx="476">
                  <c:v>5.528434782608695</c:v>
                </c:pt>
                <c:pt idx="477">
                  <c:v>5.5269130434782605</c:v>
                </c:pt>
                <c:pt idx="478">
                  <c:v>5.5381739130434786</c:v>
                </c:pt>
                <c:pt idx="479">
                  <c:v>5.5437391304347834</c:v>
                </c:pt>
                <c:pt idx="480">
                  <c:v>5.5541739130434786</c:v>
                </c:pt>
                <c:pt idx="481">
                  <c:v>5.5393478260869564</c:v>
                </c:pt>
                <c:pt idx="482">
                  <c:v>5.5175217391304345</c:v>
                </c:pt>
                <c:pt idx="483">
                  <c:v>5.5317391304347838</c:v>
                </c:pt>
                <c:pt idx="484">
                  <c:v>5.5569565217391315</c:v>
                </c:pt>
                <c:pt idx="485">
                  <c:v>5.5663043478260885</c:v>
                </c:pt>
                <c:pt idx="486">
                  <c:v>5.5640869565217388</c:v>
                </c:pt>
                <c:pt idx="487">
                  <c:v>5.5646086956521739</c:v>
                </c:pt>
                <c:pt idx="488">
                  <c:v>5.5721739130434784</c:v>
                </c:pt>
                <c:pt idx="489">
                  <c:v>5.5609999999999991</c:v>
                </c:pt>
                <c:pt idx="490">
                  <c:v>5.5344782608695642</c:v>
                </c:pt>
                <c:pt idx="491">
                  <c:v>5.515782608695651</c:v>
                </c:pt>
                <c:pt idx="492">
                  <c:v>5.5222173913043466</c:v>
                </c:pt>
                <c:pt idx="493">
                  <c:v>5.5394347826086952</c:v>
                </c:pt>
                <c:pt idx="494">
                  <c:v>5.5460434782608692</c:v>
                </c:pt>
                <c:pt idx="495">
                  <c:v>5.5419565217391291</c:v>
                </c:pt>
                <c:pt idx="496">
                  <c:v>5.5412173913043468</c:v>
                </c:pt>
                <c:pt idx="497">
                  <c:v>5.5366521739130441</c:v>
                </c:pt>
                <c:pt idx="498">
                  <c:v>5.5506521739130434</c:v>
                </c:pt>
                <c:pt idx="499">
                  <c:v>5.5512173913043474</c:v>
                </c:pt>
                <c:pt idx="500">
                  <c:v>5.5555217391304339</c:v>
                </c:pt>
                <c:pt idx="501">
                  <c:v>5.5470869565217393</c:v>
                </c:pt>
                <c:pt idx="502">
                  <c:v>5.5487826086956531</c:v>
                </c:pt>
                <c:pt idx="503">
                  <c:v>5.5454782608695652</c:v>
                </c:pt>
                <c:pt idx="504">
                  <c:v>5.5329565217391306</c:v>
                </c:pt>
                <c:pt idx="505">
                  <c:v>5.524260869565218</c:v>
                </c:pt>
                <c:pt idx="506">
                  <c:v>5.5012173913043485</c:v>
                </c:pt>
                <c:pt idx="507">
                  <c:v>5.5028695652173916</c:v>
                </c:pt>
                <c:pt idx="508">
                  <c:v>5.5036956521739135</c:v>
                </c:pt>
                <c:pt idx="509">
                  <c:v>5.5218260869565219</c:v>
                </c:pt>
                <c:pt idx="510">
                  <c:v>5.5350434782608691</c:v>
                </c:pt>
                <c:pt idx="511">
                  <c:v>5.5272173913043474</c:v>
                </c:pt>
                <c:pt idx="512">
                  <c:v>5.5337391304347827</c:v>
                </c:pt>
                <c:pt idx="513">
                  <c:v>5.5572173913043477</c:v>
                </c:pt>
                <c:pt idx="514">
                  <c:v>5.5816086956521733</c:v>
                </c:pt>
                <c:pt idx="515">
                  <c:v>5.5810434782608684</c:v>
                </c:pt>
                <c:pt idx="516">
                  <c:v>5.5787826086956516</c:v>
                </c:pt>
                <c:pt idx="517">
                  <c:v>5.5732608695652166</c:v>
                </c:pt>
                <c:pt idx="518">
                  <c:v>5.5768695652173914</c:v>
                </c:pt>
                <c:pt idx="519">
                  <c:v>5.5759565217391298</c:v>
                </c:pt>
                <c:pt idx="520">
                  <c:v>5.590260869565217</c:v>
                </c:pt>
                <c:pt idx="521">
                  <c:v>5.5874782608695641</c:v>
                </c:pt>
                <c:pt idx="522">
                  <c:v>5.5868260869565214</c:v>
                </c:pt>
                <c:pt idx="523">
                  <c:v>5.5854782608695652</c:v>
                </c:pt>
                <c:pt idx="524">
                  <c:v>5.5890869565217391</c:v>
                </c:pt>
                <c:pt idx="525">
                  <c:v>5.5843478260869572</c:v>
                </c:pt>
                <c:pt idx="526">
                  <c:v>5.5827391304347831</c:v>
                </c:pt>
                <c:pt idx="527">
                  <c:v>5.5963913043478257</c:v>
                </c:pt>
                <c:pt idx="528">
                  <c:v>5.6171304347826085</c:v>
                </c:pt>
                <c:pt idx="529">
                  <c:v>5.6366521739130437</c:v>
                </c:pt>
                <c:pt idx="530">
                  <c:v>5.6225217391304341</c:v>
                </c:pt>
                <c:pt idx="531">
                  <c:v>5.6303478260869557</c:v>
                </c:pt>
                <c:pt idx="532">
                  <c:v>5.6377826086956517</c:v>
                </c:pt>
                <c:pt idx="533">
                  <c:v>5.6395652173913051</c:v>
                </c:pt>
                <c:pt idx="534">
                  <c:v>5.6390869565217399</c:v>
                </c:pt>
                <c:pt idx="535">
                  <c:v>5.6367826086956514</c:v>
                </c:pt>
                <c:pt idx="536">
                  <c:v>5.6437391304347821</c:v>
                </c:pt>
                <c:pt idx="537">
                  <c:v>5.636043478260869</c:v>
                </c:pt>
                <c:pt idx="538">
                  <c:v>5.6381739130434783</c:v>
                </c:pt>
                <c:pt idx="539">
                  <c:v>5.6446956521739136</c:v>
                </c:pt>
                <c:pt idx="540">
                  <c:v>5.6587391304347827</c:v>
                </c:pt>
                <c:pt idx="541">
                  <c:v>5.6606956521739127</c:v>
                </c:pt>
                <c:pt idx="542">
                  <c:v>5.6516956521739132</c:v>
                </c:pt>
                <c:pt idx="543">
                  <c:v>5.6363478260869559</c:v>
                </c:pt>
                <c:pt idx="544">
                  <c:v>5.633521739130436</c:v>
                </c:pt>
                <c:pt idx="545">
                  <c:v>5.6336086956521756</c:v>
                </c:pt>
                <c:pt idx="546">
                  <c:v>5.637695652173913</c:v>
                </c:pt>
                <c:pt idx="547">
                  <c:v>5.6293043478260874</c:v>
                </c:pt>
                <c:pt idx="548">
                  <c:v>5.6251739130434792</c:v>
                </c:pt>
                <c:pt idx="549">
                  <c:v>5.628043478260869</c:v>
                </c:pt>
                <c:pt idx="550">
                  <c:v>5.6324782608695649</c:v>
                </c:pt>
                <c:pt idx="551">
                  <c:v>5.6281304347826104</c:v>
                </c:pt>
                <c:pt idx="552">
                  <c:v>5.6277391304347821</c:v>
                </c:pt>
                <c:pt idx="553">
                  <c:v>5.6362608695652172</c:v>
                </c:pt>
                <c:pt idx="554">
                  <c:v>5.6312173913043475</c:v>
                </c:pt>
                <c:pt idx="555">
                  <c:v>5.6243478260869573</c:v>
                </c:pt>
                <c:pt idx="556">
                  <c:v>5.6296521739130432</c:v>
                </c:pt>
                <c:pt idx="557">
                  <c:v>5.6352608695652169</c:v>
                </c:pt>
                <c:pt idx="558">
                  <c:v>5.6433043478260876</c:v>
                </c:pt>
                <c:pt idx="559">
                  <c:v>5.6511739130434782</c:v>
                </c:pt>
                <c:pt idx="560">
                  <c:v>5.6603043478260862</c:v>
                </c:pt>
                <c:pt idx="561">
                  <c:v>5.665565217391304</c:v>
                </c:pt>
                <c:pt idx="562">
                  <c:v>5.6704782608695661</c:v>
                </c:pt>
                <c:pt idx="563">
                  <c:v>5.6866956521739134</c:v>
                </c:pt>
                <c:pt idx="564">
                  <c:v>5.6995217391304349</c:v>
                </c:pt>
                <c:pt idx="565">
                  <c:v>5.7106086956521747</c:v>
                </c:pt>
                <c:pt idx="566">
                  <c:v>5.7146956521739138</c:v>
                </c:pt>
                <c:pt idx="567">
                  <c:v>5.7187391304347832</c:v>
                </c:pt>
                <c:pt idx="568">
                  <c:v>5.7231739130434773</c:v>
                </c:pt>
                <c:pt idx="569">
                  <c:v>5.7198695652173921</c:v>
                </c:pt>
                <c:pt idx="570">
                  <c:v>5.7301739130434788</c:v>
                </c:pt>
                <c:pt idx="571">
                  <c:v>5.7318695652173917</c:v>
                </c:pt>
                <c:pt idx="572">
                  <c:v>5.7288260869565217</c:v>
                </c:pt>
                <c:pt idx="573">
                  <c:v>5.7299565217391315</c:v>
                </c:pt>
                <c:pt idx="574">
                  <c:v>5.7371739130434785</c:v>
                </c:pt>
                <c:pt idx="575">
                  <c:v>5.7447826086956519</c:v>
                </c:pt>
                <c:pt idx="576">
                  <c:v>5.7395217391304341</c:v>
                </c:pt>
                <c:pt idx="577">
                  <c:v>5.7436956521739129</c:v>
                </c:pt>
                <c:pt idx="578">
                  <c:v>5.7501304347826077</c:v>
                </c:pt>
                <c:pt idx="579">
                  <c:v>5.7424782608695653</c:v>
                </c:pt>
                <c:pt idx="580">
                  <c:v>5.7512608695652174</c:v>
                </c:pt>
                <c:pt idx="581">
                  <c:v>5.7599565217391309</c:v>
                </c:pt>
                <c:pt idx="582">
                  <c:v>5.7628695652173914</c:v>
                </c:pt>
                <c:pt idx="583">
                  <c:v>5.7600869565217376</c:v>
                </c:pt>
                <c:pt idx="584">
                  <c:v>5.76278260869565</c:v>
                </c:pt>
                <c:pt idx="585">
                  <c:v>5.7618695652173901</c:v>
                </c:pt>
                <c:pt idx="586">
                  <c:v>5.7503913043478239</c:v>
                </c:pt>
                <c:pt idx="587">
                  <c:v>5.7446521739130425</c:v>
                </c:pt>
                <c:pt idx="588">
                  <c:v>5.7469565217391283</c:v>
                </c:pt>
                <c:pt idx="589">
                  <c:v>5.7544347826086932</c:v>
                </c:pt>
                <c:pt idx="590">
                  <c:v>5.7611739130434776</c:v>
                </c:pt>
                <c:pt idx="591">
                  <c:v>5.773782608695651</c:v>
                </c:pt>
                <c:pt idx="592">
                  <c:v>5.7865652173913018</c:v>
                </c:pt>
                <c:pt idx="593">
                  <c:v>5.7934782608695627</c:v>
                </c:pt>
                <c:pt idx="594">
                  <c:v>5.8053043478260866</c:v>
                </c:pt>
                <c:pt idx="595">
                  <c:v>5.8172608695652173</c:v>
                </c:pt>
                <c:pt idx="596">
                  <c:v>5.827260869565217</c:v>
                </c:pt>
                <c:pt idx="597">
                  <c:v>5.835782608695653</c:v>
                </c:pt>
                <c:pt idx="598">
                  <c:v>5.8352173913043472</c:v>
                </c:pt>
                <c:pt idx="599">
                  <c:v>5.8469130434782599</c:v>
                </c:pt>
                <c:pt idx="600">
                  <c:v>5.8556521739130423</c:v>
                </c:pt>
                <c:pt idx="601">
                  <c:v>5.8636521739130441</c:v>
                </c:pt>
                <c:pt idx="602">
                  <c:v>5.8628695652173919</c:v>
                </c:pt>
                <c:pt idx="603">
                  <c:v>5.8699130434782605</c:v>
                </c:pt>
                <c:pt idx="604">
                  <c:v>5.8677826086956522</c:v>
                </c:pt>
                <c:pt idx="605">
                  <c:v>5.8626521739130437</c:v>
                </c:pt>
                <c:pt idx="606">
                  <c:v>5.8617826086956537</c:v>
                </c:pt>
                <c:pt idx="607">
                  <c:v>5.8611304347826092</c:v>
                </c:pt>
                <c:pt idx="608">
                  <c:v>5.8669130434782604</c:v>
                </c:pt>
                <c:pt idx="609">
                  <c:v>5.8750869565217387</c:v>
                </c:pt>
                <c:pt idx="610">
                  <c:v>5.8811739130434777</c:v>
                </c:pt>
                <c:pt idx="611">
                  <c:v>5.8866521739130437</c:v>
                </c:pt>
                <c:pt idx="612">
                  <c:v>5.8894347826086957</c:v>
                </c:pt>
                <c:pt idx="613">
                  <c:v>5.8903043478260857</c:v>
                </c:pt>
                <c:pt idx="614">
                  <c:v>5.8864782608695654</c:v>
                </c:pt>
                <c:pt idx="615">
                  <c:v>5.8873043478260865</c:v>
                </c:pt>
                <c:pt idx="616">
                  <c:v>5.8908695652173915</c:v>
                </c:pt>
                <c:pt idx="617">
                  <c:v>5.8957826086956526</c:v>
                </c:pt>
                <c:pt idx="618">
                  <c:v>5.9021304347826087</c:v>
                </c:pt>
                <c:pt idx="619">
                  <c:v>5.9009130434782611</c:v>
                </c:pt>
                <c:pt idx="620">
                  <c:v>5.9004782608695647</c:v>
                </c:pt>
                <c:pt idx="621">
                  <c:v>5.902652173913042</c:v>
                </c:pt>
                <c:pt idx="622">
                  <c:v>5.8986956521739122</c:v>
                </c:pt>
                <c:pt idx="623">
                  <c:v>5.8952608695652176</c:v>
                </c:pt>
                <c:pt idx="624">
                  <c:v>5.9001304347826089</c:v>
                </c:pt>
                <c:pt idx="625">
                  <c:v>5.9173478260869556</c:v>
                </c:pt>
                <c:pt idx="626">
                  <c:v>5.9173478260869556</c:v>
                </c:pt>
                <c:pt idx="627">
                  <c:v>5.9257391304347813</c:v>
                </c:pt>
                <c:pt idx="628">
                  <c:v>5.934086956521738</c:v>
                </c:pt>
                <c:pt idx="629">
                  <c:v>5.9437826086956518</c:v>
                </c:pt>
                <c:pt idx="630">
                  <c:v>5.9483478260869562</c:v>
                </c:pt>
                <c:pt idx="631">
                  <c:v>5.9486086956521733</c:v>
                </c:pt>
                <c:pt idx="632">
                  <c:v>5.9416521739130426</c:v>
                </c:pt>
                <c:pt idx="633">
                  <c:v>5.9349999999999996</c:v>
                </c:pt>
                <c:pt idx="634">
                  <c:v>5.9370869565217381</c:v>
                </c:pt>
                <c:pt idx="635">
                  <c:v>5.940739130434781</c:v>
                </c:pt>
                <c:pt idx="636">
                  <c:v>5.9460434782608704</c:v>
                </c:pt>
                <c:pt idx="637">
                  <c:v>5.9550000000000001</c:v>
                </c:pt>
                <c:pt idx="638">
                  <c:v>5.9581739130434785</c:v>
                </c:pt>
                <c:pt idx="639">
                  <c:v>5.9592173913043487</c:v>
                </c:pt>
                <c:pt idx="640">
                  <c:v>5.9618260869565223</c:v>
                </c:pt>
                <c:pt idx="641">
                  <c:v>5.9669565217391307</c:v>
                </c:pt>
                <c:pt idx="642">
                  <c:v>5.9718260869565229</c:v>
                </c:pt>
                <c:pt idx="643">
                  <c:v>5.974869565217392</c:v>
                </c:pt>
                <c:pt idx="644">
                  <c:v>5.9785217391304348</c:v>
                </c:pt>
                <c:pt idx="645">
                  <c:v>5.9787391304347821</c:v>
                </c:pt>
                <c:pt idx="646">
                  <c:v>5.9784782608695659</c:v>
                </c:pt>
                <c:pt idx="647">
                  <c:v>5.9763478260869576</c:v>
                </c:pt>
                <c:pt idx="648">
                  <c:v>5.9737391304347831</c:v>
                </c:pt>
                <c:pt idx="649">
                  <c:v>5.9727391304347819</c:v>
                </c:pt>
                <c:pt idx="650">
                  <c:v>5.9750869565217384</c:v>
                </c:pt>
                <c:pt idx="651">
                  <c:v>5.9779565217391299</c:v>
                </c:pt>
                <c:pt idx="652">
                  <c:v>5.9797826086956523</c:v>
                </c:pt>
                <c:pt idx="653">
                  <c:v>5.9780869565217385</c:v>
                </c:pt>
                <c:pt idx="654">
                  <c:v>5.9793478260869568</c:v>
                </c:pt>
                <c:pt idx="655">
                  <c:v>5.9990434782608686</c:v>
                </c:pt>
                <c:pt idx="656">
                  <c:v>6.0163913043478257</c:v>
                </c:pt>
                <c:pt idx="657">
                  <c:v>6.021521739130435</c:v>
                </c:pt>
                <c:pt idx="658">
                  <c:v>6.0247391304347824</c:v>
                </c:pt>
                <c:pt idx="659">
                  <c:v>6.023739130434782</c:v>
                </c:pt>
                <c:pt idx="660">
                  <c:v>6.0188260869565218</c:v>
                </c:pt>
                <c:pt idx="661">
                  <c:v>6.0198695652173901</c:v>
                </c:pt>
                <c:pt idx="662">
                  <c:v>6.0172173913043476</c:v>
                </c:pt>
                <c:pt idx="663">
                  <c:v>6.0215652173913039</c:v>
                </c:pt>
                <c:pt idx="664">
                  <c:v>6.0250434782608693</c:v>
                </c:pt>
                <c:pt idx="665">
                  <c:v>6.0274347826086956</c:v>
                </c:pt>
                <c:pt idx="666">
                  <c:v>6.029217391304349</c:v>
                </c:pt>
                <c:pt idx="667">
                  <c:v>6.0395652173913046</c:v>
                </c:pt>
                <c:pt idx="668">
                  <c:v>6.0517826086956523</c:v>
                </c:pt>
                <c:pt idx="669">
                  <c:v>6.0601739130434797</c:v>
                </c:pt>
                <c:pt idx="670">
                  <c:v>6.058739130434784</c:v>
                </c:pt>
                <c:pt idx="671">
                  <c:v>6.0551739130434807</c:v>
                </c:pt>
                <c:pt idx="672">
                  <c:v>6.0577391304347836</c:v>
                </c:pt>
                <c:pt idx="673">
                  <c:v>6.0602173913043487</c:v>
                </c:pt>
                <c:pt idx="674">
                  <c:v>6.0563478260869585</c:v>
                </c:pt>
                <c:pt idx="675">
                  <c:v>6.0561304347826086</c:v>
                </c:pt>
                <c:pt idx="676">
                  <c:v>6.0662173913043489</c:v>
                </c:pt>
                <c:pt idx="677">
                  <c:v>6.0693478260869576</c:v>
                </c:pt>
                <c:pt idx="678">
                  <c:v>6.067086956521738</c:v>
                </c:pt>
                <c:pt idx="679">
                  <c:v>6.0635217391304339</c:v>
                </c:pt>
                <c:pt idx="680">
                  <c:v>6.064260869565218</c:v>
                </c:pt>
                <c:pt idx="681">
                  <c:v>6.0686956521739139</c:v>
                </c:pt>
                <c:pt idx="682">
                  <c:v>6.0792608695652168</c:v>
                </c:pt>
                <c:pt idx="683">
                  <c:v>6.0888260869565212</c:v>
                </c:pt>
                <c:pt idx="684">
                  <c:v>6.0933478260869558</c:v>
                </c:pt>
                <c:pt idx="685">
                  <c:v>6.1031304347826092</c:v>
                </c:pt>
                <c:pt idx="686">
                  <c:v>6.1099130434782616</c:v>
                </c:pt>
                <c:pt idx="687">
                  <c:v>6.1063043478260877</c:v>
                </c:pt>
                <c:pt idx="688">
                  <c:v>6.1055217391304355</c:v>
                </c:pt>
                <c:pt idx="689">
                  <c:v>6.1052173913043486</c:v>
                </c:pt>
                <c:pt idx="690">
                  <c:v>6.1012173913043481</c:v>
                </c:pt>
                <c:pt idx="691">
                  <c:v>6.1020000000000003</c:v>
                </c:pt>
                <c:pt idx="692">
                  <c:v>6.1037826086956519</c:v>
                </c:pt>
                <c:pt idx="693">
                  <c:v>6.1098695652173918</c:v>
                </c:pt>
                <c:pt idx="694">
                  <c:v>6.1244347826086951</c:v>
                </c:pt>
                <c:pt idx="695">
                  <c:v>6.1333913043478265</c:v>
                </c:pt>
                <c:pt idx="696">
                  <c:v>6.1390434782608709</c:v>
                </c:pt>
                <c:pt idx="697">
                  <c:v>6.1443478260869577</c:v>
                </c:pt>
                <c:pt idx="698">
                  <c:v>6.1470000000000011</c:v>
                </c:pt>
                <c:pt idx="699">
                  <c:v>6.1459999999999999</c:v>
                </c:pt>
                <c:pt idx="700">
                  <c:v>6.1445652173913041</c:v>
                </c:pt>
                <c:pt idx="701">
                  <c:v>6.1395217391304335</c:v>
                </c:pt>
                <c:pt idx="702">
                  <c:v>6.1424347826086958</c:v>
                </c:pt>
                <c:pt idx="703">
                  <c:v>6.1480434782608713</c:v>
                </c:pt>
                <c:pt idx="704">
                  <c:v>6.1546956521739125</c:v>
                </c:pt>
                <c:pt idx="705">
                  <c:v>6.1578695652173909</c:v>
                </c:pt>
                <c:pt idx="706">
                  <c:v>6.1598260869565209</c:v>
                </c:pt>
                <c:pt idx="707">
                  <c:v>6.1636956521739128</c:v>
                </c:pt>
                <c:pt idx="708">
                  <c:v>6.1583913043478251</c:v>
                </c:pt>
                <c:pt idx="709">
                  <c:v>6.1532608695652167</c:v>
                </c:pt>
                <c:pt idx="710">
                  <c:v>6.1595217391304349</c:v>
                </c:pt>
                <c:pt idx="711">
                  <c:v>6.1665652173913053</c:v>
                </c:pt>
                <c:pt idx="712">
                  <c:v>6.1713043478260881</c:v>
                </c:pt>
                <c:pt idx="713">
                  <c:v>6.1717391304347817</c:v>
                </c:pt>
                <c:pt idx="714">
                  <c:v>6.176347826086956</c:v>
                </c:pt>
                <c:pt idx="715">
                  <c:v>6.1827391304347827</c:v>
                </c:pt>
                <c:pt idx="716">
                  <c:v>6.1883043478260875</c:v>
                </c:pt>
                <c:pt idx="717">
                  <c:v>6.1864782608695634</c:v>
                </c:pt>
                <c:pt idx="718">
                  <c:v>6.1844347826086938</c:v>
                </c:pt>
                <c:pt idx="719">
                  <c:v>6.1820869565217373</c:v>
                </c:pt>
                <c:pt idx="720">
                  <c:v>6.1835652173913038</c:v>
                </c:pt>
                <c:pt idx="721">
                  <c:v>6.1918260869565209</c:v>
                </c:pt>
                <c:pt idx="722">
                  <c:v>6.2042608695652168</c:v>
                </c:pt>
                <c:pt idx="723">
                  <c:v>6.2204347826086952</c:v>
                </c:pt>
                <c:pt idx="724">
                  <c:v>6.2339565217391302</c:v>
                </c:pt>
                <c:pt idx="725">
                  <c:v>6.2386956521739121</c:v>
                </c:pt>
                <c:pt idx="726">
                  <c:v>6.2387826086956517</c:v>
                </c:pt>
                <c:pt idx="727">
                  <c:v>6.2346086956521747</c:v>
                </c:pt>
                <c:pt idx="728">
                  <c:v>6.234826086956522</c:v>
                </c:pt>
                <c:pt idx="729">
                  <c:v>6.2346086956521747</c:v>
                </c:pt>
                <c:pt idx="730">
                  <c:v>6.2374347826086964</c:v>
                </c:pt>
                <c:pt idx="731">
                  <c:v>6.2422173913043482</c:v>
                </c:pt>
                <c:pt idx="732">
                  <c:v>6.2482173913043484</c:v>
                </c:pt>
                <c:pt idx="733">
                  <c:v>6.250826086956522</c:v>
                </c:pt>
                <c:pt idx="734">
                  <c:v>6.2533913043478266</c:v>
                </c:pt>
                <c:pt idx="735">
                  <c:v>6.2589130434782598</c:v>
                </c:pt>
                <c:pt idx="736">
                  <c:v>6.2645217391304353</c:v>
                </c:pt>
                <c:pt idx="737">
                  <c:v>6.2651304347826082</c:v>
                </c:pt>
                <c:pt idx="738">
                  <c:v>6.2621739130434779</c:v>
                </c:pt>
                <c:pt idx="739">
                  <c:v>6.2589130434782616</c:v>
                </c:pt>
                <c:pt idx="740">
                  <c:v>6.2603043478260867</c:v>
                </c:pt>
                <c:pt idx="741">
                  <c:v>6.2702608695652176</c:v>
                </c:pt>
                <c:pt idx="742">
                  <c:v>6.2837391304347827</c:v>
                </c:pt>
                <c:pt idx="743">
                  <c:v>6.2940869565217392</c:v>
                </c:pt>
                <c:pt idx="744">
                  <c:v>6.2921739130434782</c:v>
                </c:pt>
                <c:pt idx="745">
                  <c:v>6.2933478260869569</c:v>
                </c:pt>
                <c:pt idx="746">
                  <c:v>6.294391304347827</c:v>
                </c:pt>
                <c:pt idx="747">
                  <c:v>6.2972608695652168</c:v>
                </c:pt>
                <c:pt idx="748">
                  <c:v>6.2999565217391309</c:v>
                </c:pt>
                <c:pt idx="749">
                  <c:v>6.3033478260869567</c:v>
                </c:pt>
                <c:pt idx="750">
                  <c:v>6.307913043478262</c:v>
                </c:pt>
                <c:pt idx="751">
                  <c:v>6.308739130434784</c:v>
                </c:pt>
                <c:pt idx="752">
                  <c:v>6.317826086956523</c:v>
                </c:pt>
                <c:pt idx="753">
                  <c:v>6.3202173913043485</c:v>
                </c:pt>
                <c:pt idx="754">
                  <c:v>6.3280000000000003</c:v>
                </c:pt>
                <c:pt idx="755">
                  <c:v>6.3286086956521732</c:v>
                </c:pt>
                <c:pt idx="756">
                  <c:v>6.3283478260869561</c:v>
                </c:pt>
                <c:pt idx="757">
                  <c:v>6.3263478260869581</c:v>
                </c:pt>
                <c:pt idx="758">
                  <c:v>6.3251304347826078</c:v>
                </c:pt>
                <c:pt idx="759">
                  <c:v>6.3267826086956518</c:v>
                </c:pt>
                <c:pt idx="760">
                  <c:v>6.3326956521739124</c:v>
                </c:pt>
                <c:pt idx="761">
                  <c:v>6.3441739130434778</c:v>
                </c:pt>
                <c:pt idx="762">
                  <c:v>6.3533913043478254</c:v>
                </c:pt>
                <c:pt idx="763">
                  <c:v>6.36095652173913</c:v>
                </c:pt>
                <c:pt idx="764">
                  <c:v>6.3624347826086947</c:v>
                </c:pt>
                <c:pt idx="765">
                  <c:v>6.3633043478260856</c:v>
                </c:pt>
                <c:pt idx="766">
                  <c:v>6.3644782608695643</c:v>
                </c:pt>
                <c:pt idx="767">
                  <c:v>6.3693913043478254</c:v>
                </c:pt>
                <c:pt idx="768">
                  <c:v>6.3707391304347825</c:v>
                </c:pt>
                <c:pt idx="769">
                  <c:v>6.3720000000000017</c:v>
                </c:pt>
                <c:pt idx="770">
                  <c:v>6.3735217391304353</c:v>
                </c:pt>
                <c:pt idx="771">
                  <c:v>6.3760434782608693</c:v>
                </c:pt>
                <c:pt idx="772">
                  <c:v>6.3820434782608686</c:v>
                </c:pt>
                <c:pt idx="773">
                  <c:v>6.3898695652173902</c:v>
                </c:pt>
                <c:pt idx="774">
                  <c:v>6.3976956521739128</c:v>
                </c:pt>
                <c:pt idx="775">
                  <c:v>6.3942608695652181</c:v>
                </c:pt>
                <c:pt idx="776">
                  <c:v>6.3955217391304338</c:v>
                </c:pt>
                <c:pt idx="777">
                  <c:v>6.4010000000000007</c:v>
                </c:pt>
                <c:pt idx="778">
                  <c:v>6.4100000000000019</c:v>
                </c:pt>
                <c:pt idx="779">
                  <c:v>6.4238695652173927</c:v>
                </c:pt>
                <c:pt idx="780">
                  <c:v>6.4350000000000014</c:v>
                </c:pt>
                <c:pt idx="781">
                  <c:v>6.4450000000000003</c:v>
                </c:pt>
                <c:pt idx="782">
                  <c:v>6.4560000000000013</c:v>
                </c:pt>
                <c:pt idx="783">
                  <c:v>6.4632173913043474</c:v>
                </c:pt>
                <c:pt idx="784">
                  <c:v>6.4663478260869587</c:v>
                </c:pt>
                <c:pt idx="785">
                  <c:v>6.4706521739130451</c:v>
                </c:pt>
                <c:pt idx="786">
                  <c:v>6.4733043478260894</c:v>
                </c:pt>
                <c:pt idx="787">
                  <c:v>6.4778695652173948</c:v>
                </c:pt>
                <c:pt idx="788">
                  <c:v>6.4820869565217398</c:v>
                </c:pt>
                <c:pt idx="789">
                  <c:v>6.4901739130434795</c:v>
                </c:pt>
                <c:pt idx="790">
                  <c:v>6.4983043478260889</c:v>
                </c:pt>
                <c:pt idx="791">
                  <c:v>6.5012608695652183</c:v>
                </c:pt>
                <c:pt idx="792">
                  <c:v>6.4985652173913033</c:v>
                </c:pt>
                <c:pt idx="793">
                  <c:v>6.5008260869565211</c:v>
                </c:pt>
                <c:pt idx="794">
                  <c:v>6.5048695652173913</c:v>
                </c:pt>
                <c:pt idx="795">
                  <c:v>6.5147391304347817</c:v>
                </c:pt>
                <c:pt idx="796">
                  <c:v>6.5226956521739128</c:v>
                </c:pt>
                <c:pt idx="797">
                  <c:v>6.5256521739130422</c:v>
                </c:pt>
                <c:pt idx="798">
                  <c:v>6.5324347826086946</c:v>
                </c:pt>
                <c:pt idx="799">
                  <c:v>6.5453043478260859</c:v>
                </c:pt>
                <c:pt idx="800">
                  <c:v>6.5450869565217378</c:v>
                </c:pt>
                <c:pt idx="801">
                  <c:v>6.5426086956521718</c:v>
                </c:pt>
                <c:pt idx="802">
                  <c:v>6.5382173913043475</c:v>
                </c:pt>
                <c:pt idx="803">
                  <c:v>6.5440869565217392</c:v>
                </c:pt>
                <c:pt idx="804">
                  <c:v>6.5455652173913048</c:v>
                </c:pt>
                <c:pt idx="805">
                  <c:v>6.5456521739130435</c:v>
                </c:pt>
                <c:pt idx="806">
                  <c:v>6.5468260869565231</c:v>
                </c:pt>
                <c:pt idx="807">
                  <c:v>6.551260869565219</c:v>
                </c:pt>
                <c:pt idx="808">
                  <c:v>6.5576956521739156</c:v>
                </c:pt>
                <c:pt idx="809">
                  <c:v>6.5608695652173932</c:v>
                </c:pt>
                <c:pt idx="810">
                  <c:v>6.5636521739130433</c:v>
                </c:pt>
                <c:pt idx="811">
                  <c:v>6.5633043478260866</c:v>
                </c:pt>
                <c:pt idx="812">
                  <c:v>6.5630434782608686</c:v>
                </c:pt>
                <c:pt idx="813">
                  <c:v>6.5596956521739136</c:v>
                </c:pt>
                <c:pt idx="814">
                  <c:v>6.5630434782608704</c:v>
                </c:pt>
                <c:pt idx="815">
                  <c:v>6.5732608695652184</c:v>
                </c:pt>
                <c:pt idx="816">
                  <c:v>6.582478260869566</c:v>
                </c:pt>
                <c:pt idx="817">
                  <c:v>6.5927391304347829</c:v>
                </c:pt>
                <c:pt idx="818">
                  <c:v>6.5946956521739128</c:v>
                </c:pt>
                <c:pt idx="819">
                  <c:v>6.600173913043478</c:v>
                </c:pt>
                <c:pt idx="820">
                  <c:v>6.610434782608694</c:v>
                </c:pt>
                <c:pt idx="821">
                  <c:v>6.6178260869565211</c:v>
                </c:pt>
                <c:pt idx="822">
                  <c:v>6.6184782608695647</c:v>
                </c:pt>
                <c:pt idx="823">
                  <c:v>6.6248260869565225</c:v>
                </c:pt>
                <c:pt idx="824">
                  <c:v>6.6380434782608688</c:v>
                </c:pt>
                <c:pt idx="825">
                  <c:v>6.6461304347826085</c:v>
                </c:pt>
                <c:pt idx="826">
                  <c:v>6.6489565217391302</c:v>
                </c:pt>
                <c:pt idx="827">
                  <c:v>6.6570000000000009</c:v>
                </c:pt>
                <c:pt idx="828">
                  <c:v>6.6680434782608708</c:v>
                </c:pt>
                <c:pt idx="829">
                  <c:v>6.6727826086956528</c:v>
                </c:pt>
                <c:pt idx="830">
                  <c:v>6.6757826086956529</c:v>
                </c:pt>
                <c:pt idx="831">
                  <c:v>6.6858260869565216</c:v>
                </c:pt>
                <c:pt idx="832">
                  <c:v>6.7007391304347825</c:v>
                </c:pt>
                <c:pt idx="833">
                  <c:v>6.7033478260869561</c:v>
                </c:pt>
                <c:pt idx="834">
                  <c:v>6.709391304347827</c:v>
                </c:pt>
                <c:pt idx="835">
                  <c:v>6.718565217391304</c:v>
                </c:pt>
                <c:pt idx="836">
                  <c:v>6.7309565217391301</c:v>
                </c:pt>
                <c:pt idx="837">
                  <c:v>6.7399999999999993</c:v>
                </c:pt>
                <c:pt idx="838">
                  <c:v>6.7426521739130427</c:v>
                </c:pt>
                <c:pt idx="839">
                  <c:v>6.7426956521739125</c:v>
                </c:pt>
                <c:pt idx="840">
                  <c:v>6.7411304347826082</c:v>
                </c:pt>
                <c:pt idx="841">
                  <c:v>6.7472173913043472</c:v>
                </c:pt>
                <c:pt idx="842">
                  <c:v>6.748086956521739</c:v>
                </c:pt>
                <c:pt idx="843">
                  <c:v>6.7447391304347812</c:v>
                </c:pt>
                <c:pt idx="844">
                  <c:v>6.7509565217391314</c:v>
                </c:pt>
                <c:pt idx="845">
                  <c:v>6.7593043478260881</c:v>
                </c:pt>
                <c:pt idx="846">
                  <c:v>6.7663913043478274</c:v>
                </c:pt>
                <c:pt idx="847">
                  <c:v>6.7675217391304354</c:v>
                </c:pt>
                <c:pt idx="848">
                  <c:v>6.7755652173913026</c:v>
                </c:pt>
                <c:pt idx="849">
                  <c:v>6.7835652173913044</c:v>
                </c:pt>
                <c:pt idx="850">
                  <c:v>6.7932608695652172</c:v>
                </c:pt>
                <c:pt idx="851">
                  <c:v>6.7998260869565197</c:v>
                </c:pt>
                <c:pt idx="852">
                  <c:v>6.8114347826086945</c:v>
                </c:pt>
                <c:pt idx="853">
                  <c:v>6.8196521739130427</c:v>
                </c:pt>
                <c:pt idx="854">
                  <c:v>6.8226956521739117</c:v>
                </c:pt>
                <c:pt idx="855">
                  <c:v>6.8205217391304345</c:v>
                </c:pt>
                <c:pt idx="856">
                  <c:v>6.8273043478260869</c:v>
                </c:pt>
                <c:pt idx="857">
                  <c:v>6.8381739130434775</c:v>
                </c:pt>
                <c:pt idx="858">
                  <c:v>6.8443478260869561</c:v>
                </c:pt>
                <c:pt idx="859">
                  <c:v>6.8526086956521732</c:v>
                </c:pt>
                <c:pt idx="860">
                  <c:v>6.8616521739130425</c:v>
                </c:pt>
                <c:pt idx="861">
                  <c:v>6.8720434782608688</c:v>
                </c:pt>
                <c:pt idx="862">
                  <c:v>6.8786956521739135</c:v>
                </c:pt>
                <c:pt idx="863">
                  <c:v>6.8888695652173917</c:v>
                </c:pt>
                <c:pt idx="864">
                  <c:v>6.8930000000000007</c:v>
                </c:pt>
                <c:pt idx="865">
                  <c:v>6.8941739130434794</c:v>
                </c:pt>
                <c:pt idx="866">
                  <c:v>6.9052608695652173</c:v>
                </c:pt>
                <c:pt idx="867">
                  <c:v>6.9141739130434772</c:v>
                </c:pt>
                <c:pt idx="868">
                  <c:v>6.9238260869565211</c:v>
                </c:pt>
                <c:pt idx="869">
                  <c:v>6.9320434782608684</c:v>
                </c:pt>
                <c:pt idx="870">
                  <c:v>6.9335652173913038</c:v>
                </c:pt>
                <c:pt idx="871">
                  <c:v>6.9335652173913038</c:v>
                </c:pt>
                <c:pt idx="872">
                  <c:v>6.9328695652173904</c:v>
                </c:pt>
                <c:pt idx="873">
                  <c:v>6.9306086956521735</c:v>
                </c:pt>
                <c:pt idx="874">
                  <c:v>6.9296521739130439</c:v>
                </c:pt>
                <c:pt idx="875">
                  <c:v>6.9317391304347833</c:v>
                </c:pt>
                <c:pt idx="876">
                  <c:v>6.9326086956521751</c:v>
                </c:pt>
                <c:pt idx="877">
                  <c:v>6.9311739130434775</c:v>
                </c:pt>
                <c:pt idx="878">
                  <c:v>6.9346086956521731</c:v>
                </c:pt>
                <c:pt idx="879">
                  <c:v>6.9405217391304346</c:v>
                </c:pt>
                <c:pt idx="880">
                  <c:v>6.9436956521739139</c:v>
                </c:pt>
                <c:pt idx="881">
                  <c:v>6.9461304347826101</c:v>
                </c:pt>
                <c:pt idx="882">
                  <c:v>6.9458695652173921</c:v>
                </c:pt>
                <c:pt idx="883">
                  <c:v>6.9446086956521755</c:v>
                </c:pt>
                <c:pt idx="884">
                  <c:v>6.9443478260869576</c:v>
                </c:pt>
                <c:pt idx="885">
                  <c:v>6.9507391304347843</c:v>
                </c:pt>
                <c:pt idx="886">
                  <c:v>6.9525217391304368</c:v>
                </c:pt>
                <c:pt idx="887">
                  <c:v>6.9589565217391307</c:v>
                </c:pt>
                <c:pt idx="888">
                  <c:v>6.9700869565217412</c:v>
                </c:pt>
                <c:pt idx="889">
                  <c:v>6.9710000000000001</c:v>
                </c:pt>
                <c:pt idx="890">
                  <c:v>6.9724347826086959</c:v>
                </c:pt>
                <c:pt idx="891">
                  <c:v>6.9656086956521763</c:v>
                </c:pt>
                <c:pt idx="892">
                  <c:v>6.9612608695652201</c:v>
                </c:pt>
                <c:pt idx="893">
                  <c:v>6.9700000000000015</c:v>
                </c:pt>
                <c:pt idx="894">
                  <c:v>6.9776956521739137</c:v>
                </c:pt>
                <c:pt idx="895">
                  <c:v>6.9865217391304357</c:v>
                </c:pt>
                <c:pt idx="896">
                  <c:v>6.9935652173913061</c:v>
                </c:pt>
                <c:pt idx="897">
                  <c:v>6.9981304347826097</c:v>
                </c:pt>
                <c:pt idx="898">
                  <c:v>6.9956521739130437</c:v>
                </c:pt>
                <c:pt idx="899">
                  <c:v>7.0003913043478265</c:v>
                </c:pt>
                <c:pt idx="900">
                  <c:v>7.0112173913043474</c:v>
                </c:pt>
                <c:pt idx="901">
                  <c:v>7.0199565217391298</c:v>
                </c:pt>
                <c:pt idx="902">
                  <c:v>7.0290000000000017</c:v>
                </c:pt>
                <c:pt idx="903">
                  <c:v>7.0356521739130429</c:v>
                </c:pt>
                <c:pt idx="904">
                  <c:v>7.0403913043478275</c:v>
                </c:pt>
                <c:pt idx="905">
                  <c:v>7.0449999999999999</c:v>
                </c:pt>
                <c:pt idx="906">
                  <c:v>7.0519130434782618</c:v>
                </c:pt>
                <c:pt idx="907">
                  <c:v>7.0603913043478261</c:v>
                </c:pt>
                <c:pt idx="908">
                  <c:v>7.0678260869565204</c:v>
                </c:pt>
                <c:pt idx="909">
                  <c:v>7.0777826086956512</c:v>
                </c:pt>
                <c:pt idx="910">
                  <c:v>7.0830434782608682</c:v>
                </c:pt>
                <c:pt idx="911">
                  <c:v>7.0842608695652158</c:v>
                </c:pt>
                <c:pt idx="912">
                  <c:v>7.0925652173913036</c:v>
                </c:pt>
                <c:pt idx="913">
                  <c:v>7.0931304347826085</c:v>
                </c:pt>
                <c:pt idx="914">
                  <c:v>7.1011739130434783</c:v>
                </c:pt>
                <c:pt idx="915">
                  <c:v>7.1143478260869548</c:v>
                </c:pt>
                <c:pt idx="916">
                  <c:v>7.1257391304347815</c:v>
                </c:pt>
                <c:pt idx="917">
                  <c:v>7.1360434782608682</c:v>
                </c:pt>
                <c:pt idx="918">
                  <c:v>7.1440000000000001</c:v>
                </c:pt>
                <c:pt idx="919">
                  <c:v>7.1518260869565209</c:v>
                </c:pt>
                <c:pt idx="920">
                  <c:v>7.1590434782608687</c:v>
                </c:pt>
                <c:pt idx="921">
                  <c:v>7.1650869565217405</c:v>
                </c:pt>
                <c:pt idx="922">
                  <c:v>7.1675652173913047</c:v>
                </c:pt>
                <c:pt idx="923">
                  <c:v>7.170782608695653</c:v>
                </c:pt>
                <c:pt idx="924">
                  <c:v>7.1756521739130443</c:v>
                </c:pt>
                <c:pt idx="925">
                  <c:v>7.1767391304347852</c:v>
                </c:pt>
                <c:pt idx="926">
                  <c:v>7.1748260869565224</c:v>
                </c:pt>
                <c:pt idx="927">
                  <c:v>7.1736086956521747</c:v>
                </c:pt>
                <c:pt idx="928">
                  <c:v>7.1755652173913047</c:v>
                </c:pt>
                <c:pt idx="929">
                  <c:v>7.1825652173913035</c:v>
                </c:pt>
                <c:pt idx="930">
                  <c:v>7.1867826086956521</c:v>
                </c:pt>
                <c:pt idx="931">
                  <c:v>7.1889565217391294</c:v>
                </c:pt>
                <c:pt idx="932">
                  <c:v>7.1919130434782614</c:v>
                </c:pt>
                <c:pt idx="933">
                  <c:v>7.1913043478260859</c:v>
                </c:pt>
                <c:pt idx="934">
                  <c:v>7.1989565217391291</c:v>
                </c:pt>
                <c:pt idx="935">
                  <c:v>7.2027391304347814</c:v>
                </c:pt>
                <c:pt idx="936">
                  <c:v>7.2131304347826068</c:v>
                </c:pt>
                <c:pt idx="937">
                  <c:v>7.2204347826086943</c:v>
                </c:pt>
                <c:pt idx="938">
                  <c:v>7.2210000000000001</c:v>
                </c:pt>
                <c:pt idx="939">
                  <c:v>7.2230000000000008</c:v>
                </c:pt>
                <c:pt idx="940">
                  <c:v>7.2220434782608711</c:v>
                </c:pt>
                <c:pt idx="941">
                  <c:v>7.2209130434782614</c:v>
                </c:pt>
                <c:pt idx="942">
                  <c:v>7.2225652173913053</c:v>
                </c:pt>
                <c:pt idx="943">
                  <c:v>7.2243478260869587</c:v>
                </c:pt>
                <c:pt idx="944">
                  <c:v>7.2320869565217398</c:v>
                </c:pt>
                <c:pt idx="945">
                  <c:v>7.2426086956521747</c:v>
                </c:pt>
                <c:pt idx="946">
                  <c:v>7.246695652173913</c:v>
                </c:pt>
                <c:pt idx="947">
                  <c:v>7.2493478260869555</c:v>
                </c:pt>
                <c:pt idx="948">
                  <c:v>7.2560434782608692</c:v>
                </c:pt>
                <c:pt idx="949">
                  <c:v>7.265739130434782</c:v>
                </c:pt>
                <c:pt idx="950">
                  <c:v>7.2782173913043477</c:v>
                </c:pt>
                <c:pt idx="951">
                  <c:v>7.2888695652173903</c:v>
                </c:pt>
                <c:pt idx="952">
                  <c:v>7.2903913043478266</c:v>
                </c:pt>
                <c:pt idx="953">
                  <c:v>7.2944782608695666</c:v>
                </c:pt>
                <c:pt idx="954">
                  <c:v>7.2992608695652175</c:v>
                </c:pt>
                <c:pt idx="955">
                  <c:v>7.30104347826087</c:v>
                </c:pt>
                <c:pt idx="956">
                  <c:v>7.3078260869565224</c:v>
                </c:pt>
                <c:pt idx="957">
                  <c:v>7.3099130434782618</c:v>
                </c:pt>
                <c:pt idx="958">
                  <c:v>7.3164347826086944</c:v>
                </c:pt>
                <c:pt idx="959">
                  <c:v>7.324565217391303</c:v>
                </c:pt>
                <c:pt idx="960">
                  <c:v>7.3282608695652165</c:v>
                </c:pt>
                <c:pt idx="961">
                  <c:v>7.3356521739130436</c:v>
                </c:pt>
                <c:pt idx="962">
                  <c:v>7.3371739130434781</c:v>
                </c:pt>
                <c:pt idx="963">
                  <c:v>7.3426521739130424</c:v>
                </c:pt>
                <c:pt idx="964">
                  <c:v>7.3502173913043469</c:v>
                </c:pt>
                <c:pt idx="965">
                  <c:v>7.3569565217391295</c:v>
                </c:pt>
                <c:pt idx="966">
                  <c:v>7.3661304347826082</c:v>
                </c:pt>
                <c:pt idx="967">
                  <c:v>7.3740434782608686</c:v>
                </c:pt>
                <c:pt idx="968">
                  <c:v>7.3827391304347811</c:v>
                </c:pt>
                <c:pt idx="969">
                  <c:v>7.3900434782608686</c:v>
                </c:pt>
                <c:pt idx="970">
                  <c:v>7.3980434782608695</c:v>
                </c:pt>
                <c:pt idx="971">
                  <c:v>7.4029565217391315</c:v>
                </c:pt>
                <c:pt idx="972">
                  <c:v>7.4044347826086963</c:v>
                </c:pt>
                <c:pt idx="973">
                  <c:v>7.4062608695652168</c:v>
                </c:pt>
                <c:pt idx="974">
                  <c:v>7.4090434782608687</c:v>
                </c:pt>
                <c:pt idx="975">
                  <c:v>7.4139565217391308</c:v>
                </c:pt>
                <c:pt idx="976">
                  <c:v>7.4217391304347817</c:v>
                </c:pt>
                <c:pt idx="977">
                  <c:v>7.4296086956521741</c:v>
                </c:pt>
                <c:pt idx="978">
                  <c:v>7.4336521739130443</c:v>
                </c:pt>
                <c:pt idx="979">
                  <c:v>7.4388695652173906</c:v>
                </c:pt>
                <c:pt idx="980">
                  <c:v>7.4441304347826085</c:v>
                </c:pt>
                <c:pt idx="981">
                  <c:v>7.4465652173913037</c:v>
                </c:pt>
                <c:pt idx="982">
                  <c:v>7.4438695652173905</c:v>
                </c:pt>
                <c:pt idx="983">
                  <c:v>7.4457826086956524</c:v>
                </c:pt>
                <c:pt idx="984">
                  <c:v>7.4465217391304366</c:v>
                </c:pt>
                <c:pt idx="985">
                  <c:v>7.4503043478260871</c:v>
                </c:pt>
                <c:pt idx="986">
                  <c:v>7.4553913043478266</c:v>
                </c:pt>
                <c:pt idx="987">
                  <c:v>7.4619999999999989</c:v>
                </c:pt>
                <c:pt idx="988">
                  <c:v>7.4683478260869549</c:v>
                </c:pt>
                <c:pt idx="989">
                  <c:v>7.469695652173912</c:v>
                </c:pt>
                <c:pt idx="990">
                  <c:v>7.4714347826086938</c:v>
                </c:pt>
                <c:pt idx="991">
                  <c:v>7.473260869565217</c:v>
                </c:pt>
                <c:pt idx="992">
                  <c:v>7.4719999999999995</c:v>
                </c:pt>
                <c:pt idx="993">
                  <c:v>7.4683478260869585</c:v>
                </c:pt>
                <c:pt idx="994">
                  <c:v>7.4659565217391322</c:v>
                </c:pt>
                <c:pt idx="995">
                  <c:v>7.4703478260869574</c:v>
                </c:pt>
                <c:pt idx="996">
                  <c:v>7.4770000000000003</c:v>
                </c:pt>
                <c:pt idx="997">
                  <c:v>7.480434782608695</c:v>
                </c:pt>
                <c:pt idx="998">
                  <c:v>7.482956521739129</c:v>
                </c:pt>
                <c:pt idx="999">
                  <c:v>7.4789999999999983</c:v>
                </c:pt>
                <c:pt idx="1000">
                  <c:v>7.4724782608695639</c:v>
                </c:pt>
                <c:pt idx="1001">
                  <c:v>7.4689130434782598</c:v>
                </c:pt>
                <c:pt idx="1002">
                  <c:v>7.4703043478260875</c:v>
                </c:pt>
                <c:pt idx="1003">
                  <c:v>7.4739130434782615</c:v>
                </c:pt>
                <c:pt idx="1004">
                  <c:v>7.475434782608696</c:v>
                </c:pt>
                <c:pt idx="1005">
                  <c:v>7.4773478260869579</c:v>
                </c:pt>
                <c:pt idx="1006">
                  <c:v>7.478130434782611</c:v>
                </c:pt>
                <c:pt idx="1007">
                  <c:v>7.4772173913043494</c:v>
                </c:pt>
                <c:pt idx="1008">
                  <c:v>7.4787391304347839</c:v>
                </c:pt>
                <c:pt idx="1009">
                  <c:v>7.4811304347826102</c:v>
                </c:pt>
                <c:pt idx="1010">
                  <c:v>7.4835217391304356</c:v>
                </c:pt>
                <c:pt idx="1011">
                  <c:v>7.4846956521739143</c:v>
                </c:pt>
                <c:pt idx="1012">
                  <c:v>7.4847391304347823</c:v>
                </c:pt>
                <c:pt idx="1013">
                  <c:v>7.491695652173914</c:v>
                </c:pt>
                <c:pt idx="1014">
                  <c:v>7.492826086956522</c:v>
                </c:pt>
                <c:pt idx="1015">
                  <c:v>7.4962608695652184</c:v>
                </c:pt>
                <c:pt idx="1016">
                  <c:v>7.5040869565217392</c:v>
                </c:pt>
                <c:pt idx="1017">
                  <c:v>7.5138695652173908</c:v>
                </c:pt>
                <c:pt idx="1018">
                  <c:v>7.5171304347826089</c:v>
                </c:pt>
                <c:pt idx="1019">
                  <c:v>7.5229999999999997</c:v>
                </c:pt>
                <c:pt idx="1020">
                  <c:v>7.5287826086956526</c:v>
                </c:pt>
                <c:pt idx="1021">
                  <c:v>7.5304347826086939</c:v>
                </c:pt>
                <c:pt idx="1022">
                  <c:v>7.5370434782608688</c:v>
                </c:pt>
                <c:pt idx="1023">
                  <c:v>7.5500434782608687</c:v>
                </c:pt>
                <c:pt idx="1024">
                  <c:v>7.5608695652173905</c:v>
                </c:pt>
                <c:pt idx="1025">
                  <c:v>7.5645652173913023</c:v>
                </c:pt>
                <c:pt idx="1026">
                  <c:v>7.5667391304347813</c:v>
                </c:pt>
                <c:pt idx="1027">
                  <c:v>7.5703913043478259</c:v>
                </c:pt>
                <c:pt idx="1028">
                  <c:v>7.5743913043478264</c:v>
                </c:pt>
                <c:pt idx="1029">
                  <c:v>7.5821304347826093</c:v>
                </c:pt>
                <c:pt idx="1030">
                  <c:v>7.5892173913043477</c:v>
                </c:pt>
                <c:pt idx="1031">
                  <c:v>7.5932608695652188</c:v>
                </c:pt>
                <c:pt idx="1032">
                  <c:v>7.6000000000000032</c:v>
                </c:pt>
                <c:pt idx="1033">
                  <c:v>7.6010869565217414</c:v>
                </c:pt>
                <c:pt idx="1034">
                  <c:v>7.6008260869565234</c:v>
                </c:pt>
                <c:pt idx="1035">
                  <c:v>7.6074782608695672</c:v>
                </c:pt>
                <c:pt idx="1036">
                  <c:v>7.6072173913043493</c:v>
                </c:pt>
                <c:pt idx="1037">
                  <c:v>7.6148260869565236</c:v>
                </c:pt>
                <c:pt idx="1038">
                  <c:v>7.6275652173913056</c:v>
                </c:pt>
                <c:pt idx="1039">
                  <c:v>7.6325652173913054</c:v>
                </c:pt>
                <c:pt idx="1040">
                  <c:v>7.6360869565217415</c:v>
                </c:pt>
                <c:pt idx="1041">
                  <c:v>7.6451739130434806</c:v>
                </c:pt>
                <c:pt idx="1042">
                  <c:v>7.644260869565219</c:v>
                </c:pt>
                <c:pt idx="1043">
                  <c:v>7.6442608695652181</c:v>
                </c:pt>
                <c:pt idx="1044">
                  <c:v>7.6524347826086965</c:v>
                </c:pt>
                <c:pt idx="1045">
                  <c:v>7.6623043478260886</c:v>
                </c:pt>
                <c:pt idx="1046">
                  <c:v>7.6621304347826094</c:v>
                </c:pt>
                <c:pt idx="1047">
                  <c:v>7.6683913043478258</c:v>
                </c:pt>
                <c:pt idx="1048">
                  <c:v>7.6734782608695653</c:v>
                </c:pt>
                <c:pt idx="1049">
                  <c:v>7.6753478260869556</c:v>
                </c:pt>
                <c:pt idx="1050">
                  <c:v>7.6811304347826086</c:v>
                </c:pt>
                <c:pt idx="1051">
                  <c:v>7.6918260869565209</c:v>
                </c:pt>
                <c:pt idx="1052">
                  <c:v>7.695086956521739</c:v>
                </c:pt>
                <c:pt idx="1053">
                  <c:v>7.6969565217391294</c:v>
                </c:pt>
                <c:pt idx="1054">
                  <c:v>7.6972173913043465</c:v>
                </c:pt>
                <c:pt idx="1055">
                  <c:v>7.692391304347824</c:v>
                </c:pt>
                <c:pt idx="1056">
                  <c:v>7.6933478260869563</c:v>
                </c:pt>
                <c:pt idx="1057">
                  <c:v>7.6968695652173906</c:v>
                </c:pt>
                <c:pt idx="1058">
                  <c:v>7.6989999999999998</c:v>
                </c:pt>
                <c:pt idx="1059">
                  <c:v>7.7010869565217392</c:v>
                </c:pt>
                <c:pt idx="1060">
                  <c:v>7.7021304347826085</c:v>
                </c:pt>
                <c:pt idx="1061">
                  <c:v>7.7023478260869567</c:v>
                </c:pt>
                <c:pt idx="1062">
                  <c:v>7.7087391304347817</c:v>
                </c:pt>
                <c:pt idx="1063">
                  <c:v>7.7090000000000005</c:v>
                </c:pt>
                <c:pt idx="1064">
                  <c:v>7.7086956521739145</c:v>
                </c:pt>
                <c:pt idx="1065">
                  <c:v>7.710173913043481</c:v>
                </c:pt>
                <c:pt idx="1066">
                  <c:v>7.7178260869565225</c:v>
                </c:pt>
                <c:pt idx="1067">
                  <c:v>7.7213043478260888</c:v>
                </c:pt>
                <c:pt idx="1068">
                  <c:v>7.7156521739130435</c:v>
                </c:pt>
                <c:pt idx="1069">
                  <c:v>7.7167391304347834</c:v>
                </c:pt>
                <c:pt idx="1070">
                  <c:v>7.7193913043478259</c:v>
                </c:pt>
                <c:pt idx="1071">
                  <c:v>7.7226956521739121</c:v>
                </c:pt>
                <c:pt idx="1072">
                  <c:v>7.7278260869565196</c:v>
                </c:pt>
                <c:pt idx="1073">
                  <c:v>7.7316086956521755</c:v>
                </c:pt>
                <c:pt idx="1074">
                  <c:v>7.7318260869565218</c:v>
                </c:pt>
                <c:pt idx="1075">
                  <c:v>7.7420869565217396</c:v>
                </c:pt>
                <c:pt idx="1076">
                  <c:v>7.7527391304347821</c:v>
                </c:pt>
                <c:pt idx="1077">
                  <c:v>7.7586521739130427</c:v>
                </c:pt>
                <c:pt idx="1078">
                  <c:v>7.7656086956521744</c:v>
                </c:pt>
                <c:pt idx="1079">
                  <c:v>7.7721739130434777</c:v>
                </c:pt>
                <c:pt idx="1080">
                  <c:v>7.776478260869566</c:v>
                </c:pt>
                <c:pt idx="1081">
                  <c:v>7.7789130434782603</c:v>
                </c:pt>
                <c:pt idx="1082">
                  <c:v>7.782260869565218</c:v>
                </c:pt>
                <c:pt idx="1083">
                  <c:v>7.786391304347827</c:v>
                </c:pt>
                <c:pt idx="1084">
                  <c:v>7.7854782608695654</c:v>
                </c:pt>
                <c:pt idx="1085">
                  <c:v>7.7794347826086954</c:v>
                </c:pt>
                <c:pt idx="1086">
                  <c:v>7.7826086956521738</c:v>
                </c:pt>
                <c:pt idx="1087">
                  <c:v>7.7851739130434785</c:v>
                </c:pt>
                <c:pt idx="1088">
                  <c:v>7.7890000000000006</c:v>
                </c:pt>
                <c:pt idx="1089">
                  <c:v>7.7890869565217393</c:v>
                </c:pt>
                <c:pt idx="1090">
                  <c:v>7.7912608695652166</c:v>
                </c:pt>
                <c:pt idx="1091">
                  <c:v>7.7972608695652168</c:v>
                </c:pt>
                <c:pt idx="1092">
                  <c:v>7.8026956521739121</c:v>
                </c:pt>
                <c:pt idx="1093">
                  <c:v>7.8036521739130427</c:v>
                </c:pt>
                <c:pt idx="1094">
                  <c:v>7.8063043478260861</c:v>
                </c:pt>
                <c:pt idx="1095">
                  <c:v>7.8070434782608711</c:v>
                </c:pt>
                <c:pt idx="1096">
                  <c:v>7.8054347826086969</c:v>
                </c:pt>
                <c:pt idx="1097">
                  <c:v>7.8056086956521753</c:v>
                </c:pt>
                <c:pt idx="1098">
                  <c:v>7.7999565217391318</c:v>
                </c:pt>
                <c:pt idx="1099">
                  <c:v>7.7970434782608704</c:v>
                </c:pt>
                <c:pt idx="1100">
                  <c:v>7.7983913043478257</c:v>
                </c:pt>
                <c:pt idx="1101">
                  <c:v>7.8022173913043478</c:v>
                </c:pt>
                <c:pt idx="1102">
                  <c:v>7.8018695652173902</c:v>
                </c:pt>
                <c:pt idx="1103">
                  <c:v>7.8036521739130427</c:v>
                </c:pt>
                <c:pt idx="1104">
                  <c:v>7.8066956521739135</c:v>
                </c:pt>
                <c:pt idx="1105">
                  <c:v>7.8108695652173905</c:v>
                </c:pt>
                <c:pt idx="1106">
                  <c:v>7.81186956521739</c:v>
                </c:pt>
                <c:pt idx="1107">
                  <c:v>7.8138695652173924</c:v>
                </c:pt>
                <c:pt idx="1108">
                  <c:v>7.8206521739130448</c:v>
                </c:pt>
                <c:pt idx="1109">
                  <c:v>7.8253478260869578</c:v>
                </c:pt>
                <c:pt idx="1110">
                  <c:v>7.8239130434782602</c:v>
                </c:pt>
                <c:pt idx="1111">
                  <c:v>7.8254782608695646</c:v>
                </c:pt>
                <c:pt idx="1112">
                  <c:v>7.8264347826086951</c:v>
                </c:pt>
                <c:pt idx="1113">
                  <c:v>7.8264782608695649</c:v>
                </c:pt>
                <c:pt idx="1114">
                  <c:v>7.8282173913043467</c:v>
                </c:pt>
                <c:pt idx="1115">
                  <c:v>7.8305217391304334</c:v>
                </c:pt>
                <c:pt idx="1116">
                  <c:v>7.8306956521739117</c:v>
                </c:pt>
                <c:pt idx="1117">
                  <c:v>7.8263478260869581</c:v>
                </c:pt>
                <c:pt idx="1118">
                  <c:v>7.8296521739130442</c:v>
                </c:pt>
                <c:pt idx="1119">
                  <c:v>7.8327391304347831</c:v>
                </c:pt>
                <c:pt idx="1120">
                  <c:v>7.8369565217391317</c:v>
                </c:pt>
                <c:pt idx="1121">
                  <c:v>7.8405217391304349</c:v>
                </c:pt>
                <c:pt idx="1122">
                  <c:v>7.843565217391304</c:v>
                </c:pt>
                <c:pt idx="1123">
                  <c:v>7.8459565217391303</c:v>
                </c:pt>
                <c:pt idx="1124">
                  <c:v>7.8487391304347804</c:v>
                </c:pt>
                <c:pt idx="1125">
                  <c:v>7.8531304347826083</c:v>
                </c:pt>
                <c:pt idx="1126">
                  <c:v>7.8602173913043476</c:v>
                </c:pt>
                <c:pt idx="1127">
                  <c:v>7.867086956521737</c:v>
                </c:pt>
                <c:pt idx="1128">
                  <c:v>7.8736956521739119</c:v>
                </c:pt>
                <c:pt idx="1129">
                  <c:v>7.8773913043478263</c:v>
                </c:pt>
                <c:pt idx="1130">
                  <c:v>7.8779565217391312</c:v>
                </c:pt>
                <c:pt idx="1131">
                  <c:v>7.8758260869565211</c:v>
                </c:pt>
                <c:pt idx="1132">
                  <c:v>7.8754782608695661</c:v>
                </c:pt>
                <c:pt idx="1133">
                  <c:v>7.8813043478260871</c:v>
                </c:pt>
                <c:pt idx="1134">
                  <c:v>7.8830434782608707</c:v>
                </c:pt>
                <c:pt idx="1135">
                  <c:v>7.8841739130434778</c:v>
                </c:pt>
                <c:pt idx="1136">
                  <c:v>7.8851304347826074</c:v>
                </c:pt>
                <c:pt idx="1137">
                  <c:v>7.8873478260869572</c:v>
                </c:pt>
                <c:pt idx="1138">
                  <c:v>7.886521739130437</c:v>
                </c:pt>
                <c:pt idx="1139">
                  <c:v>7.8873913043478261</c:v>
                </c:pt>
                <c:pt idx="1140">
                  <c:v>7.896826086956521</c:v>
                </c:pt>
                <c:pt idx="1141">
                  <c:v>7.9007826086956525</c:v>
                </c:pt>
                <c:pt idx="1142">
                  <c:v>7.9017826086956537</c:v>
                </c:pt>
                <c:pt idx="1143">
                  <c:v>7.9033478260869563</c:v>
                </c:pt>
                <c:pt idx="1144">
                  <c:v>7.9074347826086964</c:v>
                </c:pt>
                <c:pt idx="1145">
                  <c:v>7.9127826086956521</c:v>
                </c:pt>
                <c:pt idx="1146">
                  <c:v>7.9193478260869572</c:v>
                </c:pt>
                <c:pt idx="1147">
                  <c:v>7.9231739130434784</c:v>
                </c:pt>
                <c:pt idx="1148">
                  <c:v>7.9261304347826096</c:v>
                </c:pt>
                <c:pt idx="1149">
                  <c:v>7.9237826086956513</c:v>
                </c:pt>
                <c:pt idx="1150">
                  <c:v>7.9227391304347821</c:v>
                </c:pt>
                <c:pt idx="1151">
                  <c:v>7.9204782608695634</c:v>
                </c:pt>
                <c:pt idx="1152">
                  <c:v>7.9183043478260862</c:v>
                </c:pt>
                <c:pt idx="1153">
                  <c:v>7.9214782608695646</c:v>
                </c:pt>
                <c:pt idx="1154">
                  <c:v>7.93</c:v>
                </c:pt>
                <c:pt idx="1155">
                  <c:v>7.931565217391304</c:v>
                </c:pt>
                <c:pt idx="1156">
                  <c:v>7.930739130434783</c:v>
                </c:pt>
                <c:pt idx="1157">
                  <c:v>7.9366956521739125</c:v>
                </c:pt>
                <c:pt idx="1158">
                  <c:v>7.9399130434782608</c:v>
                </c:pt>
                <c:pt idx="1159">
                  <c:v>7.943434782608696</c:v>
                </c:pt>
                <c:pt idx="1160">
                  <c:v>7.9476086956521748</c:v>
                </c:pt>
                <c:pt idx="1161">
                  <c:v>7.9549565217391294</c:v>
                </c:pt>
                <c:pt idx="1162">
                  <c:v>7.9584782608695663</c:v>
                </c:pt>
                <c:pt idx="1163">
                  <c:v>7.9573913043478255</c:v>
                </c:pt>
                <c:pt idx="1164">
                  <c:v>7.9593913043478262</c:v>
                </c:pt>
                <c:pt idx="1165">
                  <c:v>7.9616086956521732</c:v>
                </c:pt>
                <c:pt idx="1166">
                  <c:v>7.9643913043478243</c:v>
                </c:pt>
                <c:pt idx="1167">
                  <c:v>7.9662608695652155</c:v>
                </c:pt>
                <c:pt idx="1168">
                  <c:v>7.96886956521739</c:v>
                </c:pt>
                <c:pt idx="1169">
                  <c:v>7.9733043478260859</c:v>
                </c:pt>
                <c:pt idx="1170">
                  <c:v>7.9735217391304332</c:v>
                </c:pt>
                <c:pt idx="1171">
                  <c:v>7.9749130434782609</c:v>
                </c:pt>
                <c:pt idx="1172">
                  <c:v>7.9744347826086948</c:v>
                </c:pt>
                <c:pt idx="1173">
                  <c:v>7.9770434782608683</c:v>
                </c:pt>
                <c:pt idx="1174">
                  <c:v>7.9771739130434769</c:v>
                </c:pt>
                <c:pt idx="1175">
                  <c:v>7.9784347826086943</c:v>
                </c:pt>
                <c:pt idx="1176">
                  <c:v>7.9799130434782617</c:v>
                </c:pt>
                <c:pt idx="1177">
                  <c:v>7.9783043478260858</c:v>
                </c:pt>
                <c:pt idx="1178">
                  <c:v>7.9817391304347831</c:v>
                </c:pt>
                <c:pt idx="1179">
                  <c:v>7.987826086956523</c:v>
                </c:pt>
                <c:pt idx="1180">
                  <c:v>7.9890000000000008</c:v>
                </c:pt>
                <c:pt idx="1181">
                  <c:v>7.9909565217391307</c:v>
                </c:pt>
                <c:pt idx="1182">
                  <c:v>7.9916086956521744</c:v>
                </c:pt>
                <c:pt idx="1183">
                  <c:v>7.9904782608695655</c:v>
                </c:pt>
                <c:pt idx="1184">
                  <c:v>7.9904782608695655</c:v>
                </c:pt>
                <c:pt idx="1185">
                  <c:v>7.9984782608695637</c:v>
                </c:pt>
                <c:pt idx="1186">
                  <c:v>8.0023043478260849</c:v>
                </c:pt>
                <c:pt idx="1187">
                  <c:v>8.0038260869565203</c:v>
                </c:pt>
                <c:pt idx="1188">
                  <c:v>8.0091739130434778</c:v>
                </c:pt>
                <c:pt idx="1189">
                  <c:v>8.0093043478260864</c:v>
                </c:pt>
                <c:pt idx="1190">
                  <c:v>8.0089565217391296</c:v>
                </c:pt>
                <c:pt idx="1191">
                  <c:v>8.0096086956521741</c:v>
                </c:pt>
                <c:pt idx="1192">
                  <c:v>8.0074782608695649</c:v>
                </c:pt>
                <c:pt idx="1193">
                  <c:v>8.0095652173913052</c:v>
                </c:pt>
                <c:pt idx="1194">
                  <c:v>8.0081739130434784</c:v>
                </c:pt>
                <c:pt idx="1195">
                  <c:v>8.0139130434782615</c:v>
                </c:pt>
                <c:pt idx="1196">
                  <c:v>8.0144782608695646</c:v>
                </c:pt>
                <c:pt idx="1197">
                  <c:v>8.0168695652173909</c:v>
                </c:pt>
                <c:pt idx="1198">
                  <c:v>8.0210869565217404</c:v>
                </c:pt>
                <c:pt idx="1199">
                  <c:v>8.0229565217391308</c:v>
                </c:pt>
                <c:pt idx="1200">
                  <c:v>8.0242608695652198</c:v>
                </c:pt>
                <c:pt idx="1201">
                  <c:v>8.0268695652173925</c:v>
                </c:pt>
                <c:pt idx="1202">
                  <c:v>8.0240434782608698</c:v>
                </c:pt>
                <c:pt idx="1203">
                  <c:v>8.0270869565217406</c:v>
                </c:pt>
                <c:pt idx="1204">
                  <c:v>8.0332173913043476</c:v>
                </c:pt>
                <c:pt idx="1205">
                  <c:v>8.0412608695652175</c:v>
                </c:pt>
                <c:pt idx="1206">
                  <c:v>8.0455217391304341</c:v>
                </c:pt>
                <c:pt idx="1207">
                  <c:v>8.04304347826087</c:v>
                </c:pt>
                <c:pt idx="1208">
                  <c:v>8.038043478260871</c:v>
                </c:pt>
                <c:pt idx="1209">
                  <c:v>8.0407826086956522</c:v>
                </c:pt>
                <c:pt idx="1210">
                  <c:v>8.0429130434782614</c:v>
                </c:pt>
                <c:pt idx="1211">
                  <c:v>8.0426521739130425</c:v>
                </c:pt>
                <c:pt idx="1212">
                  <c:v>8.0434782608695645</c:v>
                </c:pt>
                <c:pt idx="1213">
                  <c:v>8.0446956521739121</c:v>
                </c:pt>
                <c:pt idx="1214">
                  <c:v>8.0437391304347834</c:v>
                </c:pt>
                <c:pt idx="1215">
                  <c:v>8.0468260869565231</c:v>
                </c:pt>
                <c:pt idx="1216">
                  <c:v>8.0484782608695671</c:v>
                </c:pt>
                <c:pt idx="1217">
                  <c:v>8.0509565217391312</c:v>
                </c:pt>
                <c:pt idx="1218">
                  <c:v>8.052913043478263</c:v>
                </c:pt>
                <c:pt idx="1219">
                  <c:v>8.0612608695652188</c:v>
                </c:pt>
                <c:pt idx="1220">
                  <c:v>8.0640869565217415</c:v>
                </c:pt>
                <c:pt idx="1221">
                  <c:v>8.0629565217391317</c:v>
                </c:pt>
                <c:pt idx="1222">
                  <c:v>8.0671739130434794</c:v>
                </c:pt>
                <c:pt idx="1223">
                  <c:v>8.0706521739130448</c:v>
                </c:pt>
                <c:pt idx="1224">
                  <c:v>8.071173913043479</c:v>
                </c:pt>
                <c:pt idx="1225">
                  <c:v>8.074217391304348</c:v>
                </c:pt>
                <c:pt idx="1226">
                  <c:v>8.0723913043478266</c:v>
                </c:pt>
                <c:pt idx="1227">
                  <c:v>8.0676086956521722</c:v>
                </c:pt>
                <c:pt idx="1228">
                  <c:v>8.0671739130434776</c:v>
                </c:pt>
                <c:pt idx="1229">
                  <c:v>8.0683478260869581</c:v>
                </c:pt>
                <c:pt idx="1230">
                  <c:v>8.0737391304347845</c:v>
                </c:pt>
                <c:pt idx="1231">
                  <c:v>8.0810434782608702</c:v>
                </c:pt>
                <c:pt idx="1232">
                  <c:v>8.0852608695652197</c:v>
                </c:pt>
                <c:pt idx="1233">
                  <c:v>8.088000000000001</c:v>
                </c:pt>
                <c:pt idx="1234">
                  <c:v>8.0928260869565243</c:v>
                </c:pt>
                <c:pt idx="1235">
                  <c:v>8.0984782608695678</c:v>
                </c:pt>
                <c:pt idx="1236">
                  <c:v>8.1005652173913045</c:v>
                </c:pt>
                <c:pt idx="1237">
                  <c:v>8.1055217391304364</c:v>
                </c:pt>
                <c:pt idx="1238">
                  <c:v>8.1050434782608693</c:v>
                </c:pt>
                <c:pt idx="1239">
                  <c:v>8.1052173913043486</c:v>
                </c:pt>
                <c:pt idx="1240">
                  <c:v>8.1061304347826102</c:v>
                </c:pt>
                <c:pt idx="1241">
                  <c:v>8.1033043478260876</c:v>
                </c:pt>
                <c:pt idx="1242">
                  <c:v>8.0958260869565226</c:v>
                </c:pt>
                <c:pt idx="1243">
                  <c:v>8.094608695652175</c:v>
                </c:pt>
                <c:pt idx="1244">
                  <c:v>8.0966521739130428</c:v>
                </c:pt>
                <c:pt idx="1245">
                  <c:v>8.1003913043478253</c:v>
                </c:pt>
                <c:pt idx="1246">
                  <c:v>8.1041739130434784</c:v>
                </c:pt>
                <c:pt idx="1247">
                  <c:v>8.1051304347826072</c:v>
                </c:pt>
                <c:pt idx="1248">
                  <c:v>8.1046521739130419</c:v>
                </c:pt>
                <c:pt idx="1249">
                  <c:v>8.1068695652173908</c:v>
                </c:pt>
                <c:pt idx="1250">
                  <c:v>8.1122173913043465</c:v>
                </c:pt>
                <c:pt idx="1251">
                  <c:v>8.1162173913043461</c:v>
                </c:pt>
                <c:pt idx="1252">
                  <c:v>8.1271739130434781</c:v>
                </c:pt>
                <c:pt idx="1253">
                  <c:v>8.1333913043478265</c:v>
                </c:pt>
                <c:pt idx="1254">
                  <c:v>8.1352608695652187</c:v>
                </c:pt>
                <c:pt idx="1255">
                  <c:v>8.1361304347826096</c:v>
                </c:pt>
                <c:pt idx="1256">
                  <c:v>8.1457391304347819</c:v>
                </c:pt>
                <c:pt idx="1257">
                  <c:v>8.1533913043478261</c:v>
                </c:pt>
                <c:pt idx="1258">
                  <c:v>8.1543043478260877</c:v>
                </c:pt>
                <c:pt idx="1259">
                  <c:v>8.1564347826086969</c:v>
                </c:pt>
                <c:pt idx="1260">
                  <c:v>8.1556521739130439</c:v>
                </c:pt>
                <c:pt idx="1261">
                  <c:v>8.1583478260869562</c:v>
                </c:pt>
                <c:pt idx="1262">
                  <c:v>8.1667826086956516</c:v>
                </c:pt>
                <c:pt idx="1263">
                  <c:v>8.1778695652173905</c:v>
                </c:pt>
                <c:pt idx="1264">
                  <c:v>8.184956521739128</c:v>
                </c:pt>
                <c:pt idx="1265">
                  <c:v>8.1896956521739117</c:v>
                </c:pt>
                <c:pt idx="1266">
                  <c:v>8.1926521739130411</c:v>
                </c:pt>
                <c:pt idx="1267">
                  <c:v>8.1946521739130418</c:v>
                </c:pt>
                <c:pt idx="1268">
                  <c:v>8.1933478260869546</c:v>
                </c:pt>
                <c:pt idx="1269">
                  <c:v>8.1947391304347832</c:v>
                </c:pt>
                <c:pt idx="1270">
                  <c:v>8.2016956521739139</c:v>
                </c:pt>
                <c:pt idx="1271">
                  <c:v>8.2086521739130447</c:v>
                </c:pt>
                <c:pt idx="1272">
                  <c:v>8.2116086956521759</c:v>
                </c:pt>
                <c:pt idx="1273">
                  <c:v>8.2103043478260869</c:v>
                </c:pt>
                <c:pt idx="1274">
                  <c:v>8.2101304347826094</c:v>
                </c:pt>
                <c:pt idx="1275">
                  <c:v>8.2056521739130446</c:v>
                </c:pt>
                <c:pt idx="1276">
                  <c:v>8.2076086956521745</c:v>
                </c:pt>
                <c:pt idx="1277">
                  <c:v>8.2076521739130435</c:v>
                </c:pt>
                <c:pt idx="1278">
                  <c:v>8.2064782608695648</c:v>
                </c:pt>
                <c:pt idx="1279">
                  <c:v>8.2019565217391293</c:v>
                </c:pt>
                <c:pt idx="1280">
                  <c:v>8.1991739130434773</c:v>
                </c:pt>
                <c:pt idx="1281">
                  <c:v>8.1993913043478273</c:v>
                </c:pt>
                <c:pt idx="1282">
                  <c:v>8.2040434782608695</c:v>
                </c:pt>
                <c:pt idx="1283">
                  <c:v>8.2046956521739123</c:v>
                </c:pt>
                <c:pt idx="1284">
                  <c:v>8.2053478260869568</c:v>
                </c:pt>
                <c:pt idx="1285">
                  <c:v>8.2046521739130451</c:v>
                </c:pt>
                <c:pt idx="1286">
                  <c:v>8.2046521739130451</c:v>
                </c:pt>
                <c:pt idx="1287">
                  <c:v>8.2130434782608717</c:v>
                </c:pt>
                <c:pt idx="1288">
                  <c:v>8.2238260869565227</c:v>
                </c:pt>
                <c:pt idx="1289">
                  <c:v>8.2311739130434791</c:v>
                </c:pt>
                <c:pt idx="1290">
                  <c:v>8.2379565217391306</c:v>
                </c:pt>
                <c:pt idx="1291">
                  <c:v>8.2457391304347816</c:v>
                </c:pt>
                <c:pt idx="1292">
                  <c:v>8.2486521739130438</c:v>
                </c:pt>
                <c:pt idx="1293">
                  <c:v>8.2535217391304361</c:v>
                </c:pt>
                <c:pt idx="1294">
                  <c:v>8.2595652173913034</c:v>
                </c:pt>
                <c:pt idx="1295">
                  <c:v>8.2608695652173907</c:v>
                </c:pt>
                <c:pt idx="1296">
                  <c:v>8.2631304347826084</c:v>
                </c:pt>
                <c:pt idx="1297">
                  <c:v>8.2646086956521732</c:v>
                </c:pt>
                <c:pt idx="1298">
                  <c:v>8.2685652173913038</c:v>
                </c:pt>
                <c:pt idx="1299">
                  <c:v>8.2709130434782612</c:v>
                </c:pt>
                <c:pt idx="1300">
                  <c:v>8.2767391304347822</c:v>
                </c:pt>
                <c:pt idx="1301">
                  <c:v>8.2865217391304355</c:v>
                </c:pt>
                <c:pt idx="1302">
                  <c:v>8.2936521739130438</c:v>
                </c:pt>
                <c:pt idx="1303">
                  <c:v>8.2996956521739129</c:v>
                </c:pt>
                <c:pt idx="1304">
                  <c:v>8.3097826086956541</c:v>
                </c:pt>
                <c:pt idx="1305">
                  <c:v>8.3146086956521739</c:v>
                </c:pt>
                <c:pt idx="1306">
                  <c:v>8.322260869565218</c:v>
                </c:pt>
                <c:pt idx="1307">
                  <c:v>8.3326521739130435</c:v>
                </c:pt>
                <c:pt idx="1308">
                  <c:v>8.3379130434782613</c:v>
                </c:pt>
                <c:pt idx="1309">
                  <c:v>8.339913043478262</c:v>
                </c:pt>
                <c:pt idx="1310">
                  <c:v>8.3382608695652181</c:v>
                </c:pt>
                <c:pt idx="1311">
                  <c:v>8.3410869565217407</c:v>
                </c:pt>
                <c:pt idx="1312">
                  <c:v>8.3514347826086972</c:v>
                </c:pt>
                <c:pt idx="1313">
                  <c:v>8.361130434782611</c:v>
                </c:pt>
                <c:pt idx="1314">
                  <c:v>8.3623913043478257</c:v>
                </c:pt>
                <c:pt idx="1315">
                  <c:v>8.3687826086956534</c:v>
                </c:pt>
                <c:pt idx="1316">
                  <c:v>8.3750434782608707</c:v>
                </c:pt>
                <c:pt idx="1317">
                  <c:v>8.3787391304347825</c:v>
                </c:pt>
                <c:pt idx="1318">
                  <c:v>8.3874782608695657</c:v>
                </c:pt>
                <c:pt idx="1319">
                  <c:v>8.3994347826086955</c:v>
                </c:pt>
                <c:pt idx="1320">
                  <c:v>8.4067391304347829</c:v>
                </c:pt>
                <c:pt idx="1321">
                  <c:v>8.4086956521739129</c:v>
                </c:pt>
                <c:pt idx="1322">
                  <c:v>8.4100869565217398</c:v>
                </c:pt>
                <c:pt idx="1323">
                  <c:v>8.4166086956521742</c:v>
                </c:pt>
                <c:pt idx="1324">
                  <c:v>8.4226086956521744</c:v>
                </c:pt>
                <c:pt idx="1325">
                  <c:v>8.4275652173913045</c:v>
                </c:pt>
                <c:pt idx="1326">
                  <c:v>8.4323478260869571</c:v>
                </c:pt>
                <c:pt idx="1327">
                  <c:v>8.4333043478260876</c:v>
                </c:pt>
                <c:pt idx="1328">
                  <c:v>8.4345652173913042</c:v>
                </c:pt>
                <c:pt idx="1329">
                  <c:v>8.441478260869566</c:v>
                </c:pt>
                <c:pt idx="1330">
                  <c:v>8.44291304347826</c:v>
                </c:pt>
                <c:pt idx="1331">
                  <c:v>8.4453043478260881</c:v>
                </c:pt>
                <c:pt idx="1332">
                  <c:v>8.449217391304348</c:v>
                </c:pt>
                <c:pt idx="1333">
                  <c:v>8.4524782608695652</c:v>
                </c:pt>
                <c:pt idx="1334">
                  <c:v>8.4519130434782603</c:v>
                </c:pt>
                <c:pt idx="1335">
                  <c:v>8.4495652173913047</c:v>
                </c:pt>
                <c:pt idx="1336">
                  <c:v>8.44808695652174</c:v>
                </c:pt>
                <c:pt idx="1337">
                  <c:v>8.4527391304347823</c:v>
                </c:pt>
                <c:pt idx="1338">
                  <c:v>8.4570000000000007</c:v>
                </c:pt>
                <c:pt idx="1339">
                  <c:v>8.4558260869565238</c:v>
                </c:pt>
                <c:pt idx="1340">
                  <c:v>8.4613478260869588</c:v>
                </c:pt>
                <c:pt idx="1341">
                  <c:v>8.4660869565217407</c:v>
                </c:pt>
                <c:pt idx="1342">
                  <c:v>8.4666086956521749</c:v>
                </c:pt>
                <c:pt idx="1343">
                  <c:v>8.4703043478260884</c:v>
                </c:pt>
                <c:pt idx="1344">
                  <c:v>8.4765652173913058</c:v>
                </c:pt>
                <c:pt idx="1345">
                  <c:v>8.4820869565217407</c:v>
                </c:pt>
                <c:pt idx="1346">
                  <c:v>8.479304347826087</c:v>
                </c:pt>
                <c:pt idx="1347">
                  <c:v>8.4736521739130453</c:v>
                </c:pt>
                <c:pt idx="1348">
                  <c:v>8.4706521739130434</c:v>
                </c:pt>
                <c:pt idx="1349">
                  <c:v>8.4720869565217392</c:v>
                </c:pt>
                <c:pt idx="1350">
                  <c:v>8.4767391304347832</c:v>
                </c:pt>
                <c:pt idx="1351">
                  <c:v>8.4824782608695646</c:v>
                </c:pt>
                <c:pt idx="1352">
                  <c:v>8.4830434782608695</c:v>
                </c:pt>
                <c:pt idx="1353">
                  <c:v>8.4879130434782599</c:v>
                </c:pt>
                <c:pt idx="1354">
                  <c:v>8.4903478260869569</c:v>
                </c:pt>
                <c:pt idx="1355">
                  <c:v>8.4944782608695633</c:v>
                </c:pt>
                <c:pt idx="1356">
                  <c:v>8.5017826086956507</c:v>
                </c:pt>
                <c:pt idx="1357">
                  <c:v>8.5093043478260864</c:v>
                </c:pt>
                <c:pt idx="1358">
                  <c:v>8.5121739130434779</c:v>
                </c:pt>
                <c:pt idx="1359">
                  <c:v>8.5146956521739128</c:v>
                </c:pt>
                <c:pt idx="1360">
                  <c:v>8.5153043478260866</c:v>
                </c:pt>
                <c:pt idx="1361">
                  <c:v>8.5166086956521756</c:v>
                </c:pt>
                <c:pt idx="1362">
                  <c:v>8.5184782608695677</c:v>
                </c:pt>
                <c:pt idx="1363">
                  <c:v>8.5198695652173928</c:v>
                </c:pt>
                <c:pt idx="1364">
                  <c:v>8.5238260869565234</c:v>
                </c:pt>
                <c:pt idx="1365">
                  <c:v>8.5243478260869558</c:v>
                </c:pt>
                <c:pt idx="1366">
                  <c:v>8.5236086956521735</c:v>
                </c:pt>
                <c:pt idx="1367">
                  <c:v>8.5208260869565216</c:v>
                </c:pt>
                <c:pt idx="1368">
                  <c:v>8.5210434782608679</c:v>
                </c:pt>
                <c:pt idx="1369">
                  <c:v>8.5278695652173901</c:v>
                </c:pt>
                <c:pt idx="1370">
                  <c:v>8.5348695652173898</c:v>
                </c:pt>
                <c:pt idx="1371">
                  <c:v>8.5417391304347845</c:v>
                </c:pt>
                <c:pt idx="1372">
                  <c:v>8.5472608695652195</c:v>
                </c:pt>
                <c:pt idx="1373">
                  <c:v>8.5531739130434818</c:v>
                </c:pt>
                <c:pt idx="1374">
                  <c:v>8.5574782608695674</c:v>
                </c:pt>
                <c:pt idx="1375">
                  <c:v>8.5636521739130451</c:v>
                </c:pt>
                <c:pt idx="1376">
                  <c:v>8.5690000000000026</c:v>
                </c:pt>
                <c:pt idx="1377">
                  <c:v>8.5754782608695681</c:v>
                </c:pt>
                <c:pt idx="1378">
                  <c:v>8.5748260869565236</c:v>
                </c:pt>
                <c:pt idx="1379">
                  <c:v>8.5748695652173925</c:v>
                </c:pt>
                <c:pt idx="1380">
                  <c:v>8.5766086956521743</c:v>
                </c:pt>
                <c:pt idx="1381">
                  <c:v>8.5805217391304378</c:v>
                </c:pt>
                <c:pt idx="1382">
                  <c:v>8.5837826086956532</c:v>
                </c:pt>
                <c:pt idx="1383">
                  <c:v>8.5848260869565234</c:v>
                </c:pt>
                <c:pt idx="1384">
                  <c:v>8.5846521739130441</c:v>
                </c:pt>
                <c:pt idx="1385">
                  <c:v>8.5873913043478254</c:v>
                </c:pt>
                <c:pt idx="1386">
                  <c:v>8.5898260869565206</c:v>
                </c:pt>
                <c:pt idx="1387">
                  <c:v>8.5919130434782591</c:v>
                </c:pt>
                <c:pt idx="1388">
                  <c:v>8.5996956521739119</c:v>
                </c:pt>
                <c:pt idx="1389">
                  <c:v>8.6042608695652163</c:v>
                </c:pt>
                <c:pt idx="1390">
                  <c:v>8.6077826086956524</c:v>
                </c:pt>
                <c:pt idx="1391">
                  <c:v>8.6127826086956514</c:v>
                </c:pt>
                <c:pt idx="1392">
                  <c:v>8.6166956521739131</c:v>
                </c:pt>
                <c:pt idx="1393">
                  <c:v>8.6215652173913053</c:v>
                </c:pt>
                <c:pt idx="1394">
                  <c:v>8.6261304347826098</c:v>
                </c:pt>
                <c:pt idx="1395">
                  <c:v>8.6265652173913043</c:v>
                </c:pt>
                <c:pt idx="1396">
                  <c:v>8.624173913043478</c:v>
                </c:pt>
                <c:pt idx="1397">
                  <c:v>8.6243913043478262</c:v>
                </c:pt>
                <c:pt idx="1398">
                  <c:v>8.6210869565217401</c:v>
                </c:pt>
                <c:pt idx="1399">
                  <c:v>8.6148260869565227</c:v>
                </c:pt>
                <c:pt idx="1400">
                  <c:v>8.6115217391304348</c:v>
                </c:pt>
                <c:pt idx="1401">
                  <c:v>8.617565217391304</c:v>
                </c:pt>
                <c:pt idx="1402">
                  <c:v>8.6221304347826084</c:v>
                </c:pt>
                <c:pt idx="1403">
                  <c:v>8.6219999999999999</c:v>
                </c:pt>
                <c:pt idx="1404">
                  <c:v>8.6195652173913047</c:v>
                </c:pt>
                <c:pt idx="1405">
                  <c:v>8.621130434782609</c:v>
                </c:pt>
                <c:pt idx="1406">
                  <c:v>8.6274782608695642</c:v>
                </c:pt>
                <c:pt idx="1407">
                  <c:v>8.635521739130434</c:v>
                </c:pt>
                <c:pt idx="1408">
                  <c:v>8.6384347826086945</c:v>
                </c:pt>
                <c:pt idx="1409">
                  <c:v>8.6454782608695631</c:v>
                </c:pt>
                <c:pt idx="1410">
                  <c:v>8.6510434782608687</c:v>
                </c:pt>
                <c:pt idx="1411">
                  <c:v>8.6589130434782611</c:v>
                </c:pt>
                <c:pt idx="1412">
                  <c:v>8.6687826086956523</c:v>
                </c:pt>
                <c:pt idx="1413">
                  <c:v>8.6831304347826084</c:v>
                </c:pt>
                <c:pt idx="1414">
                  <c:v>8.6962608695652204</c:v>
                </c:pt>
                <c:pt idx="1415">
                  <c:v>8.6978695652173936</c:v>
                </c:pt>
                <c:pt idx="1416">
                  <c:v>8.6954347826086966</c:v>
                </c:pt>
                <c:pt idx="1417">
                  <c:v>8.6952173913043485</c:v>
                </c:pt>
                <c:pt idx="1418">
                  <c:v>8.6982173913043486</c:v>
                </c:pt>
                <c:pt idx="1419">
                  <c:v>8.6977391304347833</c:v>
                </c:pt>
                <c:pt idx="1420">
                  <c:v>8.69808695652174</c:v>
                </c:pt>
                <c:pt idx="1421">
                  <c:v>8.7045652173913037</c:v>
                </c:pt>
                <c:pt idx="1422">
                  <c:v>8.7188695652173909</c:v>
                </c:pt>
                <c:pt idx="1423">
                  <c:v>8.7324347826086957</c:v>
                </c:pt>
                <c:pt idx="1424">
                  <c:v>8.7374782608695654</c:v>
                </c:pt>
                <c:pt idx="1425">
                  <c:v>8.7350869565217408</c:v>
                </c:pt>
                <c:pt idx="1426">
                  <c:v>8.7334782608695658</c:v>
                </c:pt>
                <c:pt idx="1427">
                  <c:v>8.7337391304347829</c:v>
                </c:pt>
                <c:pt idx="1428">
                  <c:v>8.7356521739130439</c:v>
                </c:pt>
                <c:pt idx="1429">
                  <c:v>8.7382173913043477</c:v>
                </c:pt>
                <c:pt idx="1430">
                  <c:v>8.7393043478260868</c:v>
                </c:pt>
                <c:pt idx="1431">
                  <c:v>8.7455652173913059</c:v>
                </c:pt>
                <c:pt idx="1432">
                  <c:v>8.7418695652173923</c:v>
                </c:pt>
                <c:pt idx="1433">
                  <c:v>8.7351739130434787</c:v>
                </c:pt>
                <c:pt idx="1434">
                  <c:v>8.7296956521739144</c:v>
                </c:pt>
                <c:pt idx="1435">
                  <c:v>8.7252173913043478</c:v>
                </c:pt>
                <c:pt idx="1436">
                  <c:v>8.7201304347826074</c:v>
                </c:pt>
                <c:pt idx="1437">
                  <c:v>8.7173043478260865</c:v>
                </c:pt>
                <c:pt idx="1438">
                  <c:v>8.7225652173913044</c:v>
                </c:pt>
                <c:pt idx="1439">
                  <c:v>8.7311739130434791</c:v>
                </c:pt>
                <c:pt idx="1440">
                  <c:v>8.7351739130434787</c:v>
                </c:pt>
                <c:pt idx="1441">
                  <c:v>8.738695652173913</c:v>
                </c:pt>
                <c:pt idx="1442">
                  <c:v>8.7441304347826083</c:v>
                </c:pt>
                <c:pt idx="1443">
                  <c:v>8.7506086956521738</c:v>
                </c:pt>
                <c:pt idx="1444">
                  <c:v>8.760217391304348</c:v>
                </c:pt>
                <c:pt idx="1445">
                  <c:v>8.7526956521739141</c:v>
                </c:pt>
                <c:pt idx="1446">
                  <c:v>8.7463913043478279</c:v>
                </c:pt>
                <c:pt idx="1447">
                  <c:v>8.7446086956521754</c:v>
                </c:pt>
                <c:pt idx="1448">
                  <c:v>8.7500869565217396</c:v>
                </c:pt>
                <c:pt idx="1449">
                  <c:v>8.7570869565217393</c:v>
                </c:pt>
                <c:pt idx="1450">
                  <c:v>8.767304347826089</c:v>
                </c:pt>
                <c:pt idx="1451">
                  <c:v>8.7719130434782624</c:v>
                </c:pt>
                <c:pt idx="1452">
                  <c:v>8.7776521739130455</c:v>
                </c:pt>
                <c:pt idx="1453">
                  <c:v>8.7817826086956519</c:v>
                </c:pt>
                <c:pt idx="1454">
                  <c:v>8.7831304347826098</c:v>
                </c:pt>
                <c:pt idx="1455">
                  <c:v>8.7831739130434787</c:v>
                </c:pt>
                <c:pt idx="1456">
                  <c:v>8.7899565217391302</c:v>
                </c:pt>
                <c:pt idx="1457">
                  <c:v>8.796913043478261</c:v>
                </c:pt>
                <c:pt idx="1458">
                  <c:v>8.8024347826086959</c:v>
                </c:pt>
                <c:pt idx="1459">
                  <c:v>8.8132608695652159</c:v>
                </c:pt>
                <c:pt idx="1460">
                  <c:v>8.8159565217391282</c:v>
                </c:pt>
                <c:pt idx="1461">
                  <c:v>8.8165217391304331</c:v>
                </c:pt>
                <c:pt idx="1462">
                  <c:v>8.8167391304347813</c:v>
                </c:pt>
                <c:pt idx="1463">
                  <c:v>8.8213478260869547</c:v>
                </c:pt>
                <c:pt idx="1464">
                  <c:v>8.8204782608695638</c:v>
                </c:pt>
                <c:pt idx="1465">
                  <c:v>8.8195652173913039</c:v>
                </c:pt>
                <c:pt idx="1466">
                  <c:v>8.8216086956521735</c:v>
                </c:pt>
                <c:pt idx="1467">
                  <c:v>8.8219130434782596</c:v>
                </c:pt>
                <c:pt idx="1468">
                  <c:v>8.8319130434782611</c:v>
                </c:pt>
                <c:pt idx="1469">
                  <c:v>8.8342608695652167</c:v>
                </c:pt>
                <c:pt idx="1470">
                  <c:v>8.8393043478260864</c:v>
                </c:pt>
                <c:pt idx="1471">
                  <c:v>8.8456521739130434</c:v>
                </c:pt>
                <c:pt idx="1472">
                  <c:v>8.8486086956521728</c:v>
                </c:pt>
                <c:pt idx="1473">
                  <c:v>8.8476086956521733</c:v>
                </c:pt>
                <c:pt idx="1474">
                  <c:v>8.8466521739130428</c:v>
                </c:pt>
                <c:pt idx="1475">
                  <c:v>8.8484782608695642</c:v>
                </c:pt>
                <c:pt idx="1476">
                  <c:v>8.8525652173913052</c:v>
                </c:pt>
                <c:pt idx="1477">
                  <c:v>8.8528695652173912</c:v>
                </c:pt>
                <c:pt idx="1478">
                  <c:v>8.8569565217391304</c:v>
                </c:pt>
                <c:pt idx="1479">
                  <c:v>8.8589565217391311</c:v>
                </c:pt>
                <c:pt idx="1480">
                  <c:v>8.8606521739130422</c:v>
                </c:pt>
                <c:pt idx="1481">
                  <c:v>8.8618695652173898</c:v>
                </c:pt>
                <c:pt idx="1482">
                  <c:v>8.8575652173913024</c:v>
                </c:pt>
                <c:pt idx="1483">
                  <c:v>8.8563913043478237</c:v>
                </c:pt>
                <c:pt idx="1484">
                  <c:v>8.8520434782608692</c:v>
                </c:pt>
                <c:pt idx="1485">
                  <c:v>8.8513043478260869</c:v>
                </c:pt>
                <c:pt idx="1486">
                  <c:v>8.8491304347826105</c:v>
                </c:pt>
                <c:pt idx="1487">
                  <c:v>8.8580869565217384</c:v>
                </c:pt>
                <c:pt idx="1488">
                  <c:v>8.8653043478260862</c:v>
                </c:pt>
                <c:pt idx="1489">
                  <c:v>8.86613043478261</c:v>
                </c:pt>
                <c:pt idx="1490">
                  <c:v>8.8686956521739138</c:v>
                </c:pt>
                <c:pt idx="1491">
                  <c:v>8.8685217391304345</c:v>
                </c:pt>
                <c:pt idx="1492">
                  <c:v>8.8703043478260888</c:v>
                </c:pt>
                <c:pt idx="1493">
                  <c:v>8.8696521739130443</c:v>
                </c:pt>
                <c:pt idx="1494">
                  <c:v>8.8683913043478295</c:v>
                </c:pt>
                <c:pt idx="1495">
                  <c:v>8.8663913043478271</c:v>
                </c:pt>
                <c:pt idx="1496">
                  <c:v>8.8673913043478265</c:v>
                </c:pt>
                <c:pt idx="1497">
                  <c:v>8.8686086956521759</c:v>
                </c:pt>
                <c:pt idx="1498">
                  <c:v>8.8697391304347839</c:v>
                </c:pt>
                <c:pt idx="1499">
                  <c:v>8.8662173913043496</c:v>
                </c:pt>
                <c:pt idx="1500">
                  <c:v>8.864478260869566</c:v>
                </c:pt>
                <c:pt idx="1501">
                  <c:v>8.8663043478260875</c:v>
                </c:pt>
                <c:pt idx="1502">
                  <c:v>8.8700434782608699</c:v>
                </c:pt>
                <c:pt idx="1503">
                  <c:v>8.8752173913043482</c:v>
                </c:pt>
                <c:pt idx="1504">
                  <c:v>8.8810869565217381</c:v>
                </c:pt>
                <c:pt idx="1505">
                  <c:v>8.8813478260869552</c:v>
                </c:pt>
                <c:pt idx="1506">
                  <c:v>8.8829999999999991</c:v>
                </c:pt>
                <c:pt idx="1507">
                  <c:v>8.8883913043478238</c:v>
                </c:pt>
                <c:pt idx="1508">
                  <c:v>8.8873913043478261</c:v>
                </c:pt>
                <c:pt idx="1509">
                  <c:v>8.8866521739130437</c:v>
                </c:pt>
                <c:pt idx="1510">
                  <c:v>8.8794782608695648</c:v>
                </c:pt>
                <c:pt idx="1511">
                  <c:v>8.8786956521739118</c:v>
                </c:pt>
                <c:pt idx="1512">
                  <c:v>8.8807391304347814</c:v>
                </c:pt>
                <c:pt idx="1513">
                  <c:v>8.8785652173913032</c:v>
                </c:pt>
                <c:pt idx="1514">
                  <c:v>8.8792173913043477</c:v>
                </c:pt>
                <c:pt idx="1515">
                  <c:v>8.8810000000000002</c:v>
                </c:pt>
                <c:pt idx="1516">
                  <c:v>8.8844347826086931</c:v>
                </c:pt>
                <c:pt idx="1517">
                  <c:v>8.8869565217391298</c:v>
                </c:pt>
                <c:pt idx="1518">
                  <c:v>8.8921739130434769</c:v>
                </c:pt>
                <c:pt idx="1519">
                  <c:v>8.8946086956521722</c:v>
                </c:pt>
                <c:pt idx="1520">
                  <c:v>8.9063913043478244</c:v>
                </c:pt>
                <c:pt idx="1521">
                  <c:v>8.911999999999999</c:v>
                </c:pt>
                <c:pt idx="1522">
                  <c:v>8.9210869565217408</c:v>
                </c:pt>
                <c:pt idx="1523">
                  <c:v>8.9307826086956528</c:v>
                </c:pt>
                <c:pt idx="1524">
                  <c:v>8.93404347826087</c:v>
                </c:pt>
                <c:pt idx="1525">
                  <c:v>8.9320000000000022</c:v>
                </c:pt>
                <c:pt idx="1526">
                  <c:v>8.9262173913043483</c:v>
                </c:pt>
                <c:pt idx="1527">
                  <c:v>8.9199130434782621</c:v>
                </c:pt>
                <c:pt idx="1528">
                  <c:v>8.9187391304347834</c:v>
                </c:pt>
                <c:pt idx="1529">
                  <c:v>8.918347826086956</c:v>
                </c:pt>
                <c:pt idx="1530">
                  <c:v>8.9236521739130445</c:v>
                </c:pt>
                <c:pt idx="1531">
                  <c:v>8.9288695652173917</c:v>
                </c:pt>
                <c:pt idx="1532">
                  <c:v>8.9282608695652197</c:v>
                </c:pt>
                <c:pt idx="1533">
                  <c:v>8.9328695652173913</c:v>
                </c:pt>
                <c:pt idx="1534">
                  <c:v>8.9379565217391299</c:v>
                </c:pt>
                <c:pt idx="1535">
                  <c:v>8.9417391304347831</c:v>
                </c:pt>
                <c:pt idx="1536">
                  <c:v>8.9425652173913051</c:v>
                </c:pt>
                <c:pt idx="1537">
                  <c:v>8.9439130434782612</c:v>
                </c:pt>
                <c:pt idx="1538">
                  <c:v>8.9460434782608704</c:v>
                </c:pt>
                <c:pt idx="1539">
                  <c:v>8.949521739130434</c:v>
                </c:pt>
                <c:pt idx="1540">
                  <c:v>8.9490869565217395</c:v>
                </c:pt>
                <c:pt idx="1541">
                  <c:v>8.9523913043478256</c:v>
                </c:pt>
                <c:pt idx="1542">
                  <c:v>8.9536956521739146</c:v>
                </c:pt>
                <c:pt idx="1543">
                  <c:v>8.9515217391304365</c:v>
                </c:pt>
                <c:pt idx="1544">
                  <c:v>8.953086956521739</c:v>
                </c:pt>
                <c:pt idx="1545">
                  <c:v>8.9557391304347842</c:v>
                </c:pt>
                <c:pt idx="1546">
                  <c:v>8.9568260869565215</c:v>
                </c:pt>
                <c:pt idx="1547">
                  <c:v>8.958434782608693</c:v>
                </c:pt>
                <c:pt idx="1548">
                  <c:v>8.9654347826086944</c:v>
                </c:pt>
                <c:pt idx="1549">
                  <c:v>8.974086956521738</c:v>
                </c:pt>
                <c:pt idx="1550">
                  <c:v>8.9796956521739126</c:v>
                </c:pt>
                <c:pt idx="1551">
                  <c:v>8.989826086956521</c:v>
                </c:pt>
                <c:pt idx="1552">
                  <c:v>8.9951739130434749</c:v>
                </c:pt>
                <c:pt idx="1553">
                  <c:v>8.999478260869564</c:v>
                </c:pt>
                <c:pt idx="1554">
                  <c:v>9.0083913043478248</c:v>
                </c:pt>
                <c:pt idx="1555">
                  <c:v>9.01991304347826</c:v>
                </c:pt>
                <c:pt idx="1556">
                  <c:v>9.0226086956521723</c:v>
                </c:pt>
                <c:pt idx="1557">
                  <c:v>9.0232608695652168</c:v>
                </c:pt>
                <c:pt idx="1558">
                  <c:v>9.0227826086956515</c:v>
                </c:pt>
                <c:pt idx="1559">
                  <c:v>9.0218695652173899</c:v>
                </c:pt>
                <c:pt idx="1560">
                  <c:v>9.0259999999999998</c:v>
                </c:pt>
                <c:pt idx="1561">
                  <c:v>9.0321304347826086</c:v>
                </c:pt>
                <c:pt idx="1562">
                  <c:v>9.0333043478260855</c:v>
                </c:pt>
                <c:pt idx="1563">
                  <c:v>9.0291304347826085</c:v>
                </c:pt>
                <c:pt idx="1564">
                  <c:v>9.0267826086956529</c:v>
                </c:pt>
                <c:pt idx="1565">
                  <c:v>9.0300434782608683</c:v>
                </c:pt>
                <c:pt idx="1566">
                  <c:v>9.0332608695652166</c:v>
                </c:pt>
                <c:pt idx="1567">
                  <c:v>9.0328695652173909</c:v>
                </c:pt>
                <c:pt idx="1568">
                  <c:v>9.0329130434782599</c:v>
                </c:pt>
                <c:pt idx="1569">
                  <c:v>9.0307826086956524</c:v>
                </c:pt>
                <c:pt idx="1570">
                  <c:v>9.0345652173913056</c:v>
                </c:pt>
                <c:pt idx="1571">
                  <c:v>9.0327391304347824</c:v>
                </c:pt>
                <c:pt idx="1572">
                  <c:v>9.0221739130434795</c:v>
                </c:pt>
                <c:pt idx="1573">
                  <c:v>9.0197391304347825</c:v>
                </c:pt>
                <c:pt idx="1574">
                  <c:v>9.0193913043478258</c:v>
                </c:pt>
                <c:pt idx="1575">
                  <c:v>9.0207826086956509</c:v>
                </c:pt>
                <c:pt idx="1576">
                  <c:v>9.022608695652174</c:v>
                </c:pt>
                <c:pt idx="1577">
                  <c:v>9.0196521739130429</c:v>
                </c:pt>
                <c:pt idx="1578">
                  <c:v>9.0139999999999993</c:v>
                </c:pt>
                <c:pt idx="1579">
                  <c:v>9.0115217391304352</c:v>
                </c:pt>
                <c:pt idx="1580">
                  <c:v>9.006608695652174</c:v>
                </c:pt>
                <c:pt idx="1581">
                  <c:v>9.0034782608695672</c:v>
                </c:pt>
                <c:pt idx="1582">
                  <c:v>9.0043043478260891</c:v>
                </c:pt>
                <c:pt idx="1583">
                  <c:v>9.0033478260869568</c:v>
                </c:pt>
                <c:pt idx="1584">
                  <c:v>9.002956521739133</c:v>
                </c:pt>
                <c:pt idx="1585">
                  <c:v>9.0026956521739141</c:v>
                </c:pt>
                <c:pt idx="1586">
                  <c:v>9.0120000000000022</c:v>
                </c:pt>
                <c:pt idx="1587">
                  <c:v>9.0170434782608719</c:v>
                </c:pt>
                <c:pt idx="1588">
                  <c:v>9.0203043478260874</c:v>
                </c:pt>
                <c:pt idx="1589">
                  <c:v>9.0183913043478281</c:v>
                </c:pt>
                <c:pt idx="1590">
                  <c:v>9.0150434782608695</c:v>
                </c:pt>
                <c:pt idx="1591">
                  <c:v>9.0135217391304341</c:v>
                </c:pt>
                <c:pt idx="1592">
                  <c:v>9.0151304347826073</c:v>
                </c:pt>
                <c:pt idx="1593">
                  <c:v>9.0106086956521718</c:v>
                </c:pt>
                <c:pt idx="1594">
                  <c:v>9.0108260869565218</c:v>
                </c:pt>
                <c:pt idx="1595">
                  <c:v>9.0205217391304355</c:v>
                </c:pt>
                <c:pt idx="1596">
                  <c:v>9.0260869565217394</c:v>
                </c:pt>
                <c:pt idx="1597">
                  <c:v>9.0205652173913027</c:v>
                </c:pt>
                <c:pt idx="1598">
                  <c:v>9.0161304347826086</c:v>
                </c:pt>
                <c:pt idx="1599">
                  <c:v>9.0106521739130443</c:v>
                </c:pt>
                <c:pt idx="1600">
                  <c:v>9.0097826086956498</c:v>
                </c:pt>
                <c:pt idx="1601">
                  <c:v>9.012956521739131</c:v>
                </c:pt>
                <c:pt idx="1602">
                  <c:v>9.0183913043478263</c:v>
                </c:pt>
                <c:pt idx="1603">
                  <c:v>9.022608695652174</c:v>
                </c:pt>
                <c:pt idx="1604">
                  <c:v>9.0256956521739138</c:v>
                </c:pt>
                <c:pt idx="1605">
                  <c:v>9.0267391304347822</c:v>
                </c:pt>
                <c:pt idx="1606">
                  <c:v>9.0261304347826083</c:v>
                </c:pt>
                <c:pt idx="1607">
                  <c:v>9.0241739130434784</c:v>
                </c:pt>
                <c:pt idx="1608">
                  <c:v>9.0271304347826078</c:v>
                </c:pt>
                <c:pt idx="1609">
                  <c:v>9.0296086956521737</c:v>
                </c:pt>
                <c:pt idx="1610">
                  <c:v>9.0309999999999988</c:v>
                </c:pt>
                <c:pt idx="1611">
                  <c:v>9.0329130434782599</c:v>
                </c:pt>
                <c:pt idx="1612">
                  <c:v>9.0327391304347824</c:v>
                </c:pt>
                <c:pt idx="1613">
                  <c:v>9.0372173913043472</c:v>
                </c:pt>
                <c:pt idx="1614">
                  <c:v>9.0329130434782616</c:v>
                </c:pt>
                <c:pt idx="1615">
                  <c:v>9.0307826086956524</c:v>
                </c:pt>
                <c:pt idx="1616">
                  <c:v>9.0373913043478264</c:v>
                </c:pt>
                <c:pt idx="1617">
                  <c:v>9.0395652173913046</c:v>
                </c:pt>
                <c:pt idx="1618">
                  <c:v>9.0343913043478281</c:v>
                </c:pt>
                <c:pt idx="1619">
                  <c:v>9.0348695652173934</c:v>
                </c:pt>
                <c:pt idx="1620">
                  <c:v>9.0415652173913053</c:v>
                </c:pt>
                <c:pt idx="1621">
                  <c:v>9.0450869565217396</c:v>
                </c:pt>
                <c:pt idx="1622">
                  <c:v>9.0472608695652177</c:v>
                </c:pt>
                <c:pt idx="1623">
                  <c:v>9.046086956521739</c:v>
                </c:pt>
                <c:pt idx="1624">
                  <c:v>9.0489130434782616</c:v>
                </c:pt>
                <c:pt idx="1625">
                  <c:v>9.0503913043478263</c:v>
                </c:pt>
                <c:pt idx="1626">
                  <c:v>9.0576086956521742</c:v>
                </c:pt>
                <c:pt idx="1627">
                  <c:v>9.0611304347826085</c:v>
                </c:pt>
                <c:pt idx="1628">
                  <c:v>9.0661304347826075</c:v>
                </c:pt>
                <c:pt idx="1629">
                  <c:v>9.069217391304349</c:v>
                </c:pt>
                <c:pt idx="1630">
                  <c:v>9.0724782608695644</c:v>
                </c:pt>
                <c:pt idx="1631">
                  <c:v>9.0784347826086975</c:v>
                </c:pt>
                <c:pt idx="1632">
                  <c:v>9.0738695652173913</c:v>
                </c:pt>
                <c:pt idx="1633">
                  <c:v>9.0696956521739125</c:v>
                </c:pt>
                <c:pt idx="1634">
                  <c:v>9.0706956521739137</c:v>
                </c:pt>
                <c:pt idx="1635">
                  <c:v>9.0729565217391315</c:v>
                </c:pt>
                <c:pt idx="1636">
                  <c:v>9.0725217391304351</c:v>
                </c:pt>
                <c:pt idx="1637">
                  <c:v>9.0774347826086963</c:v>
                </c:pt>
                <c:pt idx="1638">
                  <c:v>9.0812173913043477</c:v>
                </c:pt>
                <c:pt idx="1639">
                  <c:v>9.0839130434782618</c:v>
                </c:pt>
                <c:pt idx="1640">
                  <c:v>9.0886086956521748</c:v>
                </c:pt>
                <c:pt idx="1641">
                  <c:v>9.0983043478260868</c:v>
                </c:pt>
                <c:pt idx="1642">
                  <c:v>9.0988695652173917</c:v>
                </c:pt>
                <c:pt idx="1643">
                  <c:v>9.1038260869565217</c:v>
                </c:pt>
                <c:pt idx="1644">
                  <c:v>9.1073043478260871</c:v>
                </c:pt>
                <c:pt idx="1645">
                  <c:v>9.1070000000000011</c:v>
                </c:pt>
                <c:pt idx="1646">
                  <c:v>9.10508695652174</c:v>
                </c:pt>
                <c:pt idx="1647">
                  <c:v>9.1020000000000003</c:v>
                </c:pt>
                <c:pt idx="1648">
                  <c:v>9.1029130434782601</c:v>
                </c:pt>
                <c:pt idx="1649">
                  <c:v>9.0957826086956519</c:v>
                </c:pt>
                <c:pt idx="1650">
                  <c:v>9.0990000000000002</c:v>
                </c:pt>
                <c:pt idx="1651">
                  <c:v>9.1014782608695644</c:v>
                </c:pt>
                <c:pt idx="1652">
                  <c:v>9.1004347826086942</c:v>
                </c:pt>
                <c:pt idx="1653">
                  <c:v>9.1013478260869558</c:v>
                </c:pt>
                <c:pt idx="1654">
                  <c:v>9.1001739130434789</c:v>
                </c:pt>
                <c:pt idx="1655">
                  <c:v>9.1059999999999999</c:v>
                </c:pt>
                <c:pt idx="1656">
                  <c:v>9.1146521739130453</c:v>
                </c:pt>
                <c:pt idx="1657">
                  <c:v>9.1157826086956515</c:v>
                </c:pt>
                <c:pt idx="1658">
                  <c:v>9.1100869565217391</c:v>
                </c:pt>
                <c:pt idx="1659">
                  <c:v>9.1119130434782623</c:v>
                </c:pt>
                <c:pt idx="1660">
                  <c:v>9.1209130434782626</c:v>
                </c:pt>
                <c:pt idx="1661">
                  <c:v>9.125826086956522</c:v>
                </c:pt>
                <c:pt idx="1662">
                  <c:v>9.1223478260869566</c:v>
                </c:pt>
                <c:pt idx="1663">
                  <c:v>9.116434782608696</c:v>
                </c:pt>
                <c:pt idx="1664">
                  <c:v>9.1088695652173914</c:v>
                </c:pt>
                <c:pt idx="1665">
                  <c:v>9.1080869565217402</c:v>
                </c:pt>
                <c:pt idx="1666">
                  <c:v>9.1009565217391319</c:v>
                </c:pt>
                <c:pt idx="1667">
                  <c:v>9.1039130434782614</c:v>
                </c:pt>
                <c:pt idx="1668">
                  <c:v>9.1050000000000022</c:v>
                </c:pt>
                <c:pt idx="1669">
                  <c:v>9.1090000000000035</c:v>
                </c:pt>
                <c:pt idx="1670">
                  <c:v>9.1103043478260872</c:v>
                </c:pt>
                <c:pt idx="1671">
                  <c:v>9.1127391304347842</c:v>
                </c:pt>
                <c:pt idx="1672">
                  <c:v>9.1159999999999997</c:v>
                </c:pt>
                <c:pt idx="1673">
                  <c:v>9.1088260869565207</c:v>
                </c:pt>
                <c:pt idx="1674">
                  <c:v>9.1000869565217375</c:v>
                </c:pt>
                <c:pt idx="1675">
                  <c:v>9.0986086956521728</c:v>
                </c:pt>
                <c:pt idx="1676">
                  <c:v>9.0985652173913021</c:v>
                </c:pt>
                <c:pt idx="1677">
                  <c:v>9.091956521739128</c:v>
                </c:pt>
                <c:pt idx="1678">
                  <c:v>9.0875652173913029</c:v>
                </c:pt>
                <c:pt idx="1679">
                  <c:v>9.0858260869565193</c:v>
                </c:pt>
                <c:pt idx="1680">
                  <c:v>9.0878695652173906</c:v>
                </c:pt>
                <c:pt idx="1681">
                  <c:v>9.0997391304347826</c:v>
                </c:pt>
                <c:pt idx="1682">
                  <c:v>9.0996521739130447</c:v>
                </c:pt>
                <c:pt idx="1683">
                  <c:v>9.0923478260869572</c:v>
                </c:pt>
                <c:pt idx="1684">
                  <c:v>9.093</c:v>
                </c:pt>
                <c:pt idx="1685">
                  <c:v>9.0952173913043488</c:v>
                </c:pt>
                <c:pt idx="1686">
                  <c:v>9.0933043478260878</c:v>
                </c:pt>
                <c:pt idx="1687">
                  <c:v>9.0940869565217408</c:v>
                </c:pt>
                <c:pt idx="1688">
                  <c:v>9.0918260869565231</c:v>
                </c:pt>
                <c:pt idx="1689">
                  <c:v>9.0903913043478273</c:v>
                </c:pt>
                <c:pt idx="1690">
                  <c:v>9.0880434782608699</c:v>
                </c:pt>
                <c:pt idx="1691">
                  <c:v>9.0879565217391303</c:v>
                </c:pt>
                <c:pt idx="1692">
                  <c:v>9.0976521739130458</c:v>
                </c:pt>
                <c:pt idx="1693">
                  <c:v>9.1051739130434779</c:v>
                </c:pt>
                <c:pt idx="1694">
                  <c:v>9.1048695652173901</c:v>
                </c:pt>
                <c:pt idx="1695">
                  <c:v>9.1098695652173927</c:v>
                </c:pt>
                <c:pt idx="1696">
                  <c:v>9.1202608695652163</c:v>
                </c:pt>
                <c:pt idx="1697">
                  <c:v>9.1251739130434775</c:v>
                </c:pt>
                <c:pt idx="1698">
                  <c:v>9.1272608695652178</c:v>
                </c:pt>
                <c:pt idx="1699">
                  <c:v>9.1239565217391299</c:v>
                </c:pt>
                <c:pt idx="1700">
                  <c:v>9.1246521739130415</c:v>
                </c:pt>
                <c:pt idx="1701">
                  <c:v>9.1268695652173903</c:v>
                </c:pt>
                <c:pt idx="1702">
                  <c:v>9.1264782608695647</c:v>
                </c:pt>
                <c:pt idx="1703">
                  <c:v>9.1216086956521725</c:v>
                </c:pt>
                <c:pt idx="1704">
                  <c:v>9.1157391304347808</c:v>
                </c:pt>
                <c:pt idx="1705">
                  <c:v>9.1148695652173899</c:v>
                </c:pt>
                <c:pt idx="1706">
                  <c:v>9.1127826086956514</c:v>
                </c:pt>
                <c:pt idx="1707">
                  <c:v>9.1059130434782585</c:v>
                </c:pt>
                <c:pt idx="1708">
                  <c:v>9.1044782608695645</c:v>
                </c:pt>
                <c:pt idx="1709">
                  <c:v>9.1106956521739129</c:v>
                </c:pt>
                <c:pt idx="1710">
                  <c:v>9.1171739130434784</c:v>
                </c:pt>
                <c:pt idx="1711">
                  <c:v>9.1216956521739121</c:v>
                </c:pt>
                <c:pt idx="1712">
                  <c:v>9.1224347826086944</c:v>
                </c:pt>
                <c:pt idx="1713">
                  <c:v>9.1177391304347815</c:v>
                </c:pt>
                <c:pt idx="1714">
                  <c:v>9.121130434782609</c:v>
                </c:pt>
                <c:pt idx="1715">
                  <c:v>9.1168695652173906</c:v>
                </c:pt>
                <c:pt idx="1716">
                  <c:v>9.1041739130434767</c:v>
                </c:pt>
                <c:pt idx="1717">
                  <c:v>9.0962173913043465</c:v>
                </c:pt>
                <c:pt idx="1718">
                  <c:v>9.0861304347826071</c:v>
                </c:pt>
                <c:pt idx="1719">
                  <c:v>9.0798695652173897</c:v>
                </c:pt>
                <c:pt idx="1720">
                  <c:v>9.0836086956521722</c:v>
                </c:pt>
                <c:pt idx="1721">
                  <c:v>9.083130434782607</c:v>
                </c:pt>
                <c:pt idx="1722">
                  <c:v>9.0880869565217388</c:v>
                </c:pt>
                <c:pt idx="1723">
                  <c:v>9.0925217391304329</c:v>
                </c:pt>
                <c:pt idx="1724">
                  <c:v>9.0972173913043477</c:v>
                </c:pt>
                <c:pt idx="1725">
                  <c:v>9.0993043478260862</c:v>
                </c:pt>
                <c:pt idx="1726">
                  <c:v>9.106217391304348</c:v>
                </c:pt>
                <c:pt idx="1727">
                  <c:v>9.1134347826086977</c:v>
                </c:pt>
                <c:pt idx="1728">
                  <c:v>9.1170434782608716</c:v>
                </c:pt>
                <c:pt idx="1729">
                  <c:v>9.1192173913043479</c:v>
                </c:pt>
                <c:pt idx="1730">
                  <c:v>9.1270869565217403</c:v>
                </c:pt>
                <c:pt idx="1731">
                  <c:v>9.1362173913043474</c:v>
                </c:pt>
                <c:pt idx="1732">
                  <c:v>9.1357391304347839</c:v>
                </c:pt>
                <c:pt idx="1733">
                  <c:v>9.1281304347826104</c:v>
                </c:pt>
                <c:pt idx="1734">
                  <c:v>9.1243043478260866</c:v>
                </c:pt>
                <c:pt idx="1735">
                  <c:v>9.1251739130434775</c:v>
                </c:pt>
                <c:pt idx="1736">
                  <c:v>9.1283913043478258</c:v>
                </c:pt>
                <c:pt idx="1737">
                  <c:v>9.1295652173913044</c:v>
                </c:pt>
                <c:pt idx="1738">
                  <c:v>9.1298260869565215</c:v>
                </c:pt>
                <c:pt idx="1739">
                  <c:v>9.1425217391304336</c:v>
                </c:pt>
                <c:pt idx="1740">
                  <c:v>9.1516521739130425</c:v>
                </c:pt>
                <c:pt idx="1741">
                  <c:v>9.157304347826086</c:v>
                </c:pt>
                <c:pt idx="1742">
                  <c:v>9.1604347826086947</c:v>
                </c:pt>
                <c:pt idx="1743">
                  <c:v>9.1670869565217377</c:v>
                </c:pt>
                <c:pt idx="1744">
                  <c:v>9.1716956521739128</c:v>
                </c:pt>
                <c:pt idx="1745">
                  <c:v>9.1706956521739134</c:v>
                </c:pt>
                <c:pt idx="1746">
                  <c:v>9.1743478260869562</c:v>
                </c:pt>
                <c:pt idx="1747">
                  <c:v>9.1764782608695672</c:v>
                </c:pt>
                <c:pt idx="1748">
                  <c:v>9.1737391304347842</c:v>
                </c:pt>
                <c:pt idx="1749">
                  <c:v>9.1664347826086985</c:v>
                </c:pt>
                <c:pt idx="1750">
                  <c:v>9.1589565217391318</c:v>
                </c:pt>
                <c:pt idx="1751">
                  <c:v>9.1557391304347853</c:v>
                </c:pt>
                <c:pt idx="1752">
                  <c:v>9.1521304347826113</c:v>
                </c:pt>
                <c:pt idx="1753">
                  <c:v>9.145565217391308</c:v>
                </c:pt>
                <c:pt idx="1754">
                  <c:v>9.140391304347828</c:v>
                </c:pt>
                <c:pt idx="1755">
                  <c:v>9.1470869565217399</c:v>
                </c:pt>
                <c:pt idx="1756">
                  <c:v>9.1578695652173909</c:v>
                </c:pt>
                <c:pt idx="1757">
                  <c:v>9.1680869565217389</c:v>
                </c:pt>
                <c:pt idx="1758">
                  <c:v>9.1739999999999977</c:v>
                </c:pt>
                <c:pt idx="1759">
                  <c:v>9.1773478260869545</c:v>
                </c:pt>
                <c:pt idx="1760">
                  <c:v>9.1814347826086937</c:v>
                </c:pt>
                <c:pt idx="1761">
                  <c:v>9.1820869565217382</c:v>
                </c:pt>
                <c:pt idx="1762">
                  <c:v>9.1744347826086941</c:v>
                </c:pt>
                <c:pt idx="1763">
                  <c:v>9.1744782608695647</c:v>
                </c:pt>
                <c:pt idx="1764">
                  <c:v>9.176086956521738</c:v>
                </c:pt>
                <c:pt idx="1765">
                  <c:v>9.1734782608695635</c:v>
                </c:pt>
                <c:pt idx="1766">
                  <c:v>9.1656956521739126</c:v>
                </c:pt>
                <c:pt idx="1767">
                  <c:v>9.1624347826086954</c:v>
                </c:pt>
                <c:pt idx="1768">
                  <c:v>9.1647391304347838</c:v>
                </c:pt>
                <c:pt idx="1769">
                  <c:v>9.1618260869565216</c:v>
                </c:pt>
                <c:pt idx="1770">
                  <c:v>9.1554782608695628</c:v>
                </c:pt>
                <c:pt idx="1771">
                  <c:v>9.1599565217391294</c:v>
                </c:pt>
                <c:pt idx="1772">
                  <c:v>9.1629130434782606</c:v>
                </c:pt>
                <c:pt idx="1773">
                  <c:v>9.1598260869565227</c:v>
                </c:pt>
                <c:pt idx="1774">
                  <c:v>9.158304347826089</c:v>
                </c:pt>
                <c:pt idx="1775">
                  <c:v>9.159739130434783</c:v>
                </c:pt>
                <c:pt idx="1776">
                  <c:v>9.1600869565217415</c:v>
                </c:pt>
                <c:pt idx="1777">
                  <c:v>9.1508260869565223</c:v>
                </c:pt>
                <c:pt idx="1778">
                  <c:v>9.1383478260869566</c:v>
                </c:pt>
                <c:pt idx="1779">
                  <c:v>9.136826086956523</c:v>
                </c:pt>
                <c:pt idx="1780">
                  <c:v>9.1275652173913038</c:v>
                </c:pt>
                <c:pt idx="1781">
                  <c:v>9.1206086956521748</c:v>
                </c:pt>
                <c:pt idx="1782">
                  <c:v>9.1219999999999999</c:v>
                </c:pt>
                <c:pt idx="1783">
                  <c:v>9.1201739130434767</c:v>
                </c:pt>
                <c:pt idx="1784">
                  <c:v>9.1203043478260852</c:v>
                </c:pt>
                <c:pt idx="1785">
                  <c:v>9.1255652173913031</c:v>
                </c:pt>
                <c:pt idx="1786">
                  <c:v>9.1199999999999992</c:v>
                </c:pt>
                <c:pt idx="1787">
                  <c:v>9.1193913043478254</c:v>
                </c:pt>
                <c:pt idx="1788">
                  <c:v>9.1282173913043465</c:v>
                </c:pt>
                <c:pt idx="1789">
                  <c:v>9.1343478260869553</c:v>
                </c:pt>
                <c:pt idx="1790">
                  <c:v>9.1455652173913027</c:v>
                </c:pt>
                <c:pt idx="1791">
                  <c:v>9.147652173913043</c:v>
                </c:pt>
                <c:pt idx="1792">
                  <c:v>9.1421304347826098</c:v>
                </c:pt>
                <c:pt idx="1793">
                  <c:v>9.1441739130434776</c:v>
                </c:pt>
                <c:pt idx="1794">
                  <c:v>9.1433478260869556</c:v>
                </c:pt>
                <c:pt idx="1795">
                  <c:v>9.1448695652173928</c:v>
                </c:pt>
                <c:pt idx="1796">
                  <c:v>9.1510434782608705</c:v>
                </c:pt>
                <c:pt idx="1797">
                  <c:v>9.1564782608695676</c:v>
                </c:pt>
                <c:pt idx="1798">
                  <c:v>9.1577826086956549</c:v>
                </c:pt>
                <c:pt idx="1799">
                  <c:v>9.1589130434782628</c:v>
                </c:pt>
                <c:pt idx="1800">
                  <c:v>9.1687391304347834</c:v>
                </c:pt>
                <c:pt idx="1801">
                  <c:v>9.173826086956522</c:v>
                </c:pt>
                <c:pt idx="1802">
                  <c:v>9.1746086956521751</c:v>
                </c:pt>
                <c:pt idx="1803">
                  <c:v>9.1856086956521761</c:v>
                </c:pt>
                <c:pt idx="1804">
                  <c:v>9.1892608695652171</c:v>
                </c:pt>
                <c:pt idx="1805">
                  <c:v>9.1832608695652169</c:v>
                </c:pt>
                <c:pt idx="1806">
                  <c:v>9.1746086956521733</c:v>
                </c:pt>
                <c:pt idx="1807">
                  <c:v>9.1773043478260874</c:v>
                </c:pt>
                <c:pt idx="1808">
                  <c:v>9.1780434782608697</c:v>
                </c:pt>
                <c:pt idx="1809">
                  <c:v>9.1816086956521747</c:v>
                </c:pt>
                <c:pt idx="1810">
                  <c:v>9.1821304347826089</c:v>
                </c:pt>
                <c:pt idx="1811">
                  <c:v>9.1763043478260879</c:v>
                </c:pt>
                <c:pt idx="1812">
                  <c:v>9.1711304347826079</c:v>
                </c:pt>
                <c:pt idx="1813">
                  <c:v>9.1622173913043472</c:v>
                </c:pt>
                <c:pt idx="1814">
                  <c:v>9.155086956521739</c:v>
                </c:pt>
                <c:pt idx="1815">
                  <c:v>9.1570869565217397</c:v>
                </c:pt>
                <c:pt idx="1816">
                  <c:v>9.1589130434782611</c:v>
                </c:pt>
                <c:pt idx="1817">
                  <c:v>9.1561739130434781</c:v>
                </c:pt>
                <c:pt idx="1818">
                  <c:v>9.1586956521739129</c:v>
                </c:pt>
                <c:pt idx="1819">
                  <c:v>9.1623913043478264</c:v>
                </c:pt>
                <c:pt idx="1820">
                  <c:v>9.1620869565217387</c:v>
                </c:pt>
                <c:pt idx="1821">
                  <c:v>9.1600434782608708</c:v>
                </c:pt>
                <c:pt idx="1822">
                  <c:v>9.158434782608694</c:v>
                </c:pt>
                <c:pt idx="1823">
                  <c:v>9.1591739130434782</c:v>
                </c:pt>
                <c:pt idx="1824">
                  <c:v>9.1565217391304348</c:v>
                </c:pt>
                <c:pt idx="1825">
                  <c:v>9.1522173913043492</c:v>
                </c:pt>
                <c:pt idx="1826">
                  <c:v>9.1446521739130446</c:v>
                </c:pt>
                <c:pt idx="1827">
                  <c:v>9.1441304347826087</c:v>
                </c:pt>
                <c:pt idx="1828">
                  <c:v>9.1587826086956525</c:v>
                </c:pt>
                <c:pt idx="1829">
                  <c:v>9.1679130434782614</c:v>
                </c:pt>
                <c:pt idx="1830">
                  <c:v>9.1643913043478289</c:v>
                </c:pt>
                <c:pt idx="1831">
                  <c:v>9.1617391304347855</c:v>
                </c:pt>
                <c:pt idx="1832">
                  <c:v>9.1632173913043502</c:v>
                </c:pt>
                <c:pt idx="1833">
                  <c:v>9.1621304347826111</c:v>
                </c:pt>
                <c:pt idx="1834">
                  <c:v>9.1600869565217415</c:v>
                </c:pt>
                <c:pt idx="1835">
                  <c:v>9.1623043478260904</c:v>
                </c:pt>
                <c:pt idx="1836">
                  <c:v>9.1645217391304357</c:v>
                </c:pt>
                <c:pt idx="1837">
                  <c:v>9.1686521739130438</c:v>
                </c:pt>
                <c:pt idx="1838">
                  <c:v>9.1747826086956508</c:v>
                </c:pt>
                <c:pt idx="1839">
                  <c:v>9.1773043478260856</c:v>
                </c:pt>
                <c:pt idx="1840">
                  <c:v>9.1868695652173891</c:v>
                </c:pt>
                <c:pt idx="1841">
                  <c:v>9.1887391304347812</c:v>
                </c:pt>
                <c:pt idx="1842">
                  <c:v>9.189826086956522</c:v>
                </c:pt>
                <c:pt idx="1843">
                  <c:v>9.1910434782608679</c:v>
                </c:pt>
                <c:pt idx="1844">
                  <c:v>9.2003913043478232</c:v>
                </c:pt>
                <c:pt idx="1845">
                  <c:v>9.2093478260869546</c:v>
                </c:pt>
                <c:pt idx="1846">
                  <c:v>9.2188260869565219</c:v>
                </c:pt>
                <c:pt idx="1847">
                  <c:v>9.2322608695652146</c:v>
                </c:pt>
                <c:pt idx="1848">
                  <c:v>9.2339130434782604</c:v>
                </c:pt>
                <c:pt idx="1849">
                  <c:v>9.2382173913043477</c:v>
                </c:pt>
                <c:pt idx="1850">
                  <c:v>9.247869565217389</c:v>
                </c:pt>
                <c:pt idx="1851">
                  <c:v>9.245608695652173</c:v>
                </c:pt>
                <c:pt idx="1852">
                  <c:v>9.2443478260869547</c:v>
                </c:pt>
                <c:pt idx="1853">
                  <c:v>9.2394782608695625</c:v>
                </c:pt>
                <c:pt idx="1854">
                  <c:v>9.2416086956521735</c:v>
                </c:pt>
                <c:pt idx="1855">
                  <c:v>9.2490869565217366</c:v>
                </c:pt>
                <c:pt idx="1856">
                  <c:v>9.2479565217391286</c:v>
                </c:pt>
                <c:pt idx="1857">
                  <c:v>9.2516956521739111</c:v>
                </c:pt>
                <c:pt idx="1858">
                  <c:v>9.25886956521739</c:v>
                </c:pt>
                <c:pt idx="1859">
                  <c:v>9.2644782608695646</c:v>
                </c:pt>
                <c:pt idx="1860">
                  <c:v>9.2650434782608677</c:v>
                </c:pt>
                <c:pt idx="1861">
                  <c:v>9.260217391304348</c:v>
                </c:pt>
                <c:pt idx="1862">
                  <c:v>9.2536086956521739</c:v>
                </c:pt>
                <c:pt idx="1863">
                  <c:v>9.2360434782608696</c:v>
                </c:pt>
                <c:pt idx="1864">
                  <c:v>9.2087391304347825</c:v>
                </c:pt>
                <c:pt idx="1865">
                  <c:v>9.1993478260869548</c:v>
                </c:pt>
                <c:pt idx="1866">
                  <c:v>9.1949565217391314</c:v>
                </c:pt>
                <c:pt idx="1867">
                  <c:v>9.191782608695652</c:v>
                </c:pt>
                <c:pt idx="1868">
                  <c:v>9.1866521739130445</c:v>
                </c:pt>
                <c:pt idx="1869">
                  <c:v>9.1657391304347833</c:v>
                </c:pt>
                <c:pt idx="1870">
                  <c:v>9.1509130434782602</c:v>
                </c:pt>
                <c:pt idx="1871">
                  <c:v>9.1471304347826088</c:v>
                </c:pt>
                <c:pt idx="1872">
                  <c:v>9.1451739130434788</c:v>
                </c:pt>
                <c:pt idx="1873">
                  <c:v>9.1333478260869576</c:v>
                </c:pt>
                <c:pt idx="1874">
                  <c:v>9.122565217391303</c:v>
                </c:pt>
                <c:pt idx="1875">
                  <c:v>9.1174782608695644</c:v>
                </c:pt>
                <c:pt idx="1876">
                  <c:v>9.1149565217391277</c:v>
                </c:pt>
                <c:pt idx="1877">
                  <c:v>9.1066086956521719</c:v>
                </c:pt>
                <c:pt idx="1878">
                  <c:v>9.0898260869565206</c:v>
                </c:pt>
                <c:pt idx="1879">
                  <c:v>9.0988695652173899</c:v>
                </c:pt>
                <c:pt idx="1880">
                  <c:v>9.1039999999999992</c:v>
                </c:pt>
                <c:pt idx="1881">
                  <c:v>9.1020434782608675</c:v>
                </c:pt>
                <c:pt idx="1882">
                  <c:v>9.0988260869565192</c:v>
                </c:pt>
                <c:pt idx="1883">
                  <c:v>9.100739130434782</c:v>
                </c:pt>
                <c:pt idx="1884">
                  <c:v>9.1094347826086945</c:v>
                </c:pt>
                <c:pt idx="1885">
                  <c:v>9.1202173913043456</c:v>
                </c:pt>
                <c:pt idx="1886">
                  <c:v>9.1299565217391283</c:v>
                </c:pt>
                <c:pt idx="1887">
                  <c:v>9.1536521739130414</c:v>
                </c:pt>
                <c:pt idx="1888">
                  <c:v>9.1682173913043474</c:v>
                </c:pt>
                <c:pt idx="1889">
                  <c:v>9.1800434782608686</c:v>
                </c:pt>
                <c:pt idx="1890">
                  <c:v>9.1901304347826063</c:v>
                </c:pt>
                <c:pt idx="1891">
                  <c:v>9.1999565217391286</c:v>
                </c:pt>
                <c:pt idx="1892">
                  <c:v>9.2088695652173893</c:v>
                </c:pt>
                <c:pt idx="1893">
                  <c:v>9.2124347826086943</c:v>
                </c:pt>
                <c:pt idx="1894">
                  <c:v>9.2073478260869557</c:v>
                </c:pt>
                <c:pt idx="1895">
                  <c:v>9.2041304347826074</c:v>
                </c:pt>
                <c:pt idx="1896">
                  <c:v>9.217478260869564</c:v>
                </c:pt>
                <c:pt idx="1897">
                  <c:v>9.2212608695652154</c:v>
                </c:pt>
                <c:pt idx="1898">
                  <c:v>9.2276086956521741</c:v>
                </c:pt>
                <c:pt idx="1899">
                  <c:v>9.2348695652173909</c:v>
                </c:pt>
                <c:pt idx="1900">
                  <c:v>9.2426956521739125</c:v>
                </c:pt>
                <c:pt idx="1901">
                  <c:v>9.2516956521739129</c:v>
                </c:pt>
                <c:pt idx="1902">
                  <c:v>9.2355217391304354</c:v>
                </c:pt>
                <c:pt idx="1903">
                  <c:v>9.2313913043478273</c:v>
                </c:pt>
                <c:pt idx="1904">
                  <c:v>9.2243913043478258</c:v>
                </c:pt>
                <c:pt idx="1905">
                  <c:v>9.2227391304347819</c:v>
                </c:pt>
                <c:pt idx="1906">
                  <c:v>9.2272173913043467</c:v>
                </c:pt>
                <c:pt idx="1907">
                  <c:v>9.2226521739130423</c:v>
                </c:pt>
                <c:pt idx="1908">
                  <c:v>9.2226086956521733</c:v>
                </c:pt>
                <c:pt idx="1909">
                  <c:v>9.2275217391304327</c:v>
                </c:pt>
                <c:pt idx="1910">
                  <c:v>9.2204782608695623</c:v>
                </c:pt>
                <c:pt idx="1911">
                  <c:v>9.2066956521739112</c:v>
                </c:pt>
                <c:pt idx="1912">
                  <c:v>9.2002173913043457</c:v>
                </c:pt>
                <c:pt idx="1913">
                  <c:v>9.1907391304347819</c:v>
                </c:pt>
                <c:pt idx="1914">
                  <c:v>9.1911304347826075</c:v>
                </c:pt>
                <c:pt idx="1915">
                  <c:v>9.1905217391304319</c:v>
                </c:pt>
                <c:pt idx="1916">
                  <c:v>9.1897391304347806</c:v>
                </c:pt>
                <c:pt idx="1917">
                  <c:v>9.1916086956521728</c:v>
                </c:pt>
                <c:pt idx="1918">
                  <c:v>9.1938695652173905</c:v>
                </c:pt>
                <c:pt idx="1919">
                  <c:v>9.1813478260869559</c:v>
                </c:pt>
                <c:pt idx="1920">
                  <c:v>9.177999999999999</c:v>
                </c:pt>
                <c:pt idx="1921">
                  <c:v>9.1748695652173904</c:v>
                </c:pt>
                <c:pt idx="1922">
                  <c:v>9.1756086956521727</c:v>
                </c:pt>
                <c:pt idx="1923">
                  <c:v>9.1745217391304337</c:v>
                </c:pt>
                <c:pt idx="1924">
                  <c:v>9.178521739130435</c:v>
                </c:pt>
                <c:pt idx="1925">
                  <c:v>9.1979565217391297</c:v>
                </c:pt>
                <c:pt idx="1926">
                  <c:v>9.2016956521739139</c:v>
                </c:pt>
                <c:pt idx="1927">
                  <c:v>9.1977826086956522</c:v>
                </c:pt>
                <c:pt idx="1928">
                  <c:v>9.1927391304347825</c:v>
                </c:pt>
                <c:pt idx="1929">
                  <c:v>9.1831739130434773</c:v>
                </c:pt>
                <c:pt idx="1930">
                  <c:v>9.1814347826086955</c:v>
                </c:pt>
                <c:pt idx="1931">
                  <c:v>9.170478260869567</c:v>
                </c:pt>
                <c:pt idx="1932">
                  <c:v>9.1598695652173916</c:v>
                </c:pt>
                <c:pt idx="1933">
                  <c:v>9.1653913043478266</c:v>
                </c:pt>
                <c:pt idx="1934">
                  <c:v>9.1705217391304341</c:v>
                </c:pt>
                <c:pt idx="1935">
                  <c:v>9.1723043478260884</c:v>
                </c:pt>
                <c:pt idx="1936">
                  <c:v>9.1794347826086966</c:v>
                </c:pt>
                <c:pt idx="1937">
                  <c:v>9.1690434782608694</c:v>
                </c:pt>
                <c:pt idx="1938">
                  <c:v>9.1732173913043482</c:v>
                </c:pt>
                <c:pt idx="1939">
                  <c:v>9.175478260869566</c:v>
                </c:pt>
                <c:pt idx="1940">
                  <c:v>9.1818260869565229</c:v>
                </c:pt>
                <c:pt idx="1941">
                  <c:v>9.1818695652173918</c:v>
                </c:pt>
                <c:pt idx="1942">
                  <c:v>9.1855652173913054</c:v>
                </c:pt>
                <c:pt idx="1943">
                  <c:v>9.1846521739130438</c:v>
                </c:pt>
                <c:pt idx="1944">
                  <c:v>9.1882608695652177</c:v>
                </c:pt>
                <c:pt idx="1945">
                  <c:v>9.1886086956521762</c:v>
                </c:pt>
                <c:pt idx="1946">
                  <c:v>9.190652173913044</c:v>
                </c:pt>
                <c:pt idx="1947">
                  <c:v>9.1835217391304358</c:v>
                </c:pt>
                <c:pt idx="1948">
                  <c:v>9.1759130434782623</c:v>
                </c:pt>
                <c:pt idx="1949">
                  <c:v>9.1815652173913058</c:v>
                </c:pt>
                <c:pt idx="1950">
                  <c:v>9.1969130434782613</c:v>
                </c:pt>
                <c:pt idx="1951">
                  <c:v>9.2052173913043482</c:v>
                </c:pt>
                <c:pt idx="1952">
                  <c:v>9.2153478260869583</c:v>
                </c:pt>
                <c:pt idx="1953">
                  <c:v>9.2163043478260871</c:v>
                </c:pt>
                <c:pt idx="1954">
                  <c:v>9.2211739130434793</c:v>
                </c:pt>
                <c:pt idx="1955">
                  <c:v>9.2309565217391327</c:v>
                </c:pt>
                <c:pt idx="1956">
                  <c:v>9.237260869565219</c:v>
                </c:pt>
                <c:pt idx="1957">
                  <c:v>9.2352173913043476</c:v>
                </c:pt>
                <c:pt idx="1958">
                  <c:v>9.2260000000000009</c:v>
                </c:pt>
                <c:pt idx="1959">
                  <c:v>9.2140000000000004</c:v>
                </c:pt>
                <c:pt idx="1960">
                  <c:v>9.2159565217391304</c:v>
                </c:pt>
                <c:pt idx="1961">
                  <c:v>9.2075217391304367</c:v>
                </c:pt>
                <c:pt idx="1962">
                  <c:v>9.2061739130434788</c:v>
                </c:pt>
                <c:pt idx="1963">
                  <c:v>9.2074782608695642</c:v>
                </c:pt>
                <c:pt idx="1964">
                  <c:v>9.2112608695652174</c:v>
                </c:pt>
                <c:pt idx="1965">
                  <c:v>9.2069565217391318</c:v>
                </c:pt>
                <c:pt idx="1966">
                  <c:v>9.1999130434782614</c:v>
                </c:pt>
                <c:pt idx="1967">
                  <c:v>9.1957826086956533</c:v>
                </c:pt>
                <c:pt idx="1968">
                  <c:v>9.1950869565217381</c:v>
                </c:pt>
                <c:pt idx="1969">
                  <c:v>9.1956956521739137</c:v>
                </c:pt>
                <c:pt idx="1970">
                  <c:v>9.1916521739130435</c:v>
                </c:pt>
                <c:pt idx="1971">
                  <c:v>9.1839565217391304</c:v>
                </c:pt>
                <c:pt idx="1972">
                  <c:v>9.1772608695652185</c:v>
                </c:pt>
                <c:pt idx="1973">
                  <c:v>9.1583478260869562</c:v>
                </c:pt>
                <c:pt idx="1974">
                  <c:v>9.1414782608695653</c:v>
                </c:pt>
                <c:pt idx="1975">
                  <c:v>9.1317826086956533</c:v>
                </c:pt>
                <c:pt idx="1976">
                  <c:v>9.1370869565217419</c:v>
                </c:pt>
                <c:pt idx="1977">
                  <c:v>9.1430869565217403</c:v>
                </c:pt>
                <c:pt idx="1978">
                  <c:v>9.1455652173913062</c:v>
                </c:pt>
                <c:pt idx="1979">
                  <c:v>9.1388695652173926</c:v>
                </c:pt>
                <c:pt idx="1980">
                  <c:v>9.1380434782608706</c:v>
                </c:pt>
                <c:pt idx="1981">
                  <c:v>9.1429565217391318</c:v>
                </c:pt>
                <c:pt idx="1982">
                  <c:v>9.1415652173913049</c:v>
                </c:pt>
                <c:pt idx="1983">
                  <c:v>9.1432608695652178</c:v>
                </c:pt>
                <c:pt idx="1984">
                  <c:v>9.1529565217391298</c:v>
                </c:pt>
                <c:pt idx="1985">
                  <c:v>9.1575652173913031</c:v>
                </c:pt>
                <c:pt idx="1986">
                  <c:v>9.1620869565217369</c:v>
                </c:pt>
                <c:pt idx="1987">
                  <c:v>9.1675652173913029</c:v>
                </c:pt>
                <c:pt idx="1988">
                  <c:v>9.1726956521739123</c:v>
                </c:pt>
                <c:pt idx="1989">
                  <c:v>9.1786521739130418</c:v>
                </c:pt>
                <c:pt idx="1990">
                  <c:v>9.1771304347826081</c:v>
                </c:pt>
                <c:pt idx="1991">
                  <c:v>9.1834782608695651</c:v>
                </c:pt>
                <c:pt idx="1992">
                  <c:v>9.1843043478260871</c:v>
                </c:pt>
                <c:pt idx="1993">
                  <c:v>9.1836086956521754</c:v>
                </c:pt>
                <c:pt idx="1994">
                  <c:v>9.1885217391304348</c:v>
                </c:pt>
                <c:pt idx="1995">
                  <c:v>9.1863913043478274</c:v>
                </c:pt>
                <c:pt idx="1996">
                  <c:v>9.197000000000001</c:v>
                </c:pt>
                <c:pt idx="1997">
                  <c:v>9.2100000000000026</c:v>
                </c:pt>
                <c:pt idx="1998">
                  <c:v>9.2144782608695657</c:v>
                </c:pt>
                <c:pt idx="1999">
                  <c:v>9.2069130434782611</c:v>
                </c:pt>
                <c:pt idx="2000">
                  <c:v>9.197000000000001</c:v>
                </c:pt>
                <c:pt idx="2001">
                  <c:v>9.1861304347826085</c:v>
                </c:pt>
                <c:pt idx="2002">
                  <c:v>9.1898260869565203</c:v>
                </c:pt>
                <c:pt idx="2003">
                  <c:v>9.194217391304349</c:v>
                </c:pt>
                <c:pt idx="2004">
                  <c:v>9.1946521739130453</c:v>
                </c:pt>
                <c:pt idx="2005">
                  <c:v>9.1944347826086954</c:v>
                </c:pt>
                <c:pt idx="2006">
                  <c:v>9.1838260869565218</c:v>
                </c:pt>
                <c:pt idx="2007">
                  <c:v>9.1731304347826104</c:v>
                </c:pt>
                <c:pt idx="2008">
                  <c:v>9.1713043478260889</c:v>
                </c:pt>
                <c:pt idx="2009">
                  <c:v>9.1695217391304364</c:v>
                </c:pt>
                <c:pt idx="2010">
                  <c:v>9.1609565217391324</c:v>
                </c:pt>
                <c:pt idx="2011">
                  <c:v>9.1569565217391311</c:v>
                </c:pt>
                <c:pt idx="2012">
                  <c:v>9.1580434782608702</c:v>
                </c:pt>
                <c:pt idx="2013">
                  <c:v>9.1552608695652182</c:v>
                </c:pt>
                <c:pt idx="2014">
                  <c:v>9.1401304347826091</c:v>
                </c:pt>
                <c:pt idx="2015">
                  <c:v>9.1395652173913042</c:v>
                </c:pt>
                <c:pt idx="2016">
                  <c:v>9.148434782608696</c:v>
                </c:pt>
                <c:pt idx="2017">
                  <c:v>9.156086956521742</c:v>
                </c:pt>
                <c:pt idx="2018">
                  <c:v>9.152826086956523</c:v>
                </c:pt>
                <c:pt idx="2019">
                  <c:v>9.1448695652173928</c:v>
                </c:pt>
                <c:pt idx="2020">
                  <c:v>9.1406521739130433</c:v>
                </c:pt>
                <c:pt idx="2021">
                  <c:v>9.1382608695652205</c:v>
                </c:pt>
                <c:pt idx="2022">
                  <c:v>9.1406521739130451</c:v>
                </c:pt>
                <c:pt idx="2023">
                  <c:v>9.1443913043478293</c:v>
                </c:pt>
                <c:pt idx="2024">
                  <c:v>9.1506086956521759</c:v>
                </c:pt>
                <c:pt idx="2025">
                  <c:v>9.1519565217391303</c:v>
                </c:pt>
                <c:pt idx="2026">
                  <c:v>9.1506086956521759</c:v>
                </c:pt>
                <c:pt idx="2027">
                  <c:v>9.1573913043478292</c:v>
                </c:pt>
                <c:pt idx="2028">
                  <c:v>9.16804347826087</c:v>
                </c:pt>
                <c:pt idx="2029">
                  <c:v>9.17</c:v>
                </c:pt>
                <c:pt idx="2030">
                  <c:v>9.166869565217393</c:v>
                </c:pt>
                <c:pt idx="2031">
                  <c:v>9.1674347826086962</c:v>
                </c:pt>
                <c:pt idx="2032">
                  <c:v>9.1662608695652175</c:v>
                </c:pt>
                <c:pt idx="2033">
                  <c:v>9.1692608695652176</c:v>
                </c:pt>
                <c:pt idx="2034">
                  <c:v>9.1675217391304358</c:v>
                </c:pt>
                <c:pt idx="2035">
                  <c:v>9.1786086956521746</c:v>
                </c:pt>
                <c:pt idx="2036">
                  <c:v>9.1870434782608701</c:v>
                </c:pt>
                <c:pt idx="2037">
                  <c:v>9.189521739130436</c:v>
                </c:pt>
                <c:pt idx="2038">
                  <c:v>9.1786956521739143</c:v>
                </c:pt>
                <c:pt idx="2039">
                  <c:v>9.1702173913043481</c:v>
                </c:pt>
                <c:pt idx="2040">
                  <c:v>9.1552173913043493</c:v>
                </c:pt>
                <c:pt idx="2041">
                  <c:v>9.1450434782608703</c:v>
                </c:pt>
                <c:pt idx="2042">
                  <c:v>9.147000000000002</c:v>
                </c:pt>
                <c:pt idx="2043">
                  <c:v>9.1511304347826119</c:v>
                </c:pt>
                <c:pt idx="2044">
                  <c:v>9.1538260869565242</c:v>
                </c:pt>
                <c:pt idx="2045">
                  <c:v>9.1559130434782645</c:v>
                </c:pt>
                <c:pt idx="2046">
                  <c:v>9.1546956521739151</c:v>
                </c:pt>
                <c:pt idx="2047">
                  <c:v>9.1497391304347833</c:v>
                </c:pt>
                <c:pt idx="2048">
                  <c:v>9.1399130434782609</c:v>
                </c:pt>
                <c:pt idx="2049">
                  <c:v>9.138043478260867</c:v>
                </c:pt>
                <c:pt idx="2050">
                  <c:v>9.1289565217391289</c:v>
                </c:pt>
                <c:pt idx="2051">
                  <c:v>9.1227391304347787</c:v>
                </c:pt>
                <c:pt idx="2052">
                  <c:v>9.1312173913043448</c:v>
                </c:pt>
                <c:pt idx="2053">
                  <c:v>9.1417391304347806</c:v>
                </c:pt>
                <c:pt idx="2054">
                  <c:v>9.1449999999999978</c:v>
                </c:pt>
                <c:pt idx="2055">
                  <c:v>9.1531739130434762</c:v>
                </c:pt>
                <c:pt idx="2056">
                  <c:v>9.1533913043478226</c:v>
                </c:pt>
                <c:pt idx="2057">
                  <c:v>9.150999999999998</c:v>
                </c:pt>
                <c:pt idx="2058">
                  <c:v>9.132434782608696</c:v>
                </c:pt>
                <c:pt idx="2059">
                  <c:v>9.1278260869565209</c:v>
                </c:pt>
                <c:pt idx="2060">
                  <c:v>9.1359565217391303</c:v>
                </c:pt>
                <c:pt idx="2061">
                  <c:v>9.1516521739130443</c:v>
                </c:pt>
                <c:pt idx="2062">
                  <c:v>9.1649130434782595</c:v>
                </c:pt>
                <c:pt idx="2063">
                  <c:v>9.1760000000000002</c:v>
                </c:pt>
                <c:pt idx="2064">
                  <c:v>9.1803913043478271</c:v>
                </c:pt>
                <c:pt idx="2065">
                  <c:v>9.159434782608697</c:v>
                </c:pt>
                <c:pt idx="2066">
                  <c:v>9.1449565217391324</c:v>
                </c:pt>
                <c:pt idx="2067">
                  <c:v>9.1461304347826093</c:v>
                </c:pt>
                <c:pt idx="2068">
                  <c:v>9.148956521739132</c:v>
                </c:pt>
                <c:pt idx="2069">
                  <c:v>9.1456086956521752</c:v>
                </c:pt>
                <c:pt idx="2070">
                  <c:v>9.152304347826087</c:v>
                </c:pt>
                <c:pt idx="2071">
                  <c:v>9.1603478260869569</c:v>
                </c:pt>
                <c:pt idx="2072">
                  <c:v>9.1585652173913044</c:v>
                </c:pt>
                <c:pt idx="2073">
                  <c:v>9.158434782608694</c:v>
                </c:pt>
                <c:pt idx="2074">
                  <c:v>9.1626086956521746</c:v>
                </c:pt>
                <c:pt idx="2075">
                  <c:v>9.1681304347826078</c:v>
                </c:pt>
                <c:pt idx="2076">
                  <c:v>9.1641304347826082</c:v>
                </c:pt>
                <c:pt idx="2077">
                  <c:v>9.159739130434783</c:v>
                </c:pt>
                <c:pt idx="2078">
                  <c:v>9.1414782608695653</c:v>
                </c:pt>
                <c:pt idx="2079">
                  <c:v>9.135217391304348</c:v>
                </c:pt>
                <c:pt idx="2080">
                  <c:v>9.1445217391304361</c:v>
                </c:pt>
                <c:pt idx="2081">
                  <c:v>9.1538695652173931</c:v>
                </c:pt>
                <c:pt idx="2082">
                  <c:v>9.1436086956521763</c:v>
                </c:pt>
                <c:pt idx="2083">
                  <c:v>9.1291304347826099</c:v>
                </c:pt>
                <c:pt idx="2084">
                  <c:v>9.1256086956521738</c:v>
                </c:pt>
                <c:pt idx="2085">
                  <c:v>9.1199130434782596</c:v>
                </c:pt>
                <c:pt idx="2086">
                  <c:v>9.1163478260869546</c:v>
                </c:pt>
                <c:pt idx="2087">
                  <c:v>9.1056086956521742</c:v>
                </c:pt>
                <c:pt idx="2088">
                  <c:v>9.1191304347826065</c:v>
                </c:pt>
                <c:pt idx="2089">
                  <c:v>9.1262608695652165</c:v>
                </c:pt>
                <c:pt idx="2090">
                  <c:v>9.1131304347826063</c:v>
                </c:pt>
                <c:pt idx="2091">
                  <c:v>9.1008695652173905</c:v>
                </c:pt>
                <c:pt idx="2092">
                  <c:v>9.1000434782608686</c:v>
                </c:pt>
                <c:pt idx="2093">
                  <c:v>9.0893913043478261</c:v>
                </c:pt>
                <c:pt idx="2094">
                  <c:v>9.0722608695652163</c:v>
                </c:pt>
                <c:pt idx="2095">
                  <c:v>9.0594782608695663</c:v>
                </c:pt>
                <c:pt idx="2096">
                  <c:v>9.0490434782608684</c:v>
                </c:pt>
                <c:pt idx="2097">
                  <c:v>9.0340434782608696</c:v>
                </c:pt>
                <c:pt idx="2098">
                  <c:v>9.0126086956521725</c:v>
                </c:pt>
                <c:pt idx="2099">
                  <c:v>9.0086521739130436</c:v>
                </c:pt>
                <c:pt idx="2100">
                  <c:v>9.0102173913043497</c:v>
                </c:pt>
                <c:pt idx="2101">
                  <c:v>9.0110434782608682</c:v>
                </c:pt>
                <c:pt idx="2102">
                  <c:v>9.0122608695652175</c:v>
                </c:pt>
                <c:pt idx="2103">
                  <c:v>9.0069565217391307</c:v>
                </c:pt>
                <c:pt idx="2104">
                  <c:v>9.003565217391305</c:v>
                </c:pt>
                <c:pt idx="2105">
                  <c:v>9.0055652173913057</c:v>
                </c:pt>
                <c:pt idx="2106">
                  <c:v>9.0131304347826084</c:v>
                </c:pt>
                <c:pt idx="2107">
                  <c:v>9.0106086956521736</c:v>
                </c:pt>
                <c:pt idx="2108">
                  <c:v>9.0148260869565249</c:v>
                </c:pt>
                <c:pt idx="2109">
                  <c:v>9.0217391304347831</c:v>
                </c:pt>
                <c:pt idx="2110">
                  <c:v>9.0391739130434789</c:v>
                </c:pt>
                <c:pt idx="2111">
                  <c:v>9.0392608695652186</c:v>
                </c:pt>
                <c:pt idx="2112">
                  <c:v>9.0416086956521742</c:v>
                </c:pt>
                <c:pt idx="2113">
                  <c:v>9.0419999999999998</c:v>
                </c:pt>
                <c:pt idx="2114">
                  <c:v>9.0357826086956532</c:v>
                </c:pt>
                <c:pt idx="2115">
                  <c:v>9.0377391304347832</c:v>
                </c:pt>
                <c:pt idx="2116">
                  <c:v>9.040086956521737</c:v>
                </c:pt>
                <c:pt idx="2117">
                  <c:v>9.0437391304347816</c:v>
                </c:pt>
                <c:pt idx="2118">
                  <c:v>9.0440869565217366</c:v>
                </c:pt>
                <c:pt idx="2119">
                  <c:v>9.0429130434782596</c:v>
                </c:pt>
                <c:pt idx="2120">
                  <c:v>9.0442608695652158</c:v>
                </c:pt>
                <c:pt idx="2121">
                  <c:v>9.0623478260869561</c:v>
                </c:pt>
                <c:pt idx="2122">
                  <c:v>9.0784347826086957</c:v>
                </c:pt>
                <c:pt idx="2123">
                  <c:v>9.0716521739130442</c:v>
                </c:pt>
                <c:pt idx="2124">
                  <c:v>9.0723478260869577</c:v>
                </c:pt>
                <c:pt idx="2125">
                  <c:v>9.0644347826086964</c:v>
                </c:pt>
                <c:pt idx="2126">
                  <c:v>9.0593913043478285</c:v>
                </c:pt>
                <c:pt idx="2127">
                  <c:v>9.063391304347828</c:v>
                </c:pt>
                <c:pt idx="2128">
                  <c:v>9.0698695652173917</c:v>
                </c:pt>
                <c:pt idx="2129">
                  <c:v>9.0724347826086955</c:v>
                </c:pt>
                <c:pt idx="2130">
                  <c:v>9.0673913043478258</c:v>
                </c:pt>
                <c:pt idx="2131">
                  <c:v>9.0566086956521747</c:v>
                </c:pt>
                <c:pt idx="2132">
                  <c:v>9.0487826086956531</c:v>
                </c:pt>
                <c:pt idx="2133">
                  <c:v>9.0506521739130434</c:v>
                </c:pt>
                <c:pt idx="2134">
                  <c:v>9.0663043478260867</c:v>
                </c:pt>
                <c:pt idx="2135">
                  <c:v>9.086652173913043</c:v>
                </c:pt>
                <c:pt idx="2136">
                  <c:v>9.1017826086956521</c:v>
                </c:pt>
                <c:pt idx="2137">
                  <c:v>9.1120000000000001</c:v>
                </c:pt>
                <c:pt idx="2138">
                  <c:v>9.10508695652174</c:v>
                </c:pt>
                <c:pt idx="2139">
                  <c:v>9.1101304347826098</c:v>
                </c:pt>
                <c:pt idx="2140">
                  <c:v>9.1278695652173916</c:v>
                </c:pt>
                <c:pt idx="2141">
                  <c:v>9.1416956521739152</c:v>
                </c:pt>
                <c:pt idx="2142">
                  <c:v>9.1538695652173914</c:v>
                </c:pt>
                <c:pt idx="2143">
                  <c:v>9.169130434782609</c:v>
                </c:pt>
                <c:pt idx="2144">
                  <c:v>9.1690000000000005</c:v>
                </c:pt>
                <c:pt idx="2145">
                  <c:v>9.153130434782609</c:v>
                </c:pt>
                <c:pt idx="2146">
                  <c:v>9.1581304347826116</c:v>
                </c:pt>
                <c:pt idx="2147">
                  <c:v>9.1524347826086974</c:v>
                </c:pt>
                <c:pt idx="2148">
                  <c:v>9.1451739130434788</c:v>
                </c:pt>
                <c:pt idx="2149">
                  <c:v>9.1490434782608698</c:v>
                </c:pt>
                <c:pt idx="2150">
                  <c:v>9.1549565217391304</c:v>
                </c:pt>
                <c:pt idx="2151">
                  <c:v>9.153739130434781</c:v>
                </c:pt>
                <c:pt idx="2152">
                  <c:v>9.1604782608695636</c:v>
                </c:pt>
                <c:pt idx="2153">
                  <c:v>9.1702173913043463</c:v>
                </c:pt>
                <c:pt idx="2154">
                  <c:v>9.1776086956521716</c:v>
                </c:pt>
                <c:pt idx="2155">
                  <c:v>9.1796956521739101</c:v>
                </c:pt>
                <c:pt idx="2156">
                  <c:v>9.1715217391304318</c:v>
                </c:pt>
                <c:pt idx="2157">
                  <c:v>9.1731304347826068</c:v>
                </c:pt>
                <c:pt idx="2158">
                  <c:v>9.1572173913043464</c:v>
                </c:pt>
                <c:pt idx="2159">
                  <c:v>9.1512608695652151</c:v>
                </c:pt>
                <c:pt idx="2160">
                  <c:v>9.1454347826086941</c:v>
                </c:pt>
                <c:pt idx="2161">
                  <c:v>9.1440434782608691</c:v>
                </c:pt>
                <c:pt idx="2162">
                  <c:v>9.1302608695652161</c:v>
                </c:pt>
                <c:pt idx="2163">
                  <c:v>9.1163913043478253</c:v>
                </c:pt>
                <c:pt idx="2164">
                  <c:v>9.1243478260869555</c:v>
                </c:pt>
                <c:pt idx="2165">
                  <c:v>9.1301304347826058</c:v>
                </c:pt>
                <c:pt idx="2166">
                  <c:v>9.1338260869565211</c:v>
                </c:pt>
                <c:pt idx="2167">
                  <c:v>9.1469999999999985</c:v>
                </c:pt>
                <c:pt idx="2168">
                  <c:v>9.1596956521739124</c:v>
                </c:pt>
                <c:pt idx="2169">
                  <c:v>9.1614782608695631</c:v>
                </c:pt>
                <c:pt idx="2170">
                  <c:v>9.1605217391304326</c:v>
                </c:pt>
                <c:pt idx="2171">
                  <c:v>9.1601739130434776</c:v>
                </c:pt>
                <c:pt idx="2172">
                  <c:v>9.1528260869565194</c:v>
                </c:pt>
                <c:pt idx="2173">
                  <c:v>9.1449565217391289</c:v>
                </c:pt>
                <c:pt idx="2174">
                  <c:v>9.1429130434782593</c:v>
                </c:pt>
                <c:pt idx="2175">
                  <c:v>9.1363913043478266</c:v>
                </c:pt>
                <c:pt idx="2176">
                  <c:v>9.1284782608695654</c:v>
                </c:pt>
                <c:pt idx="2177">
                  <c:v>9.1144347826086953</c:v>
                </c:pt>
                <c:pt idx="2178">
                  <c:v>9.1039565217391303</c:v>
                </c:pt>
                <c:pt idx="2179">
                  <c:v>9.1130869565217392</c:v>
                </c:pt>
                <c:pt idx="2180">
                  <c:v>9.095521739130433</c:v>
                </c:pt>
                <c:pt idx="2181">
                  <c:v>9.0883478260869541</c:v>
                </c:pt>
                <c:pt idx="2182">
                  <c:v>9.0842173913043478</c:v>
                </c:pt>
                <c:pt idx="2183">
                  <c:v>9.0982608695652178</c:v>
                </c:pt>
                <c:pt idx="2184">
                  <c:v>9.1103913043478251</c:v>
                </c:pt>
                <c:pt idx="2185">
                  <c:v>9.1284782608695654</c:v>
                </c:pt>
                <c:pt idx="2186">
                  <c:v>9.1408260869565225</c:v>
                </c:pt>
                <c:pt idx="2187">
                  <c:v>9.1286086956521739</c:v>
                </c:pt>
                <c:pt idx="2188">
                  <c:v>9.1207391304347833</c:v>
                </c:pt>
                <c:pt idx="2189">
                  <c:v>9.1082608695652176</c:v>
                </c:pt>
                <c:pt idx="2190">
                  <c:v>9.0933478260869567</c:v>
                </c:pt>
                <c:pt idx="2191">
                  <c:v>9.0866956521739137</c:v>
                </c:pt>
                <c:pt idx="2192">
                  <c:v>9.0823913043478282</c:v>
                </c:pt>
                <c:pt idx="2193">
                  <c:v>9.0723913043478266</c:v>
                </c:pt>
                <c:pt idx="2194">
                  <c:v>9.0696086956521746</c:v>
                </c:pt>
                <c:pt idx="2195">
                  <c:v>9.06595652173913</c:v>
                </c:pt>
                <c:pt idx="2196">
                  <c:v>9.0629565217391299</c:v>
                </c:pt>
                <c:pt idx="2197">
                  <c:v>9.06595652173913</c:v>
                </c:pt>
                <c:pt idx="2198">
                  <c:v>9.0657391304347819</c:v>
                </c:pt>
                <c:pt idx="2199">
                  <c:v>9.0632173913043488</c:v>
                </c:pt>
                <c:pt idx="2200">
                  <c:v>9.0634782608695641</c:v>
                </c:pt>
                <c:pt idx="2201">
                  <c:v>9.0685652173913009</c:v>
                </c:pt>
                <c:pt idx="2202">
                  <c:v>9.0584782608695633</c:v>
                </c:pt>
                <c:pt idx="2203">
                  <c:v>9.0633043478260849</c:v>
                </c:pt>
                <c:pt idx="2204">
                  <c:v>9.0781739130434751</c:v>
                </c:pt>
                <c:pt idx="2205">
                  <c:v>9.0812608695652131</c:v>
                </c:pt>
                <c:pt idx="2206">
                  <c:v>9.0743913043478219</c:v>
                </c:pt>
                <c:pt idx="2207">
                  <c:v>9.0778695652173891</c:v>
                </c:pt>
                <c:pt idx="2208">
                  <c:v>9.0757391304347816</c:v>
                </c:pt>
                <c:pt idx="2209">
                  <c:v>9.064521739130436</c:v>
                </c:pt>
                <c:pt idx="2210">
                  <c:v>9.0724782608695662</c:v>
                </c:pt>
                <c:pt idx="2211">
                  <c:v>9.0638695652173915</c:v>
                </c:pt>
                <c:pt idx="2212">
                  <c:v>9.05904347826087</c:v>
                </c:pt>
                <c:pt idx="2213">
                  <c:v>9.0496086956521751</c:v>
                </c:pt>
                <c:pt idx="2214">
                  <c:v>9.0505217391304349</c:v>
                </c:pt>
                <c:pt idx="2215">
                  <c:v>9.064521739130436</c:v>
                </c:pt>
                <c:pt idx="2216">
                  <c:v>9.0933913043478256</c:v>
                </c:pt>
                <c:pt idx="2217">
                  <c:v>9.1109565217391317</c:v>
                </c:pt>
                <c:pt idx="2218">
                  <c:v>9.130478260869566</c:v>
                </c:pt>
                <c:pt idx="2219">
                  <c:v>9.1425652173913061</c:v>
                </c:pt>
                <c:pt idx="2220">
                  <c:v>9.1502608695652174</c:v>
                </c:pt>
                <c:pt idx="2221">
                  <c:v>9.1383043478260895</c:v>
                </c:pt>
                <c:pt idx="2222">
                  <c:v>9.1471304347826106</c:v>
                </c:pt>
                <c:pt idx="2223">
                  <c:v>9.1624347826086954</c:v>
                </c:pt>
                <c:pt idx="2224">
                  <c:v>9.1693478260869554</c:v>
                </c:pt>
                <c:pt idx="2225">
                  <c:v>9.1721739130434781</c:v>
                </c:pt>
                <c:pt idx="2226">
                  <c:v>9.1796956521739101</c:v>
                </c:pt>
                <c:pt idx="2227">
                  <c:v>9.1706521739130409</c:v>
                </c:pt>
                <c:pt idx="2228">
                  <c:v>9.1546521739130409</c:v>
                </c:pt>
                <c:pt idx="2229">
                  <c:v>9.1547391304347805</c:v>
                </c:pt>
                <c:pt idx="2230">
                  <c:v>9.1498260869565193</c:v>
                </c:pt>
                <c:pt idx="2231">
                  <c:v>9.145217391304346</c:v>
                </c:pt>
                <c:pt idx="2232">
                  <c:v>9.1449999999999978</c:v>
                </c:pt>
                <c:pt idx="2233">
                  <c:v>9.1208695652173883</c:v>
                </c:pt>
                <c:pt idx="2234">
                  <c:v>9.1202173913043474</c:v>
                </c:pt>
                <c:pt idx="2235">
                  <c:v>9.1249565217391311</c:v>
                </c:pt>
                <c:pt idx="2236">
                  <c:v>9.1154347826086966</c:v>
                </c:pt>
                <c:pt idx="2237">
                  <c:v>9.097347826086958</c:v>
                </c:pt>
                <c:pt idx="2238">
                  <c:v>9.0813043478260891</c:v>
                </c:pt>
                <c:pt idx="2239">
                  <c:v>9.0670000000000019</c:v>
                </c:pt>
                <c:pt idx="2240">
                  <c:v>9.0685652173913063</c:v>
                </c:pt>
                <c:pt idx="2241">
                  <c:v>9.0595652173913059</c:v>
                </c:pt>
                <c:pt idx="2242">
                  <c:v>9.0434347826086974</c:v>
                </c:pt>
                <c:pt idx="2243">
                  <c:v>9.0306956521739146</c:v>
                </c:pt>
                <c:pt idx="2244">
                  <c:v>9.0486521739130445</c:v>
                </c:pt>
                <c:pt idx="2245">
                  <c:v>9.0492608695652184</c:v>
                </c:pt>
                <c:pt idx="2246">
                  <c:v>9.0470434782608713</c:v>
                </c:pt>
                <c:pt idx="2247">
                  <c:v>9.0437826086956523</c:v>
                </c:pt>
                <c:pt idx="2248">
                  <c:v>9.0483913043478275</c:v>
                </c:pt>
                <c:pt idx="2249">
                  <c:v>9.0409130434782607</c:v>
                </c:pt>
                <c:pt idx="2250">
                  <c:v>9.0196521739130429</c:v>
                </c:pt>
                <c:pt idx="2251">
                  <c:v>9.0306956521739146</c:v>
                </c:pt>
                <c:pt idx="2252">
                  <c:v>9.0213043478260868</c:v>
                </c:pt>
                <c:pt idx="2253">
                  <c:v>9.027304347826087</c:v>
                </c:pt>
                <c:pt idx="2254">
                  <c:v>9.0254782608695638</c:v>
                </c:pt>
                <c:pt idx="2255">
                  <c:v>9.0282608695652158</c:v>
                </c:pt>
                <c:pt idx="2256">
                  <c:v>9.0433913043478231</c:v>
                </c:pt>
                <c:pt idx="2257">
                  <c:v>9.0556521739130407</c:v>
                </c:pt>
                <c:pt idx="2258">
                  <c:v>9.0605652173913018</c:v>
                </c:pt>
                <c:pt idx="2259">
                  <c:v>9.0687391304347802</c:v>
                </c:pt>
                <c:pt idx="2260">
                  <c:v>9.0773043478260842</c:v>
                </c:pt>
                <c:pt idx="2261">
                  <c:v>9.0708260869565205</c:v>
                </c:pt>
                <c:pt idx="2262">
                  <c:v>9.0781739130434786</c:v>
                </c:pt>
                <c:pt idx="2263">
                  <c:v>9.0707391304347809</c:v>
                </c:pt>
                <c:pt idx="2264">
                  <c:v>9.0611739130434774</c:v>
                </c:pt>
                <c:pt idx="2265">
                  <c:v>9.0706956521739137</c:v>
                </c:pt>
                <c:pt idx="2266">
                  <c:v>9.0759565217391298</c:v>
                </c:pt>
                <c:pt idx="2267">
                  <c:v>9.0633043478260884</c:v>
                </c:pt>
                <c:pt idx="2268">
                  <c:v>9.0564347826086955</c:v>
                </c:pt>
                <c:pt idx="2269">
                  <c:v>9.051260869565219</c:v>
                </c:pt>
                <c:pt idx="2270">
                  <c:v>9.0544782608695673</c:v>
                </c:pt>
                <c:pt idx="2271">
                  <c:v>9.0497391304347836</c:v>
                </c:pt>
                <c:pt idx="2272">
                  <c:v>9.0447391304347828</c:v>
                </c:pt>
                <c:pt idx="2273">
                  <c:v>9.057608695652176</c:v>
                </c:pt>
                <c:pt idx="2274">
                  <c:v>9.0576956521739156</c:v>
                </c:pt>
                <c:pt idx="2275">
                  <c:v>9.0603043478260901</c:v>
                </c:pt>
                <c:pt idx="2276">
                  <c:v>9.0567391304347851</c:v>
                </c:pt>
                <c:pt idx="2277">
                  <c:v>9.067304347826088</c:v>
                </c:pt>
                <c:pt idx="2278">
                  <c:v>9.0860000000000021</c:v>
                </c:pt>
                <c:pt idx="2279">
                  <c:v>9.0857391304347814</c:v>
                </c:pt>
                <c:pt idx="2280">
                  <c:v>9.0779999999999994</c:v>
                </c:pt>
                <c:pt idx="2281">
                  <c:v>9.0778260869565219</c:v>
                </c:pt>
                <c:pt idx="2282">
                  <c:v>9.094086956521739</c:v>
                </c:pt>
                <c:pt idx="2283">
                  <c:v>9.1159565217391307</c:v>
                </c:pt>
                <c:pt idx="2284">
                  <c:v>9.1311304347826088</c:v>
                </c:pt>
                <c:pt idx="2285">
                  <c:v>9.137434782608695</c:v>
                </c:pt>
                <c:pt idx="2286">
                  <c:v>9.1473043478260845</c:v>
                </c:pt>
                <c:pt idx="2287">
                  <c:v>9.1593913043478246</c:v>
                </c:pt>
                <c:pt idx="2288">
                  <c:v>9.1669565217391291</c:v>
                </c:pt>
                <c:pt idx="2289">
                  <c:v>9.1726956521739123</c:v>
                </c:pt>
                <c:pt idx="2290">
                  <c:v>9.1705217391304341</c:v>
                </c:pt>
                <c:pt idx="2291">
                  <c:v>9.1699130434782585</c:v>
                </c:pt>
                <c:pt idx="2292">
                  <c:v>9.1886521739130416</c:v>
                </c:pt>
                <c:pt idx="2293">
                  <c:v>9.1770869565217374</c:v>
                </c:pt>
                <c:pt idx="2294">
                  <c:v>9.180782608695651</c:v>
                </c:pt>
                <c:pt idx="2295">
                  <c:v>9.1718695652173903</c:v>
                </c:pt>
                <c:pt idx="2296">
                  <c:v>9.1709130434782598</c:v>
                </c:pt>
                <c:pt idx="2297">
                  <c:v>9.1561739130434763</c:v>
                </c:pt>
                <c:pt idx="2298">
                  <c:v>9.1370869565217365</c:v>
                </c:pt>
                <c:pt idx="2299">
                  <c:v>9.1259999999999977</c:v>
                </c:pt>
                <c:pt idx="2300">
                  <c:v>9.1196956521739114</c:v>
                </c:pt>
                <c:pt idx="2301">
                  <c:v>9.1126521739130428</c:v>
                </c:pt>
                <c:pt idx="2302">
                  <c:v>9.13408695652174</c:v>
                </c:pt>
                <c:pt idx="2303">
                  <c:v>9.1961739130434772</c:v>
                </c:pt>
                <c:pt idx="2304">
                  <c:v>9.240956521739129</c:v>
                </c:pt>
                <c:pt idx="2305">
                  <c:v>9.2236086956521728</c:v>
                </c:pt>
                <c:pt idx="2306">
                  <c:v>9.1920434782608673</c:v>
                </c:pt>
                <c:pt idx="2307">
                  <c:v>9.1619999999999973</c:v>
                </c:pt>
                <c:pt idx="2308">
                  <c:v>9.1090434782608671</c:v>
                </c:pt>
                <c:pt idx="2309">
                  <c:v>9.0972173913043477</c:v>
                </c:pt>
                <c:pt idx="2310">
                  <c:v>9.1203478260869559</c:v>
                </c:pt>
                <c:pt idx="2311">
                  <c:v>9.1442173913043501</c:v>
                </c:pt>
                <c:pt idx="2312">
                  <c:v>9.137130434782609</c:v>
                </c:pt>
                <c:pt idx="2313">
                  <c:v>9.1453478260869581</c:v>
                </c:pt>
                <c:pt idx="2314">
                  <c:v>9.163130434782607</c:v>
                </c:pt>
                <c:pt idx="2315">
                  <c:v>9.1474782608695655</c:v>
                </c:pt>
                <c:pt idx="2316">
                  <c:v>9.1316521739130447</c:v>
                </c:pt>
                <c:pt idx="2317">
                  <c:v>9.1169130434782613</c:v>
                </c:pt>
                <c:pt idx="2318">
                  <c:v>9.1280434782608726</c:v>
                </c:pt>
                <c:pt idx="2319">
                  <c:v>9.132913043478263</c:v>
                </c:pt>
                <c:pt idx="2320">
                  <c:v>9.1224782608695687</c:v>
                </c:pt>
                <c:pt idx="2321">
                  <c:v>9.1282608695652208</c:v>
                </c:pt>
                <c:pt idx="2322">
                  <c:v>9.1179130434782643</c:v>
                </c:pt>
                <c:pt idx="2323">
                  <c:v>9.0966521739130464</c:v>
                </c:pt>
                <c:pt idx="2324">
                  <c:v>9.0409130434782625</c:v>
                </c:pt>
                <c:pt idx="2325">
                  <c:v>9.0066521739130465</c:v>
                </c:pt>
                <c:pt idx="2326">
                  <c:v>8.9596521739130441</c:v>
                </c:pt>
                <c:pt idx="2327">
                  <c:v>8.9448260869565246</c:v>
                </c:pt>
                <c:pt idx="2328">
                  <c:v>8.9758695652173941</c:v>
                </c:pt>
                <c:pt idx="2329">
                  <c:v>8.9917826086956545</c:v>
                </c:pt>
                <c:pt idx="2330">
                  <c:v>9.012608695652176</c:v>
                </c:pt>
                <c:pt idx="2331">
                  <c:v>9.0508695652173934</c:v>
                </c:pt>
                <c:pt idx="2332">
                  <c:v>9.0486956521739135</c:v>
                </c:pt>
                <c:pt idx="2333">
                  <c:v>9.0205652173913045</c:v>
                </c:pt>
                <c:pt idx="2334">
                  <c:v>8.9795217391304352</c:v>
                </c:pt>
                <c:pt idx="2335">
                  <c:v>8.9676086956521743</c:v>
                </c:pt>
                <c:pt idx="2336">
                  <c:v>8.9730869565217386</c:v>
                </c:pt>
                <c:pt idx="2337">
                  <c:v>8.9348695652173902</c:v>
                </c:pt>
                <c:pt idx="2338">
                  <c:v>8.9102608695652172</c:v>
                </c:pt>
                <c:pt idx="2339">
                  <c:v>8.9062608695652177</c:v>
                </c:pt>
                <c:pt idx="2340">
                  <c:v>8.9031739130434797</c:v>
                </c:pt>
                <c:pt idx="2341">
                  <c:v>8.9078260869565238</c:v>
                </c:pt>
                <c:pt idx="2342">
                  <c:v>8.9004782608695674</c:v>
                </c:pt>
                <c:pt idx="2343">
                  <c:v>8.9029130434782626</c:v>
                </c:pt>
                <c:pt idx="2344">
                  <c:v>8.9323478260869589</c:v>
                </c:pt>
                <c:pt idx="2345">
                  <c:v>9.0423442622950834</c:v>
                </c:pt>
                <c:pt idx="2346">
                  <c:v>9.0155901639344265</c:v>
                </c:pt>
                <c:pt idx="2347">
                  <c:v>9.0155901639344247</c:v>
                </c:pt>
                <c:pt idx="2348">
                  <c:v>9.0194262295081966</c:v>
                </c:pt>
                <c:pt idx="2349">
                  <c:v>9.029885245901637</c:v>
                </c:pt>
                <c:pt idx="2350">
                  <c:v>9.0489508196721307</c:v>
                </c:pt>
                <c:pt idx="2351">
                  <c:v>9.0514426229508178</c:v>
                </c:pt>
                <c:pt idx="2352">
                  <c:v>9.04688524590164</c:v>
                </c:pt>
                <c:pt idx="2353">
                  <c:v>9.0319836065573771</c:v>
                </c:pt>
                <c:pt idx="2354">
                  <c:v>9.0351967213114754</c:v>
                </c:pt>
                <c:pt idx="2355">
                  <c:v>9.0354754098360637</c:v>
                </c:pt>
                <c:pt idx="2356">
                  <c:v>9.0264754098360651</c:v>
                </c:pt>
                <c:pt idx="2357">
                  <c:v>9.0256557377049198</c:v>
                </c:pt>
                <c:pt idx="2358">
                  <c:v>9.02977049180328</c:v>
                </c:pt>
                <c:pt idx="2359">
                  <c:v>9.0337213114754125</c:v>
                </c:pt>
                <c:pt idx="2360">
                  <c:v>9.0330983606557389</c:v>
                </c:pt>
                <c:pt idx="2361">
                  <c:v>9.0375573770491808</c:v>
                </c:pt>
                <c:pt idx="2362">
                  <c:v>9.0522131147541014</c:v>
                </c:pt>
                <c:pt idx="2363">
                  <c:v>9.0571803278688527</c:v>
                </c:pt>
                <c:pt idx="2364">
                  <c:v>9.0546885245901656</c:v>
                </c:pt>
                <c:pt idx="2365">
                  <c:v>9.0559508196721321</c:v>
                </c:pt>
                <c:pt idx="2366">
                  <c:v>9.0740491803278704</c:v>
                </c:pt>
                <c:pt idx="2367">
                  <c:v>9.0766721311475411</c:v>
                </c:pt>
                <c:pt idx="2368">
                  <c:v>9.0710655737704933</c:v>
                </c:pt>
                <c:pt idx="2369">
                  <c:v>9.06295081967213</c:v>
                </c:pt>
                <c:pt idx="2370">
                  <c:v>9.053229508196722</c:v>
                </c:pt>
                <c:pt idx="2371">
                  <c:v>9.0523278688524602</c:v>
                </c:pt>
                <c:pt idx="2372">
                  <c:v>9.0558524590163962</c:v>
                </c:pt>
                <c:pt idx="2373">
                  <c:v>9.0606065573770529</c:v>
                </c:pt>
                <c:pt idx="2374">
                  <c:v>9.0677868852459049</c:v>
                </c:pt>
                <c:pt idx="2375">
                  <c:v>9.075524590163937</c:v>
                </c:pt>
                <c:pt idx="2376">
                  <c:v>9.0750983606557405</c:v>
                </c:pt>
                <c:pt idx="2377">
                  <c:v>9.0803770491803295</c:v>
                </c:pt>
                <c:pt idx="2378">
                  <c:v>9.0834590163934426</c:v>
                </c:pt>
                <c:pt idx="2379">
                  <c:v>9.0936721311475406</c:v>
                </c:pt>
                <c:pt idx="2380">
                  <c:v>9.1039344262295092</c:v>
                </c:pt>
                <c:pt idx="2381">
                  <c:v>9.1233934426229517</c:v>
                </c:pt>
                <c:pt idx="2382">
                  <c:v>9.1369180327868875</c:v>
                </c:pt>
                <c:pt idx="2383">
                  <c:v>9.1395409836065582</c:v>
                </c:pt>
                <c:pt idx="2384">
                  <c:v>9.1470163934426267</c:v>
                </c:pt>
                <c:pt idx="2385">
                  <c:v>9.158065573770493</c:v>
                </c:pt>
                <c:pt idx="2386">
                  <c:v>9.1622622950819697</c:v>
                </c:pt>
                <c:pt idx="2387">
                  <c:v>9.1595081967213137</c:v>
                </c:pt>
                <c:pt idx="2388">
                  <c:v>9.1569672131147541</c:v>
                </c:pt>
                <c:pt idx="2389">
                  <c:v>9.1583770491803289</c:v>
                </c:pt>
                <c:pt idx="2390">
                  <c:v>9.1681311475409846</c:v>
                </c:pt>
                <c:pt idx="2391">
                  <c:v>9.1687868852459022</c:v>
                </c:pt>
                <c:pt idx="2392">
                  <c:v>9.1681967213114746</c:v>
                </c:pt>
                <c:pt idx="2393">
                  <c:v>9.1697540983606558</c:v>
                </c:pt>
                <c:pt idx="2394">
                  <c:v>9.1718688524590171</c:v>
                </c:pt>
                <c:pt idx="2395">
                  <c:v>9.1694426229508199</c:v>
                </c:pt>
                <c:pt idx="2396">
                  <c:v>9.1711147540983617</c:v>
                </c:pt>
                <c:pt idx="2397">
                  <c:v>9.1566885245901641</c:v>
                </c:pt>
                <c:pt idx="2398">
                  <c:v>9.1583934426229519</c:v>
                </c:pt>
                <c:pt idx="2399">
                  <c:v>9.1603770491803278</c:v>
                </c:pt>
                <c:pt idx="2400">
                  <c:v>9.1516393442622945</c:v>
                </c:pt>
                <c:pt idx="2401">
                  <c:v>9.1422622950819648</c:v>
                </c:pt>
                <c:pt idx="2402">
                  <c:v>9.1339836065573774</c:v>
                </c:pt>
                <c:pt idx="2403">
                  <c:v>9.1219508196721311</c:v>
                </c:pt>
                <c:pt idx="2404">
                  <c:v>9.1030327868852474</c:v>
                </c:pt>
                <c:pt idx="2405">
                  <c:v>9.09286885245902</c:v>
                </c:pt>
                <c:pt idx="2406">
                  <c:v>9.0953278688524613</c:v>
                </c:pt>
                <c:pt idx="2407">
                  <c:v>9.097311475409839</c:v>
                </c:pt>
                <c:pt idx="2408">
                  <c:v>9.0960491803278707</c:v>
                </c:pt>
                <c:pt idx="2409">
                  <c:v>9.0956557377049201</c:v>
                </c:pt>
                <c:pt idx="2410">
                  <c:v>9.1026557377049215</c:v>
                </c:pt>
                <c:pt idx="2411">
                  <c:v>9.1050163934426251</c:v>
                </c:pt>
                <c:pt idx="2412">
                  <c:v>9.1042950819672157</c:v>
                </c:pt>
                <c:pt idx="2413">
                  <c:v>9.0999180327868903</c:v>
                </c:pt>
                <c:pt idx="2414">
                  <c:v>9.1013442622950862</c:v>
                </c:pt>
                <c:pt idx="2415">
                  <c:v>9.1034262295081998</c:v>
                </c:pt>
                <c:pt idx="2416">
                  <c:v>9.100901639344265</c:v>
                </c:pt>
                <c:pt idx="2417">
                  <c:v>9.1100983606557424</c:v>
                </c:pt>
                <c:pt idx="2418">
                  <c:v>9.1104098360655783</c:v>
                </c:pt>
                <c:pt idx="2419">
                  <c:v>9.1203442622950863</c:v>
                </c:pt>
                <c:pt idx="2420">
                  <c:v>9.1211639344262334</c:v>
                </c:pt>
                <c:pt idx="2421">
                  <c:v>9.1149508196721332</c:v>
                </c:pt>
                <c:pt idx="2422">
                  <c:v>9.1127704918032801</c:v>
                </c:pt>
                <c:pt idx="2423">
                  <c:v>9.1114590163934448</c:v>
                </c:pt>
                <c:pt idx="2424">
                  <c:v>9.113360655737706</c:v>
                </c:pt>
                <c:pt idx="2425">
                  <c:v>9.1179016393442609</c:v>
                </c:pt>
                <c:pt idx="2426">
                  <c:v>9.1206393442622939</c:v>
                </c:pt>
                <c:pt idx="2427">
                  <c:v>9.1074754098360646</c:v>
                </c:pt>
                <c:pt idx="2428">
                  <c:v>9.1149999999999984</c:v>
                </c:pt>
                <c:pt idx="2429">
                  <c:v>9.1200163934426222</c:v>
                </c:pt>
                <c:pt idx="2430">
                  <c:v>9.1207049180327839</c:v>
                </c:pt>
                <c:pt idx="2431">
                  <c:v>9.1271803278688513</c:v>
                </c:pt>
                <c:pt idx="2432">
                  <c:v>9.1391147540983582</c:v>
                </c:pt>
                <c:pt idx="2433">
                  <c:v>9.139655737704917</c:v>
                </c:pt>
                <c:pt idx="2434">
                  <c:v>9.1416721311475424</c:v>
                </c:pt>
                <c:pt idx="2435">
                  <c:v>9.1435737704918019</c:v>
                </c:pt>
                <c:pt idx="2436">
                  <c:v>9.1417213114754077</c:v>
                </c:pt>
                <c:pt idx="2437">
                  <c:v>9.156213114754097</c:v>
                </c:pt>
                <c:pt idx="2438">
                  <c:v>9.1485737704918009</c:v>
                </c:pt>
                <c:pt idx="2439">
                  <c:v>9.1384426229508193</c:v>
                </c:pt>
                <c:pt idx="2440">
                  <c:v>9.1375901639344246</c:v>
                </c:pt>
                <c:pt idx="2441">
                  <c:v>9.1493606557377021</c:v>
                </c:pt>
                <c:pt idx="2442">
                  <c:v>9.1375245901639328</c:v>
                </c:pt>
                <c:pt idx="2443">
                  <c:v>9.1223934426229487</c:v>
                </c:pt>
                <c:pt idx="2444">
                  <c:v>9.1127704918032766</c:v>
                </c:pt>
                <c:pt idx="2445">
                  <c:v>9.1015409836065562</c:v>
                </c:pt>
                <c:pt idx="2446">
                  <c:v>9.1001147540983602</c:v>
                </c:pt>
                <c:pt idx="2447">
                  <c:v>9.0940491803278682</c:v>
                </c:pt>
                <c:pt idx="2448">
                  <c:v>9.0885901639344269</c:v>
                </c:pt>
                <c:pt idx="2449">
                  <c:v>9.0919999999999987</c:v>
                </c:pt>
                <c:pt idx="2450">
                  <c:v>9.0959836065573754</c:v>
                </c:pt>
                <c:pt idx="2451">
                  <c:v>9.0941475409836059</c:v>
                </c:pt>
                <c:pt idx="2452">
                  <c:v>9.0918524590163923</c:v>
                </c:pt>
                <c:pt idx="2453">
                  <c:v>9.0854098360655762</c:v>
                </c:pt>
                <c:pt idx="2454">
                  <c:v>9.0803278688524589</c:v>
                </c:pt>
                <c:pt idx="2455">
                  <c:v>9.0753442622950828</c:v>
                </c:pt>
                <c:pt idx="2456">
                  <c:v>9.0911967213114764</c:v>
                </c:pt>
                <c:pt idx="2457">
                  <c:v>9.0909508196721323</c:v>
                </c:pt>
                <c:pt idx="2458">
                  <c:v>9.0894098360655775</c:v>
                </c:pt>
                <c:pt idx="2459">
                  <c:v>9.0871311475409851</c:v>
                </c:pt>
                <c:pt idx="2460">
                  <c:v>9.0952131147540989</c:v>
                </c:pt>
                <c:pt idx="2461">
                  <c:v>9.1182459016393462</c:v>
                </c:pt>
                <c:pt idx="2462">
                  <c:v>9.1356721311475422</c:v>
                </c:pt>
                <c:pt idx="2463">
                  <c:v>9.1360983606557387</c:v>
                </c:pt>
                <c:pt idx="2464">
                  <c:v>9.1455573770491814</c:v>
                </c:pt>
                <c:pt idx="2465">
                  <c:v>9.1656885245901609</c:v>
                </c:pt>
                <c:pt idx="2466">
                  <c:v>9.1784098360655726</c:v>
                </c:pt>
                <c:pt idx="2467">
                  <c:v>9.1843278688524581</c:v>
                </c:pt>
                <c:pt idx="2468">
                  <c:v>9.1920819672131149</c:v>
                </c:pt>
                <c:pt idx="2469">
                  <c:v>9.2015737704918017</c:v>
                </c:pt>
                <c:pt idx="2470">
                  <c:v>9.21765573770492</c:v>
                </c:pt>
                <c:pt idx="2471">
                  <c:v>9.2180983606557376</c:v>
                </c:pt>
                <c:pt idx="2472">
                  <c:v>9.2236721311475396</c:v>
                </c:pt>
                <c:pt idx="2473">
                  <c:v>9.2282622950819668</c:v>
                </c:pt>
                <c:pt idx="2474">
                  <c:v>9.2330819672131152</c:v>
                </c:pt>
                <c:pt idx="2475">
                  <c:v>9.2302459016393463</c:v>
                </c:pt>
                <c:pt idx="2476">
                  <c:v>9.2263606557377056</c:v>
                </c:pt>
                <c:pt idx="2477">
                  <c:v>9.2202950819672154</c:v>
                </c:pt>
                <c:pt idx="2478">
                  <c:v>9.2088196721311508</c:v>
                </c:pt>
                <c:pt idx="2479">
                  <c:v>9.2128032786885257</c:v>
                </c:pt>
                <c:pt idx="2480">
                  <c:v>9.2074098360655743</c:v>
                </c:pt>
                <c:pt idx="2481">
                  <c:v>9.209967213114755</c:v>
                </c:pt>
                <c:pt idx="2482">
                  <c:v>9.2141639344262316</c:v>
                </c:pt>
                <c:pt idx="2483">
                  <c:v>9.2119508196721327</c:v>
                </c:pt>
                <c:pt idx="2484">
                  <c:v>9.204180327868853</c:v>
                </c:pt>
                <c:pt idx="2485">
                  <c:v>9.2137868852459039</c:v>
                </c:pt>
                <c:pt idx="2486">
                  <c:v>9.2430491803278692</c:v>
                </c:pt>
                <c:pt idx="2487">
                  <c:v>9.268754098360656</c:v>
                </c:pt>
                <c:pt idx="2488">
                  <c:v>9.2844098360655742</c:v>
                </c:pt>
                <c:pt idx="2489">
                  <c:v>9.2838196721311466</c:v>
                </c:pt>
                <c:pt idx="2490">
                  <c:v>9.2863442622950814</c:v>
                </c:pt>
                <c:pt idx="2491">
                  <c:v>9.2768852459016387</c:v>
                </c:pt>
                <c:pt idx="2492">
                  <c:v>9.2662459016393459</c:v>
                </c:pt>
                <c:pt idx="2493">
                  <c:v>9.2486065573770482</c:v>
                </c:pt>
                <c:pt idx="2494">
                  <c:v>9.2423770491803285</c:v>
                </c:pt>
                <c:pt idx="2495">
                  <c:v>9.236180327868853</c:v>
                </c:pt>
                <c:pt idx="2496">
                  <c:v>9.2290327868852433</c:v>
                </c:pt>
                <c:pt idx="2497">
                  <c:v>9.2201639344262301</c:v>
                </c:pt>
                <c:pt idx="2498">
                  <c:v>9.2096885245901632</c:v>
                </c:pt>
                <c:pt idx="2499">
                  <c:v>9.2113278688524609</c:v>
                </c:pt>
                <c:pt idx="2500">
                  <c:v>9.2052459016393442</c:v>
                </c:pt>
                <c:pt idx="2501">
                  <c:v>9.2095245901639338</c:v>
                </c:pt>
                <c:pt idx="2502">
                  <c:v>9.1996393442622946</c:v>
                </c:pt>
                <c:pt idx="2503">
                  <c:v>9.2026393442622947</c:v>
                </c:pt>
                <c:pt idx="2504">
                  <c:v>9.2212622950819672</c:v>
                </c:pt>
                <c:pt idx="2505">
                  <c:v>9.2316393442622946</c:v>
                </c:pt>
                <c:pt idx="2506">
                  <c:v>9.2369508196721295</c:v>
                </c:pt>
                <c:pt idx="2507">
                  <c:v>9.2284426229508192</c:v>
                </c:pt>
                <c:pt idx="2508">
                  <c:v>9.2192950819672141</c:v>
                </c:pt>
                <c:pt idx="2509">
                  <c:v>9.2340983606557394</c:v>
                </c:pt>
                <c:pt idx="2510">
                  <c:v>9.2324262295081958</c:v>
                </c:pt>
                <c:pt idx="2511">
                  <c:v>9.2265573770491827</c:v>
                </c:pt>
                <c:pt idx="2512">
                  <c:v>9.2249016393442655</c:v>
                </c:pt>
                <c:pt idx="2513">
                  <c:v>9.2298524590163957</c:v>
                </c:pt>
                <c:pt idx="2514">
                  <c:v>9.2376229508196754</c:v>
                </c:pt>
                <c:pt idx="2515">
                  <c:v>9.2364918032786925</c:v>
                </c:pt>
                <c:pt idx="2516">
                  <c:v>9.2185081967213147</c:v>
                </c:pt>
                <c:pt idx="2517">
                  <c:v>9.2009344262295087</c:v>
                </c:pt>
                <c:pt idx="2518">
                  <c:v>9.1946885245901644</c:v>
                </c:pt>
                <c:pt idx="2519">
                  <c:v>9.2003442622950828</c:v>
                </c:pt>
                <c:pt idx="2520">
                  <c:v>9.1955901639344262</c:v>
                </c:pt>
                <c:pt idx="2521">
                  <c:v>9.1960163934426244</c:v>
                </c:pt>
                <c:pt idx="2522">
                  <c:v>9.1756229508196743</c:v>
                </c:pt>
                <c:pt idx="2523">
                  <c:v>9.1614262295081996</c:v>
                </c:pt>
                <c:pt idx="2524">
                  <c:v>9.1646557377049191</c:v>
                </c:pt>
                <c:pt idx="2525">
                  <c:v>9.163344262295082</c:v>
                </c:pt>
                <c:pt idx="2526">
                  <c:v>9.149196721311478</c:v>
                </c:pt>
                <c:pt idx="2527">
                  <c:v>9.1371475409836087</c:v>
                </c:pt>
                <c:pt idx="2528">
                  <c:v>9.1231967213114782</c:v>
                </c:pt>
                <c:pt idx="2529">
                  <c:v>9.1288688524590178</c:v>
                </c:pt>
                <c:pt idx="2530">
                  <c:v>9.1398852459016418</c:v>
                </c:pt>
                <c:pt idx="2531">
                  <c:v>9.136278688524591</c:v>
                </c:pt>
                <c:pt idx="2532">
                  <c:v>9.139868852459017</c:v>
                </c:pt>
                <c:pt idx="2533">
                  <c:v>9.1313934426229526</c:v>
                </c:pt>
                <c:pt idx="2534">
                  <c:v>9.1090983606557394</c:v>
                </c:pt>
                <c:pt idx="2535">
                  <c:v>9.0931311475409835</c:v>
                </c:pt>
                <c:pt idx="2536">
                  <c:v>9.1077540983606564</c:v>
                </c:pt>
                <c:pt idx="2537">
                  <c:v>9.1196885245901633</c:v>
                </c:pt>
                <c:pt idx="2538">
                  <c:v>9.1293934426229502</c:v>
                </c:pt>
                <c:pt idx="2539">
                  <c:v>9.1312950819672114</c:v>
                </c:pt>
                <c:pt idx="2540">
                  <c:v>9.1501967213114721</c:v>
                </c:pt>
                <c:pt idx="2541">
                  <c:v>9.1770983606557355</c:v>
                </c:pt>
                <c:pt idx="2542">
                  <c:v>9.1896721311475407</c:v>
                </c:pt>
                <c:pt idx="2543">
                  <c:v>9.1899344262295077</c:v>
                </c:pt>
                <c:pt idx="2544">
                  <c:v>9.1962786885245897</c:v>
                </c:pt>
                <c:pt idx="2545">
                  <c:v>9.2125409836065568</c:v>
                </c:pt>
                <c:pt idx="2546">
                  <c:v>9.2227540983606566</c:v>
                </c:pt>
                <c:pt idx="2547">
                  <c:v>9.1989836065573769</c:v>
                </c:pt>
                <c:pt idx="2548">
                  <c:v>9.1702950819672147</c:v>
                </c:pt>
                <c:pt idx="2549">
                  <c:v>9.1619016393442614</c:v>
                </c:pt>
                <c:pt idx="2550">
                  <c:v>9.1479836065573785</c:v>
                </c:pt>
                <c:pt idx="2551">
                  <c:v>9.1463770491803285</c:v>
                </c:pt>
                <c:pt idx="2552">
                  <c:v>9.1561967213114777</c:v>
                </c:pt>
                <c:pt idx="2553">
                  <c:v>9.1604590163934425</c:v>
                </c:pt>
                <c:pt idx="2554">
                  <c:v>9.1600655737704919</c:v>
                </c:pt>
                <c:pt idx="2555">
                  <c:v>9.1683770491803269</c:v>
                </c:pt>
                <c:pt idx="2556">
                  <c:v>9.17250819672131</c:v>
                </c:pt>
                <c:pt idx="2557">
                  <c:v>9.1768852459016372</c:v>
                </c:pt>
                <c:pt idx="2558">
                  <c:v>9.1831147540983604</c:v>
                </c:pt>
                <c:pt idx="2559">
                  <c:v>9.1961147540983603</c:v>
                </c:pt>
                <c:pt idx="2560">
                  <c:v>9.2117213114754097</c:v>
                </c:pt>
                <c:pt idx="2561">
                  <c:v>9.2275409836065556</c:v>
                </c:pt>
                <c:pt idx="2562">
                  <c:v>9.2123934426229486</c:v>
                </c:pt>
                <c:pt idx="2563">
                  <c:v>9.2224426229508172</c:v>
                </c:pt>
                <c:pt idx="2564">
                  <c:v>9.2468360655737669</c:v>
                </c:pt>
                <c:pt idx="2565">
                  <c:v>9.2334754098360623</c:v>
                </c:pt>
                <c:pt idx="2566">
                  <c:v>9.2319836065573764</c:v>
                </c:pt>
                <c:pt idx="2567">
                  <c:v>9.2278360655737686</c:v>
                </c:pt>
                <c:pt idx="2568">
                  <c:v>9.231803278688524</c:v>
                </c:pt>
                <c:pt idx="2569">
                  <c:v>9.2482131147540958</c:v>
                </c:pt>
                <c:pt idx="2570">
                  <c:v>9.2662295081967194</c:v>
                </c:pt>
                <c:pt idx="2571">
                  <c:v>9.2672295081967206</c:v>
                </c:pt>
                <c:pt idx="2572">
                  <c:v>9.2497540983606541</c:v>
                </c:pt>
                <c:pt idx="2573">
                  <c:v>9.2403278688524573</c:v>
                </c:pt>
                <c:pt idx="2574">
                  <c:v>9.2305409836065557</c:v>
                </c:pt>
                <c:pt idx="2575">
                  <c:v>9.2129180327868845</c:v>
                </c:pt>
                <c:pt idx="2576">
                  <c:v>9.2005409836065564</c:v>
                </c:pt>
                <c:pt idx="2577">
                  <c:v>9.2204262295081953</c:v>
                </c:pt>
                <c:pt idx="2578">
                  <c:v>9.2538032786885243</c:v>
                </c:pt>
                <c:pt idx="2579">
                  <c:v>9.2738196721311468</c:v>
                </c:pt>
                <c:pt idx="2580">
                  <c:v>9.2957049180327864</c:v>
                </c:pt>
                <c:pt idx="2581">
                  <c:v>9.3109016393442623</c:v>
                </c:pt>
                <c:pt idx="2582">
                  <c:v>9.3122786885245876</c:v>
                </c:pt>
                <c:pt idx="2583">
                  <c:v>9.3086557377049175</c:v>
                </c:pt>
                <c:pt idx="2584">
                  <c:v>9.3194426229508203</c:v>
                </c:pt>
                <c:pt idx="2585">
                  <c:v>9.3203770491803297</c:v>
                </c:pt>
                <c:pt idx="2586">
                  <c:v>9.3374426229508209</c:v>
                </c:pt>
                <c:pt idx="2587">
                  <c:v>9.3735245901639335</c:v>
                </c:pt>
                <c:pt idx="2588">
                  <c:v>9.4079180327868848</c:v>
                </c:pt>
                <c:pt idx="2589">
                  <c:v>9.4260327868852443</c:v>
                </c:pt>
                <c:pt idx="2590">
                  <c:v>9.399262295081968</c:v>
                </c:pt>
                <c:pt idx="2591">
                  <c:v>9.3670819672131156</c:v>
                </c:pt>
                <c:pt idx="2592">
                  <c:v>9.3483770491803266</c:v>
                </c:pt>
                <c:pt idx="2593">
                  <c:v>9.3482295081967202</c:v>
                </c:pt>
                <c:pt idx="2594">
                  <c:v>9.3678852459016397</c:v>
                </c:pt>
                <c:pt idx="2595">
                  <c:v>9.3880655737704917</c:v>
                </c:pt>
                <c:pt idx="2596">
                  <c:v>9.4017540983606551</c:v>
                </c:pt>
                <c:pt idx="2597">
                  <c:v>9.3781967213114754</c:v>
                </c:pt>
                <c:pt idx="2598">
                  <c:v>9.3520491803278709</c:v>
                </c:pt>
                <c:pt idx="2599">
                  <c:v>9.3514262295081991</c:v>
                </c:pt>
                <c:pt idx="2600">
                  <c:v>9.3480819672131172</c:v>
                </c:pt>
                <c:pt idx="2601">
                  <c:v>9.3275573770491835</c:v>
                </c:pt>
                <c:pt idx="2602">
                  <c:v>9.2996885245901666</c:v>
                </c:pt>
                <c:pt idx="2603">
                  <c:v>9.252065573770496</c:v>
                </c:pt>
                <c:pt idx="2604">
                  <c:v>9.2582622950819715</c:v>
                </c:pt>
                <c:pt idx="2605">
                  <c:v>9.2683442622950842</c:v>
                </c:pt>
                <c:pt idx="2606">
                  <c:v>9.2672950819672142</c:v>
                </c:pt>
                <c:pt idx="2607">
                  <c:v>9.2367868852459019</c:v>
                </c:pt>
                <c:pt idx="2608">
                  <c:v>9.2372459016393442</c:v>
                </c:pt>
                <c:pt idx="2609">
                  <c:v>9.2206557377049183</c:v>
                </c:pt>
                <c:pt idx="2610">
                  <c:v>9.2178360655737723</c:v>
                </c:pt>
                <c:pt idx="2611">
                  <c:v>9.2180655737704935</c:v>
                </c:pt>
                <c:pt idx="2612">
                  <c:v>9.2334262295082006</c:v>
                </c:pt>
                <c:pt idx="2613">
                  <c:v>9.2501147540983659</c:v>
                </c:pt>
                <c:pt idx="2614">
                  <c:v>9.2859180327868902</c:v>
                </c:pt>
                <c:pt idx="2615">
                  <c:v>9.2860983606557408</c:v>
                </c:pt>
                <c:pt idx="2616">
                  <c:v>9.2894426229508209</c:v>
                </c:pt>
                <c:pt idx="2617">
                  <c:v>9.302999999999999</c:v>
                </c:pt>
                <c:pt idx="2618">
                  <c:v>9.3223770491803268</c:v>
                </c:pt>
                <c:pt idx="2619">
                  <c:v>9.3480163934426219</c:v>
                </c:pt>
                <c:pt idx="2620">
                  <c:v>9.346590163934426</c:v>
                </c:pt>
                <c:pt idx="2621">
                  <c:v>9.3428196721311458</c:v>
                </c:pt>
                <c:pt idx="2622">
                  <c:v>9.3462295081967213</c:v>
                </c:pt>
                <c:pt idx="2623">
                  <c:v>9.3665409836065585</c:v>
                </c:pt>
                <c:pt idx="2624">
                  <c:v>9.3602295081967206</c:v>
                </c:pt>
                <c:pt idx="2625">
                  <c:v>9.328688524590163</c:v>
                </c:pt>
                <c:pt idx="2626">
                  <c:v>9.3225409836065563</c:v>
                </c:pt>
                <c:pt idx="2627">
                  <c:v>9.325573770491804</c:v>
                </c:pt>
                <c:pt idx="2628">
                  <c:v>9.3311311475409831</c:v>
                </c:pt>
                <c:pt idx="2629">
                  <c:v>9.349131147540982</c:v>
                </c:pt>
                <c:pt idx="2630">
                  <c:v>9.3433278688524588</c:v>
                </c:pt>
                <c:pt idx="2631">
                  <c:v>9.3183770491803255</c:v>
                </c:pt>
                <c:pt idx="2632">
                  <c:v>9.3036065573770514</c:v>
                </c:pt>
                <c:pt idx="2633">
                  <c:v>9.3202459016393462</c:v>
                </c:pt>
                <c:pt idx="2634">
                  <c:v>9.3312459016393454</c:v>
                </c:pt>
                <c:pt idx="2635">
                  <c:v>9.3198852459016397</c:v>
                </c:pt>
                <c:pt idx="2636">
                  <c:v>9.3248360655737699</c:v>
                </c:pt>
                <c:pt idx="2637">
                  <c:v>9.3465409836065572</c:v>
                </c:pt>
                <c:pt idx="2638">
                  <c:v>9.3290491803278695</c:v>
                </c:pt>
                <c:pt idx="2639">
                  <c:v>9.3006393442622954</c:v>
                </c:pt>
                <c:pt idx="2640">
                  <c:v>9.2888524590163932</c:v>
                </c:pt>
                <c:pt idx="2641">
                  <c:v>9.2527049180327889</c:v>
                </c:pt>
                <c:pt idx="2642">
                  <c:v>9.2214262295082019</c:v>
                </c:pt>
                <c:pt idx="2643">
                  <c:v>9.2139508196721369</c:v>
                </c:pt>
                <c:pt idx="2644">
                  <c:v>9.2173278688524665</c:v>
                </c:pt>
                <c:pt idx="2645">
                  <c:v>9.1981147540983663</c:v>
                </c:pt>
                <c:pt idx="2646">
                  <c:v>9.2042786885245977</c:v>
                </c:pt>
                <c:pt idx="2647">
                  <c:v>9.1864098360655788</c:v>
                </c:pt>
                <c:pt idx="2648">
                  <c:v>9.1781475409836109</c:v>
                </c:pt>
                <c:pt idx="2649">
                  <c:v>9.1768852459016426</c:v>
                </c:pt>
                <c:pt idx="2650">
                  <c:v>9.1719344262295106</c:v>
                </c:pt>
                <c:pt idx="2651">
                  <c:v>9.2205245901639366</c:v>
                </c:pt>
                <c:pt idx="2652">
                  <c:v>9.2688196721311478</c:v>
                </c:pt>
                <c:pt idx="2653">
                  <c:v>9.29667213114754</c:v>
                </c:pt>
                <c:pt idx="2654">
                  <c:v>9.2908032786885251</c:v>
                </c:pt>
                <c:pt idx="2655">
                  <c:v>9.2370983606557395</c:v>
                </c:pt>
                <c:pt idx="2656">
                  <c:v>9.2547540983606584</c:v>
                </c:pt>
                <c:pt idx="2657">
                  <c:v>9.2677377049180372</c:v>
                </c:pt>
                <c:pt idx="2658">
                  <c:v>9.3275573770491835</c:v>
                </c:pt>
                <c:pt idx="2659">
                  <c:v>9.3527213114754133</c:v>
                </c:pt>
                <c:pt idx="2660">
                  <c:v>9.3321803278688549</c:v>
                </c:pt>
                <c:pt idx="2661">
                  <c:v>9.3439180327868865</c:v>
                </c:pt>
                <c:pt idx="2662">
                  <c:v>9.34460655737705</c:v>
                </c:pt>
                <c:pt idx="2663">
                  <c:v>9.3748196721311476</c:v>
                </c:pt>
                <c:pt idx="2664">
                  <c:v>9.4122131147540955</c:v>
                </c:pt>
                <c:pt idx="2665">
                  <c:v>9.415327868852458</c:v>
                </c:pt>
                <c:pt idx="2666">
                  <c:v>9.3595737704918029</c:v>
                </c:pt>
                <c:pt idx="2667">
                  <c:v>9.3439836065573783</c:v>
                </c:pt>
                <c:pt idx="2668">
                  <c:v>9.3579180327868858</c:v>
                </c:pt>
                <c:pt idx="2669">
                  <c:v>9.4001639344262315</c:v>
                </c:pt>
                <c:pt idx="2670">
                  <c:v>9.4571803278688549</c:v>
                </c:pt>
                <c:pt idx="2671">
                  <c:v>9.4994754098360694</c:v>
                </c:pt>
                <c:pt idx="2672">
                  <c:v>9.4832459016393464</c:v>
                </c:pt>
                <c:pt idx="2673">
                  <c:v>9.43698360655738</c:v>
                </c:pt>
                <c:pt idx="2674">
                  <c:v>9.4141475409836097</c:v>
                </c:pt>
                <c:pt idx="2675">
                  <c:v>9.3714754098360693</c:v>
                </c:pt>
                <c:pt idx="2676">
                  <c:v>9.3714754098360675</c:v>
                </c:pt>
                <c:pt idx="2677">
                  <c:v>9.3507377049180338</c:v>
                </c:pt>
                <c:pt idx="2678">
                  <c:v>9.3393770491803281</c:v>
                </c:pt>
                <c:pt idx="2679">
                  <c:v>9.3349344262295055</c:v>
                </c:pt>
                <c:pt idx="2680">
                  <c:v>9.2813442622950806</c:v>
                </c:pt>
                <c:pt idx="2681">
                  <c:v>9.2711967213114743</c:v>
                </c:pt>
                <c:pt idx="2682">
                  <c:v>9.2595245901639327</c:v>
                </c:pt>
                <c:pt idx="2683">
                  <c:v>9.237016393442623</c:v>
                </c:pt>
                <c:pt idx="2684">
                  <c:v>9.2427868852458985</c:v>
                </c:pt>
                <c:pt idx="2685">
                  <c:v>9.2686229508196725</c:v>
                </c:pt>
                <c:pt idx="2686">
                  <c:v>9.2822622950819671</c:v>
                </c:pt>
                <c:pt idx="2687">
                  <c:v>9.3165737704918037</c:v>
                </c:pt>
                <c:pt idx="2688">
                  <c:v>9.3162295081967219</c:v>
                </c:pt>
                <c:pt idx="2689">
                  <c:v>9.3297540983606577</c:v>
                </c:pt>
                <c:pt idx="2690">
                  <c:v>9.3358688524590185</c:v>
                </c:pt>
                <c:pt idx="2691">
                  <c:v>9.3333278688524608</c:v>
                </c:pt>
                <c:pt idx="2692">
                  <c:v>9.3688524590163933</c:v>
                </c:pt>
                <c:pt idx="2693">
                  <c:v>9.4130819672131132</c:v>
                </c:pt>
                <c:pt idx="2694">
                  <c:v>9.407852459016393</c:v>
                </c:pt>
                <c:pt idx="2695">
                  <c:v>9.4327540983606539</c:v>
                </c:pt>
                <c:pt idx="2696">
                  <c:v>9.4974262295081964</c:v>
                </c:pt>
                <c:pt idx="2697">
                  <c:v>9.5394098360655715</c:v>
                </c:pt>
                <c:pt idx="2698">
                  <c:v>9.5826065573770496</c:v>
                </c:pt>
                <c:pt idx="2699">
                  <c:v>9.6131967213114731</c:v>
                </c:pt>
                <c:pt idx="2700">
                  <c:v>9.6048196721311481</c:v>
                </c:pt>
                <c:pt idx="2701">
                  <c:v>9.6203442622950828</c:v>
                </c:pt>
                <c:pt idx="2702">
                  <c:v>9.6557213114754123</c:v>
                </c:pt>
                <c:pt idx="2703">
                  <c:v>9.6797704918032803</c:v>
                </c:pt>
                <c:pt idx="2704">
                  <c:v>9.6533114754098399</c:v>
                </c:pt>
                <c:pt idx="2705">
                  <c:v>9.6410327868852495</c:v>
                </c:pt>
                <c:pt idx="2706">
                  <c:v>9.6620655737704944</c:v>
                </c:pt>
                <c:pt idx="2707">
                  <c:v>9.6893114754098395</c:v>
                </c:pt>
                <c:pt idx="2708">
                  <c:v>9.7224098360655766</c:v>
                </c:pt>
                <c:pt idx="2709">
                  <c:v>9.7186065573770506</c:v>
                </c:pt>
                <c:pt idx="2710">
                  <c:v>9.6710819672131159</c:v>
                </c:pt>
                <c:pt idx="2711">
                  <c:v>9.6648688524590156</c:v>
                </c:pt>
                <c:pt idx="2712">
                  <c:v>9.6235573770491794</c:v>
                </c:pt>
                <c:pt idx="2713">
                  <c:v>9.5416229508196722</c:v>
                </c:pt>
                <c:pt idx="2714">
                  <c:v>9.4742295081967232</c:v>
                </c:pt>
                <c:pt idx="2715">
                  <c:v>9.4624590163934439</c:v>
                </c:pt>
                <c:pt idx="2716">
                  <c:v>9.482360655737704</c:v>
                </c:pt>
                <c:pt idx="2717">
                  <c:v>9.4234262295081983</c:v>
                </c:pt>
                <c:pt idx="2718">
                  <c:v>9.4014918032786898</c:v>
                </c:pt>
                <c:pt idx="2719">
                  <c:v>9.4453278688524609</c:v>
                </c:pt>
                <c:pt idx="2720">
                  <c:v>9.5656065573770483</c:v>
                </c:pt>
                <c:pt idx="2721">
                  <c:v>9.558459016393444</c:v>
                </c:pt>
                <c:pt idx="2722">
                  <c:v>9.5326721311475424</c:v>
                </c:pt>
                <c:pt idx="2723">
                  <c:v>9.4952786885245892</c:v>
                </c:pt>
                <c:pt idx="2724">
                  <c:v>9.4321147540983628</c:v>
                </c:pt>
                <c:pt idx="2725">
                  <c:v>9.4318524590163939</c:v>
                </c:pt>
                <c:pt idx="2726">
                  <c:v>9.3952786885245914</c:v>
                </c:pt>
                <c:pt idx="2727">
                  <c:v>9.4135901639344262</c:v>
                </c:pt>
                <c:pt idx="2728">
                  <c:v>9.4385901639344283</c:v>
                </c:pt>
                <c:pt idx="2729">
                  <c:v>9.4781147540983621</c:v>
                </c:pt>
                <c:pt idx="2730">
                  <c:v>9.4387868852459054</c:v>
                </c:pt>
                <c:pt idx="2731">
                  <c:v>9.3551803278688563</c:v>
                </c:pt>
                <c:pt idx="2732">
                  <c:v>9.256278688524592</c:v>
                </c:pt>
                <c:pt idx="2733">
                  <c:v>9.2664590163934459</c:v>
                </c:pt>
                <c:pt idx="2734">
                  <c:v>9.3464098360655772</c:v>
                </c:pt>
                <c:pt idx="2735">
                  <c:v>9.3698524590163963</c:v>
                </c:pt>
                <c:pt idx="2736">
                  <c:v>9.4124098360655761</c:v>
                </c:pt>
                <c:pt idx="2737">
                  <c:v>9.4139672131147556</c:v>
                </c:pt>
                <c:pt idx="2738">
                  <c:v>9.3985081967213127</c:v>
                </c:pt>
                <c:pt idx="2739">
                  <c:v>9.3859836065573763</c:v>
                </c:pt>
                <c:pt idx="2740">
                  <c:v>9.367819672131148</c:v>
                </c:pt>
                <c:pt idx="2741">
                  <c:v>9.3897868852459041</c:v>
                </c:pt>
                <c:pt idx="2742">
                  <c:v>9.4401639344262307</c:v>
                </c:pt>
                <c:pt idx="2743">
                  <c:v>9.4462622950819668</c:v>
                </c:pt>
                <c:pt idx="2744">
                  <c:v>9.4718360655737719</c:v>
                </c:pt>
                <c:pt idx="2745">
                  <c:v>9.4564754098360666</c:v>
                </c:pt>
                <c:pt idx="2746">
                  <c:v>9.4850819672131159</c:v>
                </c:pt>
                <c:pt idx="2747">
                  <c:v>9.5799672131147542</c:v>
                </c:pt>
                <c:pt idx="2748">
                  <c:v>9.5884918032786892</c:v>
                </c:pt>
                <c:pt idx="2749">
                  <c:v>9.5755573770491793</c:v>
                </c:pt>
                <c:pt idx="2750">
                  <c:v>9.5542786885245885</c:v>
                </c:pt>
                <c:pt idx="2751">
                  <c:v>9.5233114754098374</c:v>
                </c:pt>
                <c:pt idx="2752">
                  <c:v>9.5396885245901633</c:v>
                </c:pt>
                <c:pt idx="2753">
                  <c:v>9.5417049180327869</c:v>
                </c:pt>
                <c:pt idx="2754">
                  <c:v>9.5326885245901618</c:v>
                </c:pt>
                <c:pt idx="2755">
                  <c:v>9.54744262295082</c:v>
                </c:pt>
                <c:pt idx="2756">
                  <c:v>9.5498196721311466</c:v>
                </c:pt>
                <c:pt idx="2757">
                  <c:v>9.5077213114754091</c:v>
                </c:pt>
                <c:pt idx="2758">
                  <c:v>9.4660655737704946</c:v>
                </c:pt>
                <c:pt idx="2759">
                  <c:v>9.379868852459019</c:v>
                </c:pt>
                <c:pt idx="2760">
                  <c:v>9.31254098360656</c:v>
                </c:pt>
                <c:pt idx="2761">
                  <c:v>9.2159508196721323</c:v>
                </c:pt>
                <c:pt idx="2762">
                  <c:v>9.1374754098360693</c:v>
                </c:pt>
                <c:pt idx="2763">
                  <c:v>9.1005901639344291</c:v>
                </c:pt>
                <c:pt idx="2764">
                  <c:v>9.0789344262295106</c:v>
                </c:pt>
                <c:pt idx="2765">
                  <c:v>9.0843606557377061</c:v>
                </c:pt>
                <c:pt idx="2766">
                  <c:v>9.1016557377049185</c:v>
                </c:pt>
                <c:pt idx="2767">
                  <c:v>9.0530491803278679</c:v>
                </c:pt>
                <c:pt idx="2768">
                  <c:v>9.0308688524590153</c:v>
                </c:pt>
                <c:pt idx="2769">
                  <c:v>8.9830163934426217</c:v>
                </c:pt>
                <c:pt idx="2770">
                  <c:v>8.9913442622950814</c:v>
                </c:pt>
                <c:pt idx="2771">
                  <c:v>9.0078852459016368</c:v>
                </c:pt>
                <c:pt idx="2772">
                  <c:v>9.0132295081967193</c:v>
                </c:pt>
                <c:pt idx="2773">
                  <c:v>9.0475245901639347</c:v>
                </c:pt>
                <c:pt idx="2774">
                  <c:v>9.1015245901639368</c:v>
                </c:pt>
                <c:pt idx="2775">
                  <c:v>9.1434426229508219</c:v>
                </c:pt>
                <c:pt idx="2776">
                  <c:v>9.1573278688524624</c:v>
                </c:pt>
                <c:pt idx="2777">
                  <c:v>9.1981639344262334</c:v>
                </c:pt>
                <c:pt idx="2778">
                  <c:v>9.2406065573770526</c:v>
                </c:pt>
                <c:pt idx="2779">
                  <c:v>9.2450655737704928</c:v>
                </c:pt>
                <c:pt idx="2780">
                  <c:v>9.1905245901639354</c:v>
                </c:pt>
                <c:pt idx="2781">
                  <c:v>9.1036393442622945</c:v>
                </c:pt>
                <c:pt idx="2782">
                  <c:v>9.1249016393442606</c:v>
                </c:pt>
                <c:pt idx="2783">
                  <c:v>9.1487704918032779</c:v>
                </c:pt>
                <c:pt idx="2784">
                  <c:v>9.1816885245901645</c:v>
                </c:pt>
                <c:pt idx="2785">
                  <c:v>9.2434262295081968</c:v>
                </c:pt>
                <c:pt idx="2786">
                  <c:v>9.2970819672131135</c:v>
                </c:pt>
                <c:pt idx="2787">
                  <c:v>9.31288524590164</c:v>
                </c:pt>
                <c:pt idx="2788">
                  <c:v>9.278360655737707</c:v>
                </c:pt>
                <c:pt idx="2789">
                  <c:v>9.1731311475409836</c:v>
                </c:pt>
                <c:pt idx="2790">
                  <c:v>9.1276885245901642</c:v>
                </c:pt>
                <c:pt idx="2791">
                  <c:v>9.1047213114754086</c:v>
                </c:pt>
                <c:pt idx="2792">
                  <c:v>9.1180655737704921</c:v>
                </c:pt>
                <c:pt idx="2793">
                  <c:v>9.1094754098360635</c:v>
                </c:pt>
                <c:pt idx="2794">
                  <c:v>9.0715901639344256</c:v>
                </c:pt>
                <c:pt idx="2795">
                  <c:v>9.0884918032786874</c:v>
                </c:pt>
                <c:pt idx="2796">
                  <c:v>9.0350163934426231</c:v>
                </c:pt>
                <c:pt idx="2797">
                  <c:v>8.8825573770491779</c:v>
                </c:pt>
                <c:pt idx="2798">
                  <c:v>8.8211639344262274</c:v>
                </c:pt>
                <c:pt idx="2799">
                  <c:v>8.8139344262295065</c:v>
                </c:pt>
                <c:pt idx="2800">
                  <c:v>8.8332950819672114</c:v>
                </c:pt>
                <c:pt idx="2801">
                  <c:v>8.6921639344262278</c:v>
                </c:pt>
                <c:pt idx="2802">
                  <c:v>8.708672131147539</c:v>
                </c:pt>
                <c:pt idx="2803">
                  <c:v>8.6318032786885244</c:v>
                </c:pt>
                <c:pt idx="2804">
                  <c:v>8.6682786885245893</c:v>
                </c:pt>
                <c:pt idx="2805">
                  <c:v>8.6056393442622952</c:v>
                </c:pt>
                <c:pt idx="2806">
                  <c:v>8.6450491803278684</c:v>
                </c:pt>
                <c:pt idx="2807">
                  <c:v>8.5883934426229516</c:v>
                </c:pt>
                <c:pt idx="2808">
                  <c:v>8.4895245901639349</c:v>
                </c:pt>
                <c:pt idx="2809">
                  <c:v>8.4274098360655731</c:v>
                </c:pt>
                <c:pt idx="2810">
                  <c:v>8.3896229508196711</c:v>
                </c:pt>
                <c:pt idx="2811">
                  <c:v>8.3726885245901617</c:v>
                </c:pt>
                <c:pt idx="2812">
                  <c:v>8.3710327868852445</c:v>
                </c:pt>
                <c:pt idx="2813">
                  <c:v>8.2858852459016372</c:v>
                </c:pt>
                <c:pt idx="2814">
                  <c:v>8.2408196721311455</c:v>
                </c:pt>
                <c:pt idx="2815">
                  <c:v>8.3126393442622941</c:v>
                </c:pt>
                <c:pt idx="2816">
                  <c:v>8.4202622950819652</c:v>
                </c:pt>
                <c:pt idx="2817">
                  <c:v>8.4959344262295069</c:v>
                </c:pt>
                <c:pt idx="2818">
                  <c:v>8.5675901639344243</c:v>
                </c:pt>
                <c:pt idx="2819">
                  <c:v>8.7301147540983592</c:v>
                </c:pt>
                <c:pt idx="2820">
                  <c:v>8.7980491803278671</c:v>
                </c:pt>
                <c:pt idx="2821">
                  <c:v>8.8383278688524598</c:v>
                </c:pt>
                <c:pt idx="2822">
                  <c:v>8.8436065573770506</c:v>
                </c:pt>
                <c:pt idx="2823">
                  <c:v>8.8621639344262313</c:v>
                </c:pt>
                <c:pt idx="2824">
                  <c:v>8.7967540983606565</c:v>
                </c:pt>
                <c:pt idx="2825">
                  <c:v>8.7501475409836083</c:v>
                </c:pt>
                <c:pt idx="2826">
                  <c:v>8.7644590163934435</c:v>
                </c:pt>
                <c:pt idx="2827">
                  <c:v>8.7922622950819651</c:v>
                </c:pt>
                <c:pt idx="2828">
                  <c:v>8.8248032786885222</c:v>
                </c:pt>
                <c:pt idx="2829">
                  <c:v>8.8387704918032757</c:v>
                </c:pt>
                <c:pt idx="2830">
                  <c:v>8.8474262295081942</c:v>
                </c:pt>
                <c:pt idx="2831">
                  <c:v>8.8505737704918008</c:v>
                </c:pt>
                <c:pt idx="2832">
                  <c:v>8.8230491803278674</c:v>
                </c:pt>
                <c:pt idx="2833">
                  <c:v>8.6842131147540957</c:v>
                </c:pt>
                <c:pt idx="2834">
                  <c:v>8.6357868852458992</c:v>
                </c:pt>
                <c:pt idx="2835">
                  <c:v>8.631065573770492</c:v>
                </c:pt>
                <c:pt idx="2836">
                  <c:v>8.645163934426229</c:v>
                </c:pt>
                <c:pt idx="2837">
                  <c:v>8.6320163934426226</c:v>
                </c:pt>
                <c:pt idx="2838">
                  <c:v>8.6138852459016384</c:v>
                </c:pt>
                <c:pt idx="2839">
                  <c:v>8.5771803278688505</c:v>
                </c:pt>
                <c:pt idx="2840">
                  <c:v>8.565573770491806</c:v>
                </c:pt>
                <c:pt idx="2841">
                  <c:v>8.5404590163934397</c:v>
                </c:pt>
                <c:pt idx="2842">
                  <c:v>8.5224426229508179</c:v>
                </c:pt>
                <c:pt idx="2843">
                  <c:v>8.6201311475409828</c:v>
                </c:pt>
                <c:pt idx="2844">
                  <c:v>8.6755901639344248</c:v>
                </c:pt>
                <c:pt idx="2845">
                  <c:v>8.7203934426229495</c:v>
                </c:pt>
                <c:pt idx="2846">
                  <c:v>8.6656065573770498</c:v>
                </c:pt>
                <c:pt idx="2847">
                  <c:v>8.559016393442624</c:v>
                </c:pt>
                <c:pt idx="2848">
                  <c:v>8.61032786885246</c:v>
                </c:pt>
                <c:pt idx="2849">
                  <c:v>8.7084098360655737</c:v>
                </c:pt>
                <c:pt idx="2850">
                  <c:v>8.8696393442622945</c:v>
                </c:pt>
                <c:pt idx="2851">
                  <c:v>8.8348524590163926</c:v>
                </c:pt>
                <c:pt idx="2852">
                  <c:v>8.9109016393442655</c:v>
                </c:pt>
                <c:pt idx="2853">
                  <c:v>8.9845901639344294</c:v>
                </c:pt>
                <c:pt idx="2854">
                  <c:v>9.1015573770491809</c:v>
                </c:pt>
                <c:pt idx="2855">
                  <c:v>9.1689016393442664</c:v>
                </c:pt>
                <c:pt idx="2856">
                  <c:v>9.1254098360655771</c:v>
                </c:pt>
                <c:pt idx="2857">
                  <c:v>9.1895737704918083</c:v>
                </c:pt>
                <c:pt idx="2858">
                  <c:v>9.2584426229508239</c:v>
                </c:pt>
                <c:pt idx="2859">
                  <c:v>9.3245245901639393</c:v>
                </c:pt>
                <c:pt idx="2860">
                  <c:v>9.3695245901639392</c:v>
                </c:pt>
                <c:pt idx="2861">
                  <c:v>9.2816229508196759</c:v>
                </c:pt>
                <c:pt idx="2862">
                  <c:v>9.3554098360655775</c:v>
                </c:pt>
                <c:pt idx="2863">
                  <c:v>9.3615573770491824</c:v>
                </c:pt>
                <c:pt idx="2864">
                  <c:v>9.3161803278688531</c:v>
                </c:pt>
                <c:pt idx="2865">
                  <c:v>9.2783934426229546</c:v>
                </c:pt>
                <c:pt idx="2866">
                  <c:v>9.3502459016393455</c:v>
                </c:pt>
                <c:pt idx="2867">
                  <c:v>9.3414754098360664</c:v>
                </c:pt>
                <c:pt idx="2868">
                  <c:v>9.38926229508197</c:v>
                </c:pt>
                <c:pt idx="2869">
                  <c:v>9.3834918032786927</c:v>
                </c:pt>
                <c:pt idx="2870">
                  <c:v>9.3997377049180351</c:v>
                </c:pt>
                <c:pt idx="2871">
                  <c:v>9.4675901639344282</c:v>
                </c:pt>
                <c:pt idx="2872">
                  <c:v>9.5704754098360674</c:v>
                </c:pt>
                <c:pt idx="2873">
                  <c:v>9.6432295081967219</c:v>
                </c:pt>
                <c:pt idx="2874">
                  <c:v>9.630229508196722</c:v>
                </c:pt>
                <c:pt idx="2875">
                  <c:v>9.5622295081967223</c:v>
                </c:pt>
                <c:pt idx="2876">
                  <c:v>9.565868852459019</c:v>
                </c:pt>
                <c:pt idx="2877">
                  <c:v>9.5036229508196737</c:v>
                </c:pt>
                <c:pt idx="2878">
                  <c:v>9.451918032786887</c:v>
                </c:pt>
                <c:pt idx="2879">
                  <c:v>9.4124590163934414</c:v>
                </c:pt>
                <c:pt idx="2880">
                  <c:v>9.1450819672131178</c:v>
                </c:pt>
                <c:pt idx="2881">
                  <c:v>9.146295081967212</c:v>
                </c:pt>
                <c:pt idx="2882">
                  <c:v>9.1443114754098342</c:v>
                </c:pt>
                <c:pt idx="2883">
                  <c:v>9.1520491803278663</c:v>
                </c:pt>
                <c:pt idx="2884">
                  <c:v>9.0208360655737714</c:v>
                </c:pt>
                <c:pt idx="2885">
                  <c:v>8.98427868852459</c:v>
                </c:pt>
                <c:pt idx="2886">
                  <c:v>9.0553278688524586</c:v>
                </c:pt>
                <c:pt idx="2887">
                  <c:v>9.0917213114754087</c:v>
                </c:pt>
                <c:pt idx="2888">
                  <c:v>9.1271803278688513</c:v>
                </c:pt>
                <c:pt idx="2889">
                  <c:v>9.2466721311475411</c:v>
                </c:pt>
                <c:pt idx="2890">
                  <c:v>9.0770655737704917</c:v>
                </c:pt>
                <c:pt idx="2891">
                  <c:v>9.0825409836065596</c:v>
                </c:pt>
                <c:pt idx="2892">
                  <c:v>9.1036885245901651</c:v>
                </c:pt>
                <c:pt idx="2893">
                  <c:v>9.0926885245901641</c:v>
                </c:pt>
                <c:pt idx="2894">
                  <c:v>9.0071639344262273</c:v>
                </c:pt>
                <c:pt idx="2895">
                  <c:v>8.9609999999999985</c:v>
                </c:pt>
                <c:pt idx="2896">
                  <c:v>8.8786229508196719</c:v>
                </c:pt>
                <c:pt idx="2897">
                  <c:v>8.894885245901639</c:v>
                </c:pt>
                <c:pt idx="2898">
                  <c:v>8.9827704918032794</c:v>
                </c:pt>
                <c:pt idx="2899">
                  <c:v>9.0666721311475431</c:v>
                </c:pt>
                <c:pt idx="2900">
                  <c:v>9.1175081967213139</c:v>
                </c:pt>
                <c:pt idx="2901">
                  <c:v>9.2129508196721339</c:v>
                </c:pt>
                <c:pt idx="2902">
                  <c:v>9.0175081967213124</c:v>
                </c:pt>
                <c:pt idx="2903">
                  <c:v>8.9769508196721315</c:v>
                </c:pt>
                <c:pt idx="2904">
                  <c:v>8.8284590163934453</c:v>
                </c:pt>
                <c:pt idx="2905">
                  <c:v>8.7377049180327884</c:v>
                </c:pt>
                <c:pt idx="2906">
                  <c:v>8.7098524590163944</c:v>
                </c:pt>
                <c:pt idx="2907">
                  <c:v>8.805360655737708</c:v>
                </c:pt>
                <c:pt idx="2908">
                  <c:v>8.8213442622950833</c:v>
                </c:pt>
                <c:pt idx="2909">
                  <c:v>8.7630163934426246</c:v>
                </c:pt>
                <c:pt idx="2910">
                  <c:v>8.6931639344262308</c:v>
                </c:pt>
                <c:pt idx="2911">
                  <c:v>8.6449016393442637</c:v>
                </c:pt>
                <c:pt idx="2912">
                  <c:v>8.7889508196721309</c:v>
                </c:pt>
                <c:pt idx="2913">
                  <c:v>8.7827868852459012</c:v>
                </c:pt>
                <c:pt idx="2914">
                  <c:v>8.6371803278688546</c:v>
                </c:pt>
                <c:pt idx="2915">
                  <c:v>8.4896393442622955</c:v>
                </c:pt>
                <c:pt idx="2916">
                  <c:v>8.3957049180327878</c:v>
                </c:pt>
                <c:pt idx="2917">
                  <c:v>8.3758032786885259</c:v>
                </c:pt>
                <c:pt idx="2918">
                  <c:v>8.4492622950819669</c:v>
                </c:pt>
                <c:pt idx="2919">
                  <c:v>8.5238032786885238</c:v>
                </c:pt>
                <c:pt idx="2920">
                  <c:v>8.5981147540983613</c:v>
                </c:pt>
                <c:pt idx="2921">
                  <c:v>8.6235245901639352</c:v>
                </c:pt>
                <c:pt idx="2922">
                  <c:v>8.6983442622950822</c:v>
                </c:pt>
                <c:pt idx="2923">
                  <c:v>8.6814590163934415</c:v>
                </c:pt>
                <c:pt idx="2924">
                  <c:v>8.5383770491803279</c:v>
                </c:pt>
                <c:pt idx="2925">
                  <c:v>8.5467049180327859</c:v>
                </c:pt>
                <c:pt idx="2926">
                  <c:v>8.4957377049180316</c:v>
                </c:pt>
                <c:pt idx="2927">
                  <c:v>8.5919836065573758</c:v>
                </c:pt>
                <c:pt idx="2928">
                  <c:v>8.5464098360655729</c:v>
                </c:pt>
                <c:pt idx="2929">
                  <c:v>8.4516065573770458</c:v>
                </c:pt>
                <c:pt idx="2930">
                  <c:v>8.4832295081967182</c:v>
                </c:pt>
                <c:pt idx="2931">
                  <c:v>8.4366393442622929</c:v>
                </c:pt>
                <c:pt idx="2932">
                  <c:v>8.4697868852458988</c:v>
                </c:pt>
                <c:pt idx="2933">
                  <c:v>8.3388032786885216</c:v>
                </c:pt>
                <c:pt idx="2934">
                  <c:v>8.2306557377049145</c:v>
                </c:pt>
                <c:pt idx="2935">
                  <c:v>8.2764426229508157</c:v>
                </c:pt>
                <c:pt idx="2936">
                  <c:v>8.3996393442622921</c:v>
                </c:pt>
                <c:pt idx="2937">
                  <c:v>8.4149016393442597</c:v>
                </c:pt>
                <c:pt idx="2938">
                  <c:v>8.3059999999999974</c:v>
                </c:pt>
                <c:pt idx="2939">
                  <c:v>8.3125081967213088</c:v>
                </c:pt>
                <c:pt idx="2940">
                  <c:v>8.2015081967213082</c:v>
                </c:pt>
                <c:pt idx="2941">
                  <c:v>8.4024262295081922</c:v>
                </c:pt>
                <c:pt idx="2942">
                  <c:v>8.37485245901639</c:v>
                </c:pt>
                <c:pt idx="2943">
                  <c:v>8.2461311475409804</c:v>
                </c:pt>
                <c:pt idx="2944">
                  <c:v>8.2981475409836047</c:v>
                </c:pt>
                <c:pt idx="2945">
                  <c:v>8.388311475409834</c:v>
                </c:pt>
                <c:pt idx="2946">
                  <c:v>8.5286557377049164</c:v>
                </c:pt>
                <c:pt idx="2947">
                  <c:v>8.5720655737704909</c:v>
                </c:pt>
                <c:pt idx="2948">
                  <c:v>8.6808852459016386</c:v>
                </c:pt>
                <c:pt idx="2949">
                  <c:v>8.6874590163934418</c:v>
                </c:pt>
                <c:pt idx="2950">
                  <c:v>8.5452131147540964</c:v>
                </c:pt>
                <c:pt idx="2951">
                  <c:v>8.5866065573770474</c:v>
                </c:pt>
                <c:pt idx="2952">
                  <c:v>8.5211967213114743</c:v>
                </c:pt>
                <c:pt idx="2953">
                  <c:v>8.3816721311475391</c:v>
                </c:pt>
                <c:pt idx="2954">
                  <c:v>8.5362622950819649</c:v>
                </c:pt>
                <c:pt idx="2955">
                  <c:v>8.9470327868852433</c:v>
                </c:pt>
                <c:pt idx="2956">
                  <c:v>9.1720491803278676</c:v>
                </c:pt>
                <c:pt idx="2957">
                  <c:v>9.4212950819672105</c:v>
                </c:pt>
                <c:pt idx="2958">
                  <c:v>9.4149344262295056</c:v>
                </c:pt>
                <c:pt idx="2959">
                  <c:v>9.2481803278688535</c:v>
                </c:pt>
                <c:pt idx="2960">
                  <c:v>9.1341803278688509</c:v>
                </c:pt>
                <c:pt idx="2961">
                  <c:v>9.1907377049180301</c:v>
                </c:pt>
                <c:pt idx="2962">
                  <c:v>9.0835737704918031</c:v>
                </c:pt>
                <c:pt idx="2963">
                  <c:v>9.3469508196721289</c:v>
                </c:pt>
              </c:numCache>
            </c:numRef>
          </c:yVal>
          <c:smooth val="0"/>
        </c:ser>
        <c:ser>
          <c:idx val="4"/>
          <c:order val="3"/>
          <c:tx>
            <c:strRef>
              <c:f>Sheet1!$AI$7</c:f>
              <c:strCache>
                <c:ptCount val="1"/>
                <c:pt idx="0">
                  <c:v>1913a</c:v>
                </c:pt>
              </c:strCache>
            </c:strRef>
          </c:tx>
          <c:spPr>
            <a:ln w="28575">
              <a:noFill/>
            </a:ln>
          </c:spPr>
          <c:marker>
            <c:symbol val="circle"/>
            <c:size val="2"/>
          </c:marker>
          <c:xVal>
            <c:numRef>
              <c:f>Sheet1!$D$9:$D$2972</c:f>
              <c:numCache>
                <c:formatCode>General</c:formatCode>
                <c:ptCount val="2964"/>
                <c:pt idx="0">
                  <c:v>350.03</c:v>
                </c:pt>
                <c:pt idx="1">
                  <c:v>350.3</c:v>
                </c:pt>
                <c:pt idx="2">
                  <c:v>350.56</c:v>
                </c:pt>
                <c:pt idx="3">
                  <c:v>350.83</c:v>
                </c:pt>
                <c:pt idx="4">
                  <c:v>351.09</c:v>
                </c:pt>
                <c:pt idx="5">
                  <c:v>351.36</c:v>
                </c:pt>
                <c:pt idx="6">
                  <c:v>351.63</c:v>
                </c:pt>
                <c:pt idx="7">
                  <c:v>351.89</c:v>
                </c:pt>
                <c:pt idx="8">
                  <c:v>352.16</c:v>
                </c:pt>
                <c:pt idx="9">
                  <c:v>352.42</c:v>
                </c:pt>
                <c:pt idx="10">
                  <c:v>352.69</c:v>
                </c:pt>
                <c:pt idx="11">
                  <c:v>352.95</c:v>
                </c:pt>
                <c:pt idx="12">
                  <c:v>353.22</c:v>
                </c:pt>
                <c:pt idx="13">
                  <c:v>353.49</c:v>
                </c:pt>
                <c:pt idx="14">
                  <c:v>353.75</c:v>
                </c:pt>
                <c:pt idx="15">
                  <c:v>354.02</c:v>
                </c:pt>
                <c:pt idx="16">
                  <c:v>354.28</c:v>
                </c:pt>
                <c:pt idx="17">
                  <c:v>354.55</c:v>
                </c:pt>
                <c:pt idx="18">
                  <c:v>354.81</c:v>
                </c:pt>
                <c:pt idx="19">
                  <c:v>355.08</c:v>
                </c:pt>
                <c:pt idx="20">
                  <c:v>355.35</c:v>
                </c:pt>
                <c:pt idx="21">
                  <c:v>355.61</c:v>
                </c:pt>
                <c:pt idx="22">
                  <c:v>355.88</c:v>
                </c:pt>
                <c:pt idx="23">
                  <c:v>356.14</c:v>
                </c:pt>
                <c:pt idx="24">
                  <c:v>356.41</c:v>
                </c:pt>
                <c:pt idx="25">
                  <c:v>356.67</c:v>
                </c:pt>
                <c:pt idx="26">
                  <c:v>356.94</c:v>
                </c:pt>
                <c:pt idx="27">
                  <c:v>357.2</c:v>
                </c:pt>
                <c:pt idx="28">
                  <c:v>357.47</c:v>
                </c:pt>
                <c:pt idx="29">
                  <c:v>357.74</c:v>
                </c:pt>
                <c:pt idx="30">
                  <c:v>358</c:v>
                </c:pt>
                <c:pt idx="31">
                  <c:v>358.27</c:v>
                </c:pt>
                <c:pt idx="32">
                  <c:v>358.53</c:v>
                </c:pt>
                <c:pt idx="33">
                  <c:v>358.8</c:v>
                </c:pt>
                <c:pt idx="34">
                  <c:v>359.06</c:v>
                </c:pt>
                <c:pt idx="35">
                  <c:v>359.33</c:v>
                </c:pt>
                <c:pt idx="36">
                  <c:v>359.59</c:v>
                </c:pt>
                <c:pt idx="37">
                  <c:v>359.86</c:v>
                </c:pt>
                <c:pt idx="38">
                  <c:v>360.12</c:v>
                </c:pt>
                <c:pt idx="39">
                  <c:v>360.39</c:v>
                </c:pt>
                <c:pt idx="40">
                  <c:v>360.66</c:v>
                </c:pt>
                <c:pt idx="41">
                  <c:v>360.92</c:v>
                </c:pt>
                <c:pt idx="42">
                  <c:v>361.19</c:v>
                </c:pt>
                <c:pt idx="43">
                  <c:v>361.45</c:v>
                </c:pt>
                <c:pt idx="44">
                  <c:v>361.72</c:v>
                </c:pt>
                <c:pt idx="45">
                  <c:v>361.98</c:v>
                </c:pt>
                <c:pt idx="46">
                  <c:v>362.25</c:v>
                </c:pt>
                <c:pt idx="47">
                  <c:v>362.51</c:v>
                </c:pt>
                <c:pt idx="48">
                  <c:v>362.78</c:v>
                </c:pt>
                <c:pt idx="49">
                  <c:v>363.04</c:v>
                </c:pt>
                <c:pt idx="50">
                  <c:v>363.31</c:v>
                </c:pt>
                <c:pt idx="51">
                  <c:v>363.58</c:v>
                </c:pt>
                <c:pt idx="52">
                  <c:v>363.84</c:v>
                </c:pt>
                <c:pt idx="53">
                  <c:v>364.11</c:v>
                </c:pt>
                <c:pt idx="54">
                  <c:v>364.37</c:v>
                </c:pt>
                <c:pt idx="55">
                  <c:v>364.64</c:v>
                </c:pt>
                <c:pt idx="56">
                  <c:v>364.9</c:v>
                </c:pt>
                <c:pt idx="57">
                  <c:v>365.17</c:v>
                </c:pt>
                <c:pt idx="58">
                  <c:v>365.43</c:v>
                </c:pt>
                <c:pt idx="59">
                  <c:v>365.7</c:v>
                </c:pt>
                <c:pt idx="60">
                  <c:v>365.96</c:v>
                </c:pt>
                <c:pt idx="61">
                  <c:v>366.23</c:v>
                </c:pt>
                <c:pt idx="62">
                  <c:v>366.49</c:v>
                </c:pt>
                <c:pt idx="63">
                  <c:v>366.76</c:v>
                </c:pt>
                <c:pt idx="64">
                  <c:v>367.02</c:v>
                </c:pt>
                <c:pt idx="65">
                  <c:v>367.29</c:v>
                </c:pt>
                <c:pt idx="66">
                  <c:v>367.56</c:v>
                </c:pt>
                <c:pt idx="67">
                  <c:v>367.82</c:v>
                </c:pt>
                <c:pt idx="68">
                  <c:v>368.09</c:v>
                </c:pt>
                <c:pt idx="69">
                  <c:v>368.35</c:v>
                </c:pt>
                <c:pt idx="70">
                  <c:v>368.62</c:v>
                </c:pt>
                <c:pt idx="71">
                  <c:v>368.88</c:v>
                </c:pt>
                <c:pt idx="72">
                  <c:v>369.15</c:v>
                </c:pt>
                <c:pt idx="73">
                  <c:v>369.41</c:v>
                </c:pt>
                <c:pt idx="74">
                  <c:v>369.68</c:v>
                </c:pt>
                <c:pt idx="75">
                  <c:v>369.94</c:v>
                </c:pt>
                <c:pt idx="76">
                  <c:v>370.21</c:v>
                </c:pt>
                <c:pt idx="77">
                  <c:v>370.47</c:v>
                </c:pt>
                <c:pt idx="78">
                  <c:v>370.74</c:v>
                </c:pt>
                <c:pt idx="79">
                  <c:v>371</c:v>
                </c:pt>
                <c:pt idx="80">
                  <c:v>371.27</c:v>
                </c:pt>
                <c:pt idx="81">
                  <c:v>371.53</c:v>
                </c:pt>
                <c:pt idx="82">
                  <c:v>371.8</c:v>
                </c:pt>
                <c:pt idx="83">
                  <c:v>372.06</c:v>
                </c:pt>
                <c:pt idx="84">
                  <c:v>372.33</c:v>
                </c:pt>
                <c:pt idx="85">
                  <c:v>372.59</c:v>
                </c:pt>
                <c:pt idx="86">
                  <c:v>372.86</c:v>
                </c:pt>
                <c:pt idx="87">
                  <c:v>373.12</c:v>
                </c:pt>
                <c:pt idx="88">
                  <c:v>373.39</c:v>
                </c:pt>
                <c:pt idx="89">
                  <c:v>373.65</c:v>
                </c:pt>
                <c:pt idx="90">
                  <c:v>373.92</c:v>
                </c:pt>
                <c:pt idx="91">
                  <c:v>374.18</c:v>
                </c:pt>
                <c:pt idx="92">
                  <c:v>374.45</c:v>
                </c:pt>
                <c:pt idx="93">
                  <c:v>374.71</c:v>
                </c:pt>
                <c:pt idx="94">
                  <c:v>374.98</c:v>
                </c:pt>
                <c:pt idx="95">
                  <c:v>375.24</c:v>
                </c:pt>
                <c:pt idx="96">
                  <c:v>375.51</c:v>
                </c:pt>
                <c:pt idx="97">
                  <c:v>375.77</c:v>
                </c:pt>
                <c:pt idx="98">
                  <c:v>376.04</c:v>
                </c:pt>
                <c:pt idx="99">
                  <c:v>376.3</c:v>
                </c:pt>
                <c:pt idx="100">
                  <c:v>376.57</c:v>
                </c:pt>
                <c:pt idx="101">
                  <c:v>376.83</c:v>
                </c:pt>
                <c:pt idx="102">
                  <c:v>377.1</c:v>
                </c:pt>
                <c:pt idx="103">
                  <c:v>377.36</c:v>
                </c:pt>
                <c:pt idx="104">
                  <c:v>377.63</c:v>
                </c:pt>
                <c:pt idx="105">
                  <c:v>377.89</c:v>
                </c:pt>
                <c:pt idx="106">
                  <c:v>378.16</c:v>
                </c:pt>
                <c:pt idx="107">
                  <c:v>378.42</c:v>
                </c:pt>
                <c:pt idx="108">
                  <c:v>378.69</c:v>
                </c:pt>
                <c:pt idx="109">
                  <c:v>378.95</c:v>
                </c:pt>
                <c:pt idx="110">
                  <c:v>379.22</c:v>
                </c:pt>
                <c:pt idx="111">
                  <c:v>379.48</c:v>
                </c:pt>
                <c:pt idx="112">
                  <c:v>379.75</c:v>
                </c:pt>
                <c:pt idx="113">
                  <c:v>380.01</c:v>
                </c:pt>
                <c:pt idx="114">
                  <c:v>380.28</c:v>
                </c:pt>
                <c:pt idx="115">
                  <c:v>380.54</c:v>
                </c:pt>
                <c:pt idx="116">
                  <c:v>380.81</c:v>
                </c:pt>
                <c:pt idx="117">
                  <c:v>381.07</c:v>
                </c:pt>
                <c:pt idx="118">
                  <c:v>381.34</c:v>
                </c:pt>
                <c:pt idx="119">
                  <c:v>381.6</c:v>
                </c:pt>
                <c:pt idx="120">
                  <c:v>381.87</c:v>
                </c:pt>
                <c:pt idx="121">
                  <c:v>382.13</c:v>
                </c:pt>
                <c:pt idx="122">
                  <c:v>382.4</c:v>
                </c:pt>
                <c:pt idx="123">
                  <c:v>382.66</c:v>
                </c:pt>
                <c:pt idx="124">
                  <c:v>382.93</c:v>
                </c:pt>
                <c:pt idx="125">
                  <c:v>383.19</c:v>
                </c:pt>
                <c:pt idx="126">
                  <c:v>383.46</c:v>
                </c:pt>
                <c:pt idx="127">
                  <c:v>383.72</c:v>
                </c:pt>
                <c:pt idx="128">
                  <c:v>383.99</c:v>
                </c:pt>
                <c:pt idx="129">
                  <c:v>384.25</c:v>
                </c:pt>
                <c:pt idx="130">
                  <c:v>384.52</c:v>
                </c:pt>
                <c:pt idx="131">
                  <c:v>384.78</c:v>
                </c:pt>
                <c:pt idx="132">
                  <c:v>385.05</c:v>
                </c:pt>
                <c:pt idx="133">
                  <c:v>385.31</c:v>
                </c:pt>
                <c:pt idx="134">
                  <c:v>385.57</c:v>
                </c:pt>
                <c:pt idx="135">
                  <c:v>385.84</c:v>
                </c:pt>
                <c:pt idx="136">
                  <c:v>386.1</c:v>
                </c:pt>
                <c:pt idx="137">
                  <c:v>386.37</c:v>
                </c:pt>
                <c:pt idx="138">
                  <c:v>386.63</c:v>
                </c:pt>
                <c:pt idx="139">
                  <c:v>386.9</c:v>
                </c:pt>
                <c:pt idx="140">
                  <c:v>387.16</c:v>
                </c:pt>
                <c:pt idx="141">
                  <c:v>387.43</c:v>
                </c:pt>
                <c:pt idx="142">
                  <c:v>387.69</c:v>
                </c:pt>
                <c:pt idx="143">
                  <c:v>387.96</c:v>
                </c:pt>
                <c:pt idx="144">
                  <c:v>388.22</c:v>
                </c:pt>
                <c:pt idx="145">
                  <c:v>388.49</c:v>
                </c:pt>
                <c:pt idx="146">
                  <c:v>388.75</c:v>
                </c:pt>
                <c:pt idx="147">
                  <c:v>389.02</c:v>
                </c:pt>
                <c:pt idx="148">
                  <c:v>389.28</c:v>
                </c:pt>
                <c:pt idx="149">
                  <c:v>389.54</c:v>
                </c:pt>
                <c:pt idx="150">
                  <c:v>389.81</c:v>
                </c:pt>
                <c:pt idx="151">
                  <c:v>390.07</c:v>
                </c:pt>
                <c:pt idx="152">
                  <c:v>390.34</c:v>
                </c:pt>
                <c:pt idx="153">
                  <c:v>390.6</c:v>
                </c:pt>
                <c:pt idx="154">
                  <c:v>390.87</c:v>
                </c:pt>
                <c:pt idx="155">
                  <c:v>391.13</c:v>
                </c:pt>
                <c:pt idx="156">
                  <c:v>391.4</c:v>
                </c:pt>
                <c:pt idx="157">
                  <c:v>391.66</c:v>
                </c:pt>
                <c:pt idx="158">
                  <c:v>391.93</c:v>
                </c:pt>
                <c:pt idx="159">
                  <c:v>392.19</c:v>
                </c:pt>
                <c:pt idx="160">
                  <c:v>392.45</c:v>
                </c:pt>
                <c:pt idx="161">
                  <c:v>392.72</c:v>
                </c:pt>
                <c:pt idx="162">
                  <c:v>392.98</c:v>
                </c:pt>
                <c:pt idx="163">
                  <c:v>393.25</c:v>
                </c:pt>
                <c:pt idx="164">
                  <c:v>393.51</c:v>
                </c:pt>
                <c:pt idx="165">
                  <c:v>393.78</c:v>
                </c:pt>
                <c:pt idx="166">
                  <c:v>394.04</c:v>
                </c:pt>
                <c:pt idx="167">
                  <c:v>394.31</c:v>
                </c:pt>
                <c:pt idx="168">
                  <c:v>394.57</c:v>
                </c:pt>
                <c:pt idx="169">
                  <c:v>394.84</c:v>
                </c:pt>
                <c:pt idx="170">
                  <c:v>395.1</c:v>
                </c:pt>
                <c:pt idx="171">
                  <c:v>395.36</c:v>
                </c:pt>
                <c:pt idx="172">
                  <c:v>395.63</c:v>
                </c:pt>
                <c:pt idx="173">
                  <c:v>395.89</c:v>
                </c:pt>
                <c:pt idx="174">
                  <c:v>396.16</c:v>
                </c:pt>
                <c:pt idx="175">
                  <c:v>396.42</c:v>
                </c:pt>
                <c:pt idx="176">
                  <c:v>396.69</c:v>
                </c:pt>
                <c:pt idx="177">
                  <c:v>396.95</c:v>
                </c:pt>
                <c:pt idx="178">
                  <c:v>397.21</c:v>
                </c:pt>
                <c:pt idx="179">
                  <c:v>397.48</c:v>
                </c:pt>
                <c:pt idx="180">
                  <c:v>397.74</c:v>
                </c:pt>
                <c:pt idx="181">
                  <c:v>398.01</c:v>
                </c:pt>
                <c:pt idx="182">
                  <c:v>398.27</c:v>
                </c:pt>
                <c:pt idx="183">
                  <c:v>398.54</c:v>
                </c:pt>
                <c:pt idx="184">
                  <c:v>398.8</c:v>
                </c:pt>
                <c:pt idx="185">
                  <c:v>399.07</c:v>
                </c:pt>
                <c:pt idx="186">
                  <c:v>399.33</c:v>
                </c:pt>
                <c:pt idx="187">
                  <c:v>399.59</c:v>
                </c:pt>
                <c:pt idx="188">
                  <c:v>399.86</c:v>
                </c:pt>
                <c:pt idx="189">
                  <c:v>400.12</c:v>
                </c:pt>
                <c:pt idx="190">
                  <c:v>400.39</c:v>
                </c:pt>
                <c:pt idx="191">
                  <c:v>400.65</c:v>
                </c:pt>
                <c:pt idx="192">
                  <c:v>400.92</c:v>
                </c:pt>
                <c:pt idx="193">
                  <c:v>401.18</c:v>
                </c:pt>
                <c:pt idx="194">
                  <c:v>401.44</c:v>
                </c:pt>
                <c:pt idx="195">
                  <c:v>401.71</c:v>
                </c:pt>
                <c:pt idx="196">
                  <c:v>401.97</c:v>
                </c:pt>
                <c:pt idx="197">
                  <c:v>402.24</c:v>
                </c:pt>
                <c:pt idx="198">
                  <c:v>402.5</c:v>
                </c:pt>
                <c:pt idx="199">
                  <c:v>402.76</c:v>
                </c:pt>
                <c:pt idx="200">
                  <c:v>403.03</c:v>
                </c:pt>
                <c:pt idx="201">
                  <c:v>403.29</c:v>
                </c:pt>
                <c:pt idx="202">
                  <c:v>403.56</c:v>
                </c:pt>
                <c:pt idx="203">
                  <c:v>403.82</c:v>
                </c:pt>
                <c:pt idx="204">
                  <c:v>404.09</c:v>
                </c:pt>
                <c:pt idx="205">
                  <c:v>404.35</c:v>
                </c:pt>
                <c:pt idx="206">
                  <c:v>404.61</c:v>
                </c:pt>
                <c:pt idx="207">
                  <c:v>404.88</c:v>
                </c:pt>
                <c:pt idx="208">
                  <c:v>405.14</c:v>
                </c:pt>
                <c:pt idx="209">
                  <c:v>405.41</c:v>
                </c:pt>
                <c:pt idx="210">
                  <c:v>405.67</c:v>
                </c:pt>
                <c:pt idx="211">
                  <c:v>405.93</c:v>
                </c:pt>
                <c:pt idx="212">
                  <c:v>406.2</c:v>
                </c:pt>
                <c:pt idx="213">
                  <c:v>406.46</c:v>
                </c:pt>
                <c:pt idx="214">
                  <c:v>406.73</c:v>
                </c:pt>
                <c:pt idx="215">
                  <c:v>406.99</c:v>
                </c:pt>
                <c:pt idx="216">
                  <c:v>407.26</c:v>
                </c:pt>
                <c:pt idx="217">
                  <c:v>407.52</c:v>
                </c:pt>
                <c:pt idx="218">
                  <c:v>407.78</c:v>
                </c:pt>
                <c:pt idx="219">
                  <c:v>408.05</c:v>
                </c:pt>
                <c:pt idx="220">
                  <c:v>408.31</c:v>
                </c:pt>
                <c:pt idx="221">
                  <c:v>408.58</c:v>
                </c:pt>
                <c:pt idx="222">
                  <c:v>408.84</c:v>
                </c:pt>
                <c:pt idx="223">
                  <c:v>409.1</c:v>
                </c:pt>
                <c:pt idx="224">
                  <c:v>409.37</c:v>
                </c:pt>
                <c:pt idx="225">
                  <c:v>409.63</c:v>
                </c:pt>
                <c:pt idx="226">
                  <c:v>409.9</c:v>
                </c:pt>
                <c:pt idx="227">
                  <c:v>410.16</c:v>
                </c:pt>
                <c:pt idx="228">
                  <c:v>410.42</c:v>
                </c:pt>
                <c:pt idx="229">
                  <c:v>410.69</c:v>
                </c:pt>
                <c:pt idx="230">
                  <c:v>410.95</c:v>
                </c:pt>
                <c:pt idx="231">
                  <c:v>411.22</c:v>
                </c:pt>
                <c:pt idx="232">
                  <c:v>411.48</c:v>
                </c:pt>
                <c:pt idx="233">
                  <c:v>411.74</c:v>
                </c:pt>
                <c:pt idx="234">
                  <c:v>412.01</c:v>
                </c:pt>
                <c:pt idx="235">
                  <c:v>412.27</c:v>
                </c:pt>
                <c:pt idx="236">
                  <c:v>412.54</c:v>
                </c:pt>
                <c:pt idx="237">
                  <c:v>412.8</c:v>
                </c:pt>
                <c:pt idx="238">
                  <c:v>413.06</c:v>
                </c:pt>
                <c:pt idx="239">
                  <c:v>413.33</c:v>
                </c:pt>
                <c:pt idx="240">
                  <c:v>413.59</c:v>
                </c:pt>
                <c:pt idx="241">
                  <c:v>413.85</c:v>
                </c:pt>
                <c:pt idx="242">
                  <c:v>414.12</c:v>
                </c:pt>
                <c:pt idx="243">
                  <c:v>414.38</c:v>
                </c:pt>
                <c:pt idx="244">
                  <c:v>414.65</c:v>
                </c:pt>
                <c:pt idx="245">
                  <c:v>414.91</c:v>
                </c:pt>
                <c:pt idx="246">
                  <c:v>415.17</c:v>
                </c:pt>
                <c:pt idx="247">
                  <c:v>415.44</c:v>
                </c:pt>
                <c:pt idx="248">
                  <c:v>415.7</c:v>
                </c:pt>
                <c:pt idx="249">
                  <c:v>415.97</c:v>
                </c:pt>
                <c:pt idx="250">
                  <c:v>416.23</c:v>
                </c:pt>
                <c:pt idx="251">
                  <c:v>416.49</c:v>
                </c:pt>
                <c:pt idx="252">
                  <c:v>416.76</c:v>
                </c:pt>
                <c:pt idx="253">
                  <c:v>417.02</c:v>
                </c:pt>
                <c:pt idx="254">
                  <c:v>417.28</c:v>
                </c:pt>
                <c:pt idx="255">
                  <c:v>417.55</c:v>
                </c:pt>
                <c:pt idx="256">
                  <c:v>417.81</c:v>
                </c:pt>
                <c:pt idx="257">
                  <c:v>418.08</c:v>
                </c:pt>
                <c:pt idx="258">
                  <c:v>418.34</c:v>
                </c:pt>
                <c:pt idx="259">
                  <c:v>418.6</c:v>
                </c:pt>
                <c:pt idx="260">
                  <c:v>418.87</c:v>
                </c:pt>
                <c:pt idx="261">
                  <c:v>419.13</c:v>
                </c:pt>
                <c:pt idx="262">
                  <c:v>419.39</c:v>
                </c:pt>
                <c:pt idx="263">
                  <c:v>419.66</c:v>
                </c:pt>
                <c:pt idx="264">
                  <c:v>419.92</c:v>
                </c:pt>
                <c:pt idx="265">
                  <c:v>420.19</c:v>
                </c:pt>
                <c:pt idx="266">
                  <c:v>420.45</c:v>
                </c:pt>
                <c:pt idx="267">
                  <c:v>420.71</c:v>
                </c:pt>
                <c:pt idx="268">
                  <c:v>420.98</c:v>
                </c:pt>
                <c:pt idx="269">
                  <c:v>421.24</c:v>
                </c:pt>
                <c:pt idx="270">
                  <c:v>421.5</c:v>
                </c:pt>
                <c:pt idx="271">
                  <c:v>421.77</c:v>
                </c:pt>
                <c:pt idx="272">
                  <c:v>422.03</c:v>
                </c:pt>
                <c:pt idx="273">
                  <c:v>422.29</c:v>
                </c:pt>
                <c:pt idx="274">
                  <c:v>422.56</c:v>
                </c:pt>
                <c:pt idx="275">
                  <c:v>422.82</c:v>
                </c:pt>
                <c:pt idx="276">
                  <c:v>423.09</c:v>
                </c:pt>
                <c:pt idx="277">
                  <c:v>423.35</c:v>
                </c:pt>
                <c:pt idx="278">
                  <c:v>423.61</c:v>
                </c:pt>
                <c:pt idx="279">
                  <c:v>423.88</c:v>
                </c:pt>
                <c:pt idx="280">
                  <c:v>424.14</c:v>
                </c:pt>
                <c:pt idx="281">
                  <c:v>424.4</c:v>
                </c:pt>
                <c:pt idx="282">
                  <c:v>424.67</c:v>
                </c:pt>
                <c:pt idx="283">
                  <c:v>424.93</c:v>
                </c:pt>
                <c:pt idx="284">
                  <c:v>425.19</c:v>
                </c:pt>
                <c:pt idx="285">
                  <c:v>425.46</c:v>
                </c:pt>
                <c:pt idx="286">
                  <c:v>425.72</c:v>
                </c:pt>
                <c:pt idx="287">
                  <c:v>425.98</c:v>
                </c:pt>
                <c:pt idx="288">
                  <c:v>426.25</c:v>
                </c:pt>
                <c:pt idx="289">
                  <c:v>426.51</c:v>
                </c:pt>
                <c:pt idx="290">
                  <c:v>426.78</c:v>
                </c:pt>
                <c:pt idx="291">
                  <c:v>427.04</c:v>
                </c:pt>
                <c:pt idx="292">
                  <c:v>427.3</c:v>
                </c:pt>
                <c:pt idx="293">
                  <c:v>427.57</c:v>
                </c:pt>
                <c:pt idx="294">
                  <c:v>427.83</c:v>
                </c:pt>
                <c:pt idx="295">
                  <c:v>428.09</c:v>
                </c:pt>
                <c:pt idx="296">
                  <c:v>428.36</c:v>
                </c:pt>
                <c:pt idx="297">
                  <c:v>428.62</c:v>
                </c:pt>
                <c:pt idx="298">
                  <c:v>428.88</c:v>
                </c:pt>
                <c:pt idx="299">
                  <c:v>429.15</c:v>
                </c:pt>
                <c:pt idx="300">
                  <c:v>429.41</c:v>
                </c:pt>
                <c:pt idx="301">
                  <c:v>429.67</c:v>
                </c:pt>
                <c:pt idx="302">
                  <c:v>429.94</c:v>
                </c:pt>
                <c:pt idx="303">
                  <c:v>430.2</c:v>
                </c:pt>
                <c:pt idx="304">
                  <c:v>430.46</c:v>
                </c:pt>
                <c:pt idx="305">
                  <c:v>430.73</c:v>
                </c:pt>
                <c:pt idx="306">
                  <c:v>430.99</c:v>
                </c:pt>
                <c:pt idx="307">
                  <c:v>431.25</c:v>
                </c:pt>
                <c:pt idx="308">
                  <c:v>431.52</c:v>
                </c:pt>
                <c:pt idx="309">
                  <c:v>431.78</c:v>
                </c:pt>
                <c:pt idx="310">
                  <c:v>432.04</c:v>
                </c:pt>
                <c:pt idx="311">
                  <c:v>432.31</c:v>
                </c:pt>
                <c:pt idx="312">
                  <c:v>432.57</c:v>
                </c:pt>
                <c:pt idx="313">
                  <c:v>432.83</c:v>
                </c:pt>
                <c:pt idx="314">
                  <c:v>433.1</c:v>
                </c:pt>
                <c:pt idx="315">
                  <c:v>433.36</c:v>
                </c:pt>
                <c:pt idx="316">
                  <c:v>433.62</c:v>
                </c:pt>
                <c:pt idx="317">
                  <c:v>433.89</c:v>
                </c:pt>
                <c:pt idx="318">
                  <c:v>434.15</c:v>
                </c:pt>
                <c:pt idx="319">
                  <c:v>434.41</c:v>
                </c:pt>
                <c:pt idx="320">
                  <c:v>434.68</c:v>
                </c:pt>
                <c:pt idx="321">
                  <c:v>434.94</c:v>
                </c:pt>
                <c:pt idx="322">
                  <c:v>435.2</c:v>
                </c:pt>
                <c:pt idx="323">
                  <c:v>435.47</c:v>
                </c:pt>
                <c:pt idx="324">
                  <c:v>435.73</c:v>
                </c:pt>
                <c:pt idx="325">
                  <c:v>435.99</c:v>
                </c:pt>
                <c:pt idx="326">
                  <c:v>436.26</c:v>
                </c:pt>
                <c:pt idx="327">
                  <c:v>436.52</c:v>
                </c:pt>
                <c:pt idx="328">
                  <c:v>436.78</c:v>
                </c:pt>
                <c:pt idx="329">
                  <c:v>437.05</c:v>
                </c:pt>
                <c:pt idx="330">
                  <c:v>437.31</c:v>
                </c:pt>
                <c:pt idx="331">
                  <c:v>437.57</c:v>
                </c:pt>
                <c:pt idx="332">
                  <c:v>437.83</c:v>
                </c:pt>
                <c:pt idx="333">
                  <c:v>438.1</c:v>
                </c:pt>
                <c:pt idx="334">
                  <c:v>438.36</c:v>
                </c:pt>
                <c:pt idx="335">
                  <c:v>438.62</c:v>
                </c:pt>
                <c:pt idx="336">
                  <c:v>438.89</c:v>
                </c:pt>
                <c:pt idx="337">
                  <c:v>439.15</c:v>
                </c:pt>
                <c:pt idx="338">
                  <c:v>439.41</c:v>
                </c:pt>
                <c:pt idx="339">
                  <c:v>439.68</c:v>
                </c:pt>
                <c:pt idx="340">
                  <c:v>439.94</c:v>
                </c:pt>
                <c:pt idx="341">
                  <c:v>440.2</c:v>
                </c:pt>
                <c:pt idx="342">
                  <c:v>440.47</c:v>
                </c:pt>
                <c:pt idx="343">
                  <c:v>440.73</c:v>
                </c:pt>
                <c:pt idx="344">
                  <c:v>440.99</c:v>
                </c:pt>
                <c:pt idx="345">
                  <c:v>441.25</c:v>
                </c:pt>
                <c:pt idx="346">
                  <c:v>441.52</c:v>
                </c:pt>
                <c:pt idx="347">
                  <c:v>441.78</c:v>
                </c:pt>
                <c:pt idx="348">
                  <c:v>442.04</c:v>
                </c:pt>
                <c:pt idx="349">
                  <c:v>442.31</c:v>
                </c:pt>
                <c:pt idx="350">
                  <c:v>442.57</c:v>
                </c:pt>
                <c:pt idx="351">
                  <c:v>442.83</c:v>
                </c:pt>
                <c:pt idx="352">
                  <c:v>443.1</c:v>
                </c:pt>
                <c:pt idx="353">
                  <c:v>443.36</c:v>
                </c:pt>
                <c:pt idx="354">
                  <c:v>443.62</c:v>
                </c:pt>
                <c:pt idx="355">
                  <c:v>443.89</c:v>
                </c:pt>
                <c:pt idx="356">
                  <c:v>444.15</c:v>
                </c:pt>
                <c:pt idx="357">
                  <c:v>444.41</c:v>
                </c:pt>
                <c:pt idx="358">
                  <c:v>444.67</c:v>
                </c:pt>
                <c:pt idx="359">
                  <c:v>444.94</c:v>
                </c:pt>
                <c:pt idx="360">
                  <c:v>445.2</c:v>
                </c:pt>
                <c:pt idx="361">
                  <c:v>445.46</c:v>
                </c:pt>
                <c:pt idx="362">
                  <c:v>445.73</c:v>
                </c:pt>
                <c:pt idx="363">
                  <c:v>445.99</c:v>
                </c:pt>
                <c:pt idx="364">
                  <c:v>446.25</c:v>
                </c:pt>
                <c:pt idx="365">
                  <c:v>446.51</c:v>
                </c:pt>
                <c:pt idx="366">
                  <c:v>446.78</c:v>
                </c:pt>
                <c:pt idx="367">
                  <c:v>447.04</c:v>
                </c:pt>
                <c:pt idx="368">
                  <c:v>447.3</c:v>
                </c:pt>
                <c:pt idx="369">
                  <c:v>447.57</c:v>
                </c:pt>
                <c:pt idx="370">
                  <c:v>447.83</c:v>
                </c:pt>
                <c:pt idx="371">
                  <c:v>448.09</c:v>
                </c:pt>
                <c:pt idx="372">
                  <c:v>448.35</c:v>
                </c:pt>
                <c:pt idx="373">
                  <c:v>448.62</c:v>
                </c:pt>
                <c:pt idx="374">
                  <c:v>448.88</c:v>
                </c:pt>
                <c:pt idx="375">
                  <c:v>449.14</c:v>
                </c:pt>
                <c:pt idx="376">
                  <c:v>449.41</c:v>
                </c:pt>
                <c:pt idx="377">
                  <c:v>449.67</c:v>
                </c:pt>
                <c:pt idx="378">
                  <c:v>449.93</c:v>
                </c:pt>
                <c:pt idx="379">
                  <c:v>450.19</c:v>
                </c:pt>
                <c:pt idx="380">
                  <c:v>450.46</c:v>
                </c:pt>
                <c:pt idx="381">
                  <c:v>450.72</c:v>
                </c:pt>
                <c:pt idx="382">
                  <c:v>450.98</c:v>
                </c:pt>
                <c:pt idx="383">
                  <c:v>451.24</c:v>
                </c:pt>
                <c:pt idx="384">
                  <c:v>451.51</c:v>
                </c:pt>
                <c:pt idx="385">
                  <c:v>451.77</c:v>
                </c:pt>
                <c:pt idx="386">
                  <c:v>452.03</c:v>
                </c:pt>
                <c:pt idx="387">
                  <c:v>452.3</c:v>
                </c:pt>
                <c:pt idx="388">
                  <c:v>452.56</c:v>
                </c:pt>
                <c:pt idx="389">
                  <c:v>452.82</c:v>
                </c:pt>
                <c:pt idx="390">
                  <c:v>453.08</c:v>
                </c:pt>
                <c:pt idx="391">
                  <c:v>453.35</c:v>
                </c:pt>
                <c:pt idx="392">
                  <c:v>453.61</c:v>
                </c:pt>
                <c:pt idx="393">
                  <c:v>453.87</c:v>
                </c:pt>
                <c:pt idx="394">
                  <c:v>454.13</c:v>
                </c:pt>
                <c:pt idx="395">
                  <c:v>454.4</c:v>
                </c:pt>
                <c:pt idx="396">
                  <c:v>454.66</c:v>
                </c:pt>
                <c:pt idx="397">
                  <c:v>454.92</c:v>
                </c:pt>
                <c:pt idx="398">
                  <c:v>455.19</c:v>
                </c:pt>
                <c:pt idx="399">
                  <c:v>455.45</c:v>
                </c:pt>
                <c:pt idx="400">
                  <c:v>455.71</c:v>
                </c:pt>
                <c:pt idx="401">
                  <c:v>455.97</c:v>
                </c:pt>
                <c:pt idx="402">
                  <c:v>456.24</c:v>
                </c:pt>
                <c:pt idx="403">
                  <c:v>456.5</c:v>
                </c:pt>
                <c:pt idx="404">
                  <c:v>456.76</c:v>
                </c:pt>
                <c:pt idx="405">
                  <c:v>457.02</c:v>
                </c:pt>
                <c:pt idx="406">
                  <c:v>457.29</c:v>
                </c:pt>
                <c:pt idx="407">
                  <c:v>457.55</c:v>
                </c:pt>
                <c:pt idx="408">
                  <c:v>457.81</c:v>
                </c:pt>
                <c:pt idx="409">
                  <c:v>458.07</c:v>
                </c:pt>
                <c:pt idx="410">
                  <c:v>458.34</c:v>
                </c:pt>
                <c:pt idx="411">
                  <c:v>458.6</c:v>
                </c:pt>
                <c:pt idx="412">
                  <c:v>458.86</c:v>
                </c:pt>
                <c:pt idx="413">
                  <c:v>459.12</c:v>
                </c:pt>
                <c:pt idx="414">
                  <c:v>459.39</c:v>
                </c:pt>
                <c:pt idx="415">
                  <c:v>459.65</c:v>
                </c:pt>
                <c:pt idx="416">
                  <c:v>459.91</c:v>
                </c:pt>
                <c:pt idx="417">
                  <c:v>460.17</c:v>
                </c:pt>
                <c:pt idx="418">
                  <c:v>460.44</c:v>
                </c:pt>
                <c:pt idx="419">
                  <c:v>460.7</c:v>
                </c:pt>
                <c:pt idx="420">
                  <c:v>460.96</c:v>
                </c:pt>
                <c:pt idx="421">
                  <c:v>461.22</c:v>
                </c:pt>
                <c:pt idx="422">
                  <c:v>461.49</c:v>
                </c:pt>
                <c:pt idx="423">
                  <c:v>461.75</c:v>
                </c:pt>
                <c:pt idx="424">
                  <c:v>462.01</c:v>
                </c:pt>
                <c:pt idx="425">
                  <c:v>462.27</c:v>
                </c:pt>
                <c:pt idx="426">
                  <c:v>462.54</c:v>
                </c:pt>
                <c:pt idx="427">
                  <c:v>462.8</c:v>
                </c:pt>
                <c:pt idx="428">
                  <c:v>463.06</c:v>
                </c:pt>
                <c:pt idx="429">
                  <c:v>463.32</c:v>
                </c:pt>
                <c:pt idx="430">
                  <c:v>463.58</c:v>
                </c:pt>
                <c:pt idx="431">
                  <c:v>463.85</c:v>
                </c:pt>
                <c:pt idx="432">
                  <c:v>464.11</c:v>
                </c:pt>
                <c:pt idx="433">
                  <c:v>464.37</c:v>
                </c:pt>
                <c:pt idx="434">
                  <c:v>464.63</c:v>
                </c:pt>
                <c:pt idx="435">
                  <c:v>464.9</c:v>
                </c:pt>
                <c:pt idx="436">
                  <c:v>465.16</c:v>
                </c:pt>
                <c:pt idx="437">
                  <c:v>465.42</c:v>
                </c:pt>
                <c:pt idx="438">
                  <c:v>465.68</c:v>
                </c:pt>
                <c:pt idx="439">
                  <c:v>465.95</c:v>
                </c:pt>
                <c:pt idx="440">
                  <c:v>466.21</c:v>
                </c:pt>
                <c:pt idx="441">
                  <c:v>466.47</c:v>
                </c:pt>
                <c:pt idx="442">
                  <c:v>466.73</c:v>
                </c:pt>
                <c:pt idx="443">
                  <c:v>466.99</c:v>
                </c:pt>
                <c:pt idx="444">
                  <c:v>467.26</c:v>
                </c:pt>
                <c:pt idx="445">
                  <c:v>467.52</c:v>
                </c:pt>
                <c:pt idx="446">
                  <c:v>467.78</c:v>
                </c:pt>
                <c:pt idx="447">
                  <c:v>468.04</c:v>
                </c:pt>
                <c:pt idx="448">
                  <c:v>468.31</c:v>
                </c:pt>
                <c:pt idx="449">
                  <c:v>468.57</c:v>
                </c:pt>
                <c:pt idx="450">
                  <c:v>468.83</c:v>
                </c:pt>
                <c:pt idx="451">
                  <c:v>469.09</c:v>
                </c:pt>
                <c:pt idx="452">
                  <c:v>469.35</c:v>
                </c:pt>
                <c:pt idx="453">
                  <c:v>469.62</c:v>
                </c:pt>
                <c:pt idx="454">
                  <c:v>469.88</c:v>
                </c:pt>
                <c:pt idx="455">
                  <c:v>470.14</c:v>
                </c:pt>
                <c:pt idx="456">
                  <c:v>470.4</c:v>
                </c:pt>
                <c:pt idx="457">
                  <c:v>470.67</c:v>
                </c:pt>
                <c:pt idx="458">
                  <c:v>470.93</c:v>
                </c:pt>
                <c:pt idx="459">
                  <c:v>471.19</c:v>
                </c:pt>
                <c:pt idx="460">
                  <c:v>471.45</c:v>
                </c:pt>
                <c:pt idx="461">
                  <c:v>471.71</c:v>
                </c:pt>
                <c:pt idx="462">
                  <c:v>471.98</c:v>
                </c:pt>
                <c:pt idx="463">
                  <c:v>472.24</c:v>
                </c:pt>
                <c:pt idx="464">
                  <c:v>472.5</c:v>
                </c:pt>
                <c:pt idx="465">
                  <c:v>472.76</c:v>
                </c:pt>
                <c:pt idx="466">
                  <c:v>473.02</c:v>
                </c:pt>
                <c:pt idx="467">
                  <c:v>473.29</c:v>
                </c:pt>
                <c:pt idx="468">
                  <c:v>473.55</c:v>
                </c:pt>
                <c:pt idx="469">
                  <c:v>473.81</c:v>
                </c:pt>
                <c:pt idx="470">
                  <c:v>474.07</c:v>
                </c:pt>
                <c:pt idx="471">
                  <c:v>474.33</c:v>
                </c:pt>
                <c:pt idx="472">
                  <c:v>474.6</c:v>
                </c:pt>
                <c:pt idx="473">
                  <c:v>474.86</c:v>
                </c:pt>
                <c:pt idx="474">
                  <c:v>475.12</c:v>
                </c:pt>
                <c:pt idx="475">
                  <c:v>475.38</c:v>
                </c:pt>
                <c:pt idx="476">
                  <c:v>475.64</c:v>
                </c:pt>
                <c:pt idx="477">
                  <c:v>475.91</c:v>
                </c:pt>
                <c:pt idx="478">
                  <c:v>476.17</c:v>
                </c:pt>
                <c:pt idx="479">
                  <c:v>476.43</c:v>
                </c:pt>
                <c:pt idx="480">
                  <c:v>476.69</c:v>
                </c:pt>
                <c:pt idx="481">
                  <c:v>476.95</c:v>
                </c:pt>
                <c:pt idx="482">
                  <c:v>477.22</c:v>
                </c:pt>
                <c:pt idx="483">
                  <c:v>477.48</c:v>
                </c:pt>
                <c:pt idx="484">
                  <c:v>477.74</c:v>
                </c:pt>
                <c:pt idx="485">
                  <c:v>478</c:v>
                </c:pt>
                <c:pt idx="486">
                  <c:v>478.26</c:v>
                </c:pt>
                <c:pt idx="487">
                  <c:v>478.53</c:v>
                </c:pt>
                <c:pt idx="488">
                  <c:v>478.79</c:v>
                </c:pt>
                <c:pt idx="489">
                  <c:v>479.05</c:v>
                </c:pt>
                <c:pt idx="490">
                  <c:v>479.31</c:v>
                </c:pt>
                <c:pt idx="491">
                  <c:v>479.57</c:v>
                </c:pt>
                <c:pt idx="492">
                  <c:v>479.84</c:v>
                </c:pt>
                <c:pt idx="493">
                  <c:v>480.1</c:v>
                </c:pt>
                <c:pt idx="494">
                  <c:v>480.36</c:v>
                </c:pt>
                <c:pt idx="495">
                  <c:v>480.62</c:v>
                </c:pt>
                <c:pt idx="496">
                  <c:v>480.88</c:v>
                </c:pt>
                <c:pt idx="497">
                  <c:v>481.14</c:v>
                </c:pt>
                <c:pt idx="498">
                  <c:v>481.41</c:v>
                </c:pt>
                <c:pt idx="499">
                  <c:v>481.67</c:v>
                </c:pt>
                <c:pt idx="500">
                  <c:v>481.93</c:v>
                </c:pt>
                <c:pt idx="501">
                  <c:v>482.19</c:v>
                </c:pt>
                <c:pt idx="502">
                  <c:v>482.45</c:v>
                </c:pt>
                <c:pt idx="503">
                  <c:v>482.72</c:v>
                </c:pt>
                <c:pt idx="504">
                  <c:v>482.98</c:v>
                </c:pt>
                <c:pt idx="505">
                  <c:v>483.24</c:v>
                </c:pt>
                <c:pt idx="506">
                  <c:v>483.5</c:v>
                </c:pt>
                <c:pt idx="507">
                  <c:v>483.76</c:v>
                </c:pt>
                <c:pt idx="508">
                  <c:v>484.02</c:v>
                </c:pt>
                <c:pt idx="509">
                  <c:v>484.29</c:v>
                </c:pt>
                <c:pt idx="510">
                  <c:v>484.55</c:v>
                </c:pt>
                <c:pt idx="511">
                  <c:v>484.81</c:v>
                </c:pt>
                <c:pt idx="512">
                  <c:v>485.07</c:v>
                </c:pt>
                <c:pt idx="513">
                  <c:v>485.33</c:v>
                </c:pt>
                <c:pt idx="514">
                  <c:v>485.59</c:v>
                </c:pt>
                <c:pt idx="515">
                  <c:v>485.86</c:v>
                </c:pt>
                <c:pt idx="516">
                  <c:v>486.12</c:v>
                </c:pt>
                <c:pt idx="517">
                  <c:v>486.38</c:v>
                </c:pt>
                <c:pt idx="518">
                  <c:v>486.64</c:v>
                </c:pt>
                <c:pt idx="519">
                  <c:v>486.9</c:v>
                </c:pt>
                <c:pt idx="520">
                  <c:v>487.16</c:v>
                </c:pt>
                <c:pt idx="521">
                  <c:v>487.43</c:v>
                </c:pt>
                <c:pt idx="522">
                  <c:v>487.69</c:v>
                </c:pt>
                <c:pt idx="523">
                  <c:v>487.95</c:v>
                </c:pt>
                <c:pt idx="524">
                  <c:v>488.21</c:v>
                </c:pt>
                <c:pt idx="525">
                  <c:v>488.47</c:v>
                </c:pt>
                <c:pt idx="526">
                  <c:v>488.73</c:v>
                </c:pt>
                <c:pt idx="527">
                  <c:v>489</c:v>
                </c:pt>
                <c:pt idx="528">
                  <c:v>489.26</c:v>
                </c:pt>
                <c:pt idx="529">
                  <c:v>489.52</c:v>
                </c:pt>
                <c:pt idx="530">
                  <c:v>489.78</c:v>
                </c:pt>
                <c:pt idx="531">
                  <c:v>490.04</c:v>
                </c:pt>
                <c:pt idx="532">
                  <c:v>490.3</c:v>
                </c:pt>
                <c:pt idx="533">
                  <c:v>490.57</c:v>
                </c:pt>
                <c:pt idx="534">
                  <c:v>490.83</c:v>
                </c:pt>
                <c:pt idx="535">
                  <c:v>491.09</c:v>
                </c:pt>
                <c:pt idx="536">
                  <c:v>491.35</c:v>
                </c:pt>
                <c:pt idx="537">
                  <c:v>491.61</c:v>
                </c:pt>
                <c:pt idx="538">
                  <c:v>491.87</c:v>
                </c:pt>
                <c:pt idx="539">
                  <c:v>492.13</c:v>
                </c:pt>
                <c:pt idx="540">
                  <c:v>492.4</c:v>
                </c:pt>
                <c:pt idx="541">
                  <c:v>492.66</c:v>
                </c:pt>
                <c:pt idx="542">
                  <c:v>492.92</c:v>
                </c:pt>
                <c:pt idx="543">
                  <c:v>493.18</c:v>
                </c:pt>
                <c:pt idx="544">
                  <c:v>493.44</c:v>
                </c:pt>
                <c:pt idx="545">
                  <c:v>493.7</c:v>
                </c:pt>
                <c:pt idx="546">
                  <c:v>493.96</c:v>
                </c:pt>
                <c:pt idx="547">
                  <c:v>494.23</c:v>
                </c:pt>
                <c:pt idx="548">
                  <c:v>494.49</c:v>
                </c:pt>
                <c:pt idx="549">
                  <c:v>494.75</c:v>
                </c:pt>
                <c:pt idx="550">
                  <c:v>495.01</c:v>
                </c:pt>
                <c:pt idx="551">
                  <c:v>495.27</c:v>
                </c:pt>
                <c:pt idx="552">
                  <c:v>495.53</c:v>
                </c:pt>
                <c:pt idx="553">
                  <c:v>495.79</c:v>
                </c:pt>
                <c:pt idx="554">
                  <c:v>496.06</c:v>
                </c:pt>
                <c:pt idx="555">
                  <c:v>496.32</c:v>
                </c:pt>
                <c:pt idx="556">
                  <c:v>496.58</c:v>
                </c:pt>
                <c:pt idx="557">
                  <c:v>496.84</c:v>
                </c:pt>
                <c:pt idx="558">
                  <c:v>497.1</c:v>
                </c:pt>
                <c:pt idx="559">
                  <c:v>497.36</c:v>
                </c:pt>
                <c:pt idx="560">
                  <c:v>497.62</c:v>
                </c:pt>
                <c:pt idx="561">
                  <c:v>497.88</c:v>
                </c:pt>
                <c:pt idx="562">
                  <c:v>498.15</c:v>
                </c:pt>
                <c:pt idx="563">
                  <c:v>498.41</c:v>
                </c:pt>
                <c:pt idx="564">
                  <c:v>498.67</c:v>
                </c:pt>
                <c:pt idx="565">
                  <c:v>498.93</c:v>
                </c:pt>
                <c:pt idx="566">
                  <c:v>499.19</c:v>
                </c:pt>
                <c:pt idx="567">
                  <c:v>499.45</c:v>
                </c:pt>
                <c:pt idx="568">
                  <c:v>499.71</c:v>
                </c:pt>
                <c:pt idx="569">
                  <c:v>499.97</c:v>
                </c:pt>
                <c:pt idx="570">
                  <c:v>500.24</c:v>
                </c:pt>
                <c:pt idx="571">
                  <c:v>500.5</c:v>
                </c:pt>
                <c:pt idx="572">
                  <c:v>500.76</c:v>
                </c:pt>
                <c:pt idx="573">
                  <c:v>501.02</c:v>
                </c:pt>
                <c:pt idx="574">
                  <c:v>501.28</c:v>
                </c:pt>
                <c:pt idx="575">
                  <c:v>501.54</c:v>
                </c:pt>
                <c:pt idx="576">
                  <c:v>501.8</c:v>
                </c:pt>
                <c:pt idx="577">
                  <c:v>502.06</c:v>
                </c:pt>
                <c:pt idx="578">
                  <c:v>502.33</c:v>
                </c:pt>
                <c:pt idx="579">
                  <c:v>502.59</c:v>
                </c:pt>
                <c:pt idx="580">
                  <c:v>502.85</c:v>
                </c:pt>
                <c:pt idx="581">
                  <c:v>503.11</c:v>
                </c:pt>
                <c:pt idx="582">
                  <c:v>503.37</c:v>
                </c:pt>
                <c:pt idx="583">
                  <c:v>503.63</c:v>
                </c:pt>
                <c:pt idx="584">
                  <c:v>503.89</c:v>
                </c:pt>
                <c:pt idx="585">
                  <c:v>504.15</c:v>
                </c:pt>
                <c:pt idx="586">
                  <c:v>504.41</c:v>
                </c:pt>
                <c:pt idx="587">
                  <c:v>504.68</c:v>
                </c:pt>
                <c:pt idx="588">
                  <c:v>504.94</c:v>
                </c:pt>
                <c:pt idx="589">
                  <c:v>505.2</c:v>
                </c:pt>
                <c:pt idx="590">
                  <c:v>505.46</c:v>
                </c:pt>
                <c:pt idx="591">
                  <c:v>505.72</c:v>
                </c:pt>
                <c:pt idx="592">
                  <c:v>505.98</c:v>
                </c:pt>
                <c:pt idx="593">
                  <c:v>506.24</c:v>
                </c:pt>
                <c:pt idx="594">
                  <c:v>506.5</c:v>
                </c:pt>
                <c:pt idx="595">
                  <c:v>506.76</c:v>
                </c:pt>
                <c:pt idx="596">
                  <c:v>507.02</c:v>
                </c:pt>
                <c:pt idx="597">
                  <c:v>507.29</c:v>
                </c:pt>
                <c:pt idx="598">
                  <c:v>507.55</c:v>
                </c:pt>
                <c:pt idx="599">
                  <c:v>507.81</c:v>
                </c:pt>
                <c:pt idx="600">
                  <c:v>508.07</c:v>
                </c:pt>
                <c:pt idx="601">
                  <c:v>508.33</c:v>
                </c:pt>
                <c:pt idx="602">
                  <c:v>508.59</c:v>
                </c:pt>
                <c:pt idx="603">
                  <c:v>508.85</c:v>
                </c:pt>
                <c:pt idx="604">
                  <c:v>509.11</c:v>
                </c:pt>
                <c:pt idx="605">
                  <c:v>509.37</c:v>
                </c:pt>
                <c:pt idx="606">
                  <c:v>509.63</c:v>
                </c:pt>
                <c:pt idx="607">
                  <c:v>509.9</c:v>
                </c:pt>
                <c:pt idx="608">
                  <c:v>510.16</c:v>
                </c:pt>
                <c:pt idx="609">
                  <c:v>510.42</c:v>
                </c:pt>
                <c:pt idx="610">
                  <c:v>510.68</c:v>
                </c:pt>
                <c:pt idx="611">
                  <c:v>510.94</c:v>
                </c:pt>
                <c:pt idx="612">
                  <c:v>511.2</c:v>
                </c:pt>
                <c:pt idx="613">
                  <c:v>511.46</c:v>
                </c:pt>
                <c:pt idx="614">
                  <c:v>511.72</c:v>
                </c:pt>
                <c:pt idx="615">
                  <c:v>511.98</c:v>
                </c:pt>
                <c:pt idx="616">
                  <c:v>512.24</c:v>
                </c:pt>
                <c:pt idx="617">
                  <c:v>512.5</c:v>
                </c:pt>
                <c:pt idx="618">
                  <c:v>512.76</c:v>
                </c:pt>
                <c:pt idx="619">
                  <c:v>513.03</c:v>
                </c:pt>
                <c:pt idx="620">
                  <c:v>513.29</c:v>
                </c:pt>
                <c:pt idx="621">
                  <c:v>513.54999999999995</c:v>
                </c:pt>
                <c:pt idx="622">
                  <c:v>513.80999999999995</c:v>
                </c:pt>
                <c:pt idx="623">
                  <c:v>514.07000000000005</c:v>
                </c:pt>
                <c:pt idx="624">
                  <c:v>514.33000000000004</c:v>
                </c:pt>
                <c:pt idx="625">
                  <c:v>514.59</c:v>
                </c:pt>
                <c:pt idx="626">
                  <c:v>514.85</c:v>
                </c:pt>
                <c:pt idx="627">
                  <c:v>515.11</c:v>
                </c:pt>
                <c:pt idx="628">
                  <c:v>515.37</c:v>
                </c:pt>
                <c:pt idx="629">
                  <c:v>515.63</c:v>
                </c:pt>
                <c:pt idx="630">
                  <c:v>515.89</c:v>
                </c:pt>
                <c:pt idx="631">
                  <c:v>516.15</c:v>
                </c:pt>
                <c:pt idx="632">
                  <c:v>516.41999999999996</c:v>
                </c:pt>
                <c:pt idx="633">
                  <c:v>516.67999999999995</c:v>
                </c:pt>
                <c:pt idx="634">
                  <c:v>516.94000000000005</c:v>
                </c:pt>
                <c:pt idx="635">
                  <c:v>517.20000000000005</c:v>
                </c:pt>
                <c:pt idx="636">
                  <c:v>517.46</c:v>
                </c:pt>
                <c:pt idx="637">
                  <c:v>517.72</c:v>
                </c:pt>
                <c:pt idx="638">
                  <c:v>517.98</c:v>
                </c:pt>
                <c:pt idx="639">
                  <c:v>518.24</c:v>
                </c:pt>
                <c:pt idx="640">
                  <c:v>518.5</c:v>
                </c:pt>
                <c:pt idx="641">
                  <c:v>518.76</c:v>
                </c:pt>
                <c:pt idx="642">
                  <c:v>519.02</c:v>
                </c:pt>
                <c:pt idx="643">
                  <c:v>519.28</c:v>
                </c:pt>
                <c:pt idx="644">
                  <c:v>519.54</c:v>
                </c:pt>
                <c:pt idx="645">
                  <c:v>519.79999999999995</c:v>
                </c:pt>
                <c:pt idx="646">
                  <c:v>520.05999999999995</c:v>
                </c:pt>
                <c:pt idx="647">
                  <c:v>520.33000000000004</c:v>
                </c:pt>
                <c:pt idx="648">
                  <c:v>520.59</c:v>
                </c:pt>
                <c:pt idx="649">
                  <c:v>520.85</c:v>
                </c:pt>
                <c:pt idx="650">
                  <c:v>521.11</c:v>
                </c:pt>
                <c:pt idx="651">
                  <c:v>521.37</c:v>
                </c:pt>
                <c:pt idx="652">
                  <c:v>521.63</c:v>
                </c:pt>
                <c:pt idx="653">
                  <c:v>521.89</c:v>
                </c:pt>
                <c:pt idx="654">
                  <c:v>522.15</c:v>
                </c:pt>
                <c:pt idx="655">
                  <c:v>522.41</c:v>
                </c:pt>
                <c:pt idx="656">
                  <c:v>522.66999999999996</c:v>
                </c:pt>
                <c:pt idx="657">
                  <c:v>522.92999999999995</c:v>
                </c:pt>
                <c:pt idx="658">
                  <c:v>523.19000000000005</c:v>
                </c:pt>
                <c:pt idx="659">
                  <c:v>523.45000000000005</c:v>
                </c:pt>
                <c:pt idx="660">
                  <c:v>523.71</c:v>
                </c:pt>
                <c:pt idx="661">
                  <c:v>523.97</c:v>
                </c:pt>
                <c:pt idx="662">
                  <c:v>524.23</c:v>
                </c:pt>
                <c:pt idx="663">
                  <c:v>524.49</c:v>
                </c:pt>
                <c:pt idx="664">
                  <c:v>524.75</c:v>
                </c:pt>
                <c:pt idx="665">
                  <c:v>525.01</c:v>
                </c:pt>
                <c:pt idx="666">
                  <c:v>525.27</c:v>
                </c:pt>
                <c:pt idx="667">
                  <c:v>525.54</c:v>
                </c:pt>
                <c:pt idx="668">
                  <c:v>525.79999999999995</c:v>
                </c:pt>
                <c:pt idx="669">
                  <c:v>526.05999999999995</c:v>
                </c:pt>
                <c:pt idx="670">
                  <c:v>526.32000000000005</c:v>
                </c:pt>
                <c:pt idx="671">
                  <c:v>526.58000000000004</c:v>
                </c:pt>
                <c:pt idx="672">
                  <c:v>526.84</c:v>
                </c:pt>
                <c:pt idx="673">
                  <c:v>527.1</c:v>
                </c:pt>
                <c:pt idx="674">
                  <c:v>527.36</c:v>
                </c:pt>
                <c:pt idx="675">
                  <c:v>527.62</c:v>
                </c:pt>
                <c:pt idx="676">
                  <c:v>527.88</c:v>
                </c:pt>
                <c:pt idx="677">
                  <c:v>528.14</c:v>
                </c:pt>
                <c:pt idx="678">
                  <c:v>528.4</c:v>
                </c:pt>
                <c:pt idx="679">
                  <c:v>528.66</c:v>
                </c:pt>
                <c:pt idx="680">
                  <c:v>528.91999999999996</c:v>
                </c:pt>
                <c:pt idx="681">
                  <c:v>529.17999999999995</c:v>
                </c:pt>
                <c:pt idx="682">
                  <c:v>529.44000000000005</c:v>
                </c:pt>
                <c:pt idx="683">
                  <c:v>529.70000000000005</c:v>
                </c:pt>
                <c:pt idx="684">
                  <c:v>529.96</c:v>
                </c:pt>
                <c:pt idx="685">
                  <c:v>530.22</c:v>
                </c:pt>
                <c:pt idx="686">
                  <c:v>530.48</c:v>
                </c:pt>
                <c:pt idx="687">
                  <c:v>530.74</c:v>
                </c:pt>
                <c:pt idx="688">
                  <c:v>531</c:v>
                </c:pt>
                <c:pt idx="689">
                  <c:v>531.26</c:v>
                </c:pt>
                <c:pt idx="690">
                  <c:v>531.52</c:v>
                </c:pt>
                <c:pt idx="691">
                  <c:v>531.78</c:v>
                </c:pt>
                <c:pt idx="692">
                  <c:v>532.04</c:v>
                </c:pt>
                <c:pt idx="693">
                  <c:v>532.29999999999995</c:v>
                </c:pt>
                <c:pt idx="694">
                  <c:v>532.55999999999995</c:v>
                </c:pt>
                <c:pt idx="695">
                  <c:v>532.82000000000005</c:v>
                </c:pt>
                <c:pt idx="696">
                  <c:v>533.08000000000004</c:v>
                </c:pt>
                <c:pt idx="697">
                  <c:v>533.34</c:v>
                </c:pt>
                <c:pt idx="698">
                  <c:v>533.6</c:v>
                </c:pt>
                <c:pt idx="699">
                  <c:v>533.86</c:v>
                </c:pt>
                <c:pt idx="700">
                  <c:v>534.12</c:v>
                </c:pt>
                <c:pt idx="701">
                  <c:v>534.38</c:v>
                </c:pt>
                <c:pt idx="702">
                  <c:v>534.65</c:v>
                </c:pt>
                <c:pt idx="703">
                  <c:v>534.91</c:v>
                </c:pt>
                <c:pt idx="704">
                  <c:v>535.16999999999996</c:v>
                </c:pt>
                <c:pt idx="705">
                  <c:v>535.42999999999995</c:v>
                </c:pt>
                <c:pt idx="706">
                  <c:v>535.69000000000005</c:v>
                </c:pt>
                <c:pt idx="707">
                  <c:v>535.95000000000005</c:v>
                </c:pt>
                <c:pt idx="708">
                  <c:v>536.21</c:v>
                </c:pt>
                <c:pt idx="709">
                  <c:v>536.47</c:v>
                </c:pt>
                <c:pt idx="710">
                  <c:v>536.73</c:v>
                </c:pt>
                <c:pt idx="711">
                  <c:v>536.99</c:v>
                </c:pt>
                <c:pt idx="712">
                  <c:v>537.25</c:v>
                </c:pt>
                <c:pt idx="713">
                  <c:v>537.51</c:v>
                </c:pt>
                <c:pt idx="714">
                  <c:v>537.77</c:v>
                </c:pt>
                <c:pt idx="715">
                  <c:v>538.03</c:v>
                </c:pt>
                <c:pt idx="716">
                  <c:v>538.29</c:v>
                </c:pt>
                <c:pt idx="717">
                  <c:v>538.54999999999995</c:v>
                </c:pt>
                <c:pt idx="718">
                  <c:v>538.80999999999995</c:v>
                </c:pt>
                <c:pt idx="719">
                  <c:v>539.07000000000005</c:v>
                </c:pt>
                <c:pt idx="720">
                  <c:v>539.33000000000004</c:v>
                </c:pt>
                <c:pt idx="721">
                  <c:v>539.59</c:v>
                </c:pt>
                <c:pt idx="722">
                  <c:v>539.85</c:v>
                </c:pt>
                <c:pt idx="723">
                  <c:v>540.11</c:v>
                </c:pt>
                <c:pt idx="724">
                  <c:v>540.37</c:v>
                </c:pt>
                <c:pt idx="725">
                  <c:v>540.63</c:v>
                </c:pt>
                <c:pt idx="726">
                  <c:v>540.89</c:v>
                </c:pt>
                <c:pt idx="727">
                  <c:v>541.15</c:v>
                </c:pt>
                <c:pt idx="728">
                  <c:v>541.41</c:v>
                </c:pt>
                <c:pt idx="729">
                  <c:v>541.66999999999996</c:v>
                </c:pt>
                <c:pt idx="730">
                  <c:v>541.92999999999995</c:v>
                </c:pt>
                <c:pt idx="731">
                  <c:v>542.19000000000005</c:v>
                </c:pt>
                <c:pt idx="732">
                  <c:v>542.45000000000005</c:v>
                </c:pt>
                <c:pt idx="733">
                  <c:v>542.71</c:v>
                </c:pt>
                <c:pt idx="734">
                  <c:v>542.96</c:v>
                </c:pt>
                <c:pt idx="735">
                  <c:v>543.22</c:v>
                </c:pt>
                <c:pt idx="736">
                  <c:v>543.48</c:v>
                </c:pt>
                <c:pt idx="737">
                  <c:v>543.74</c:v>
                </c:pt>
                <c:pt idx="738">
                  <c:v>544</c:v>
                </c:pt>
                <c:pt idx="739">
                  <c:v>544.26</c:v>
                </c:pt>
                <c:pt idx="740">
                  <c:v>544.52</c:v>
                </c:pt>
                <c:pt idx="741">
                  <c:v>544.78</c:v>
                </c:pt>
                <c:pt idx="742">
                  <c:v>545.04</c:v>
                </c:pt>
                <c:pt idx="743">
                  <c:v>545.29999999999995</c:v>
                </c:pt>
                <c:pt idx="744">
                  <c:v>545.55999999999995</c:v>
                </c:pt>
                <c:pt idx="745">
                  <c:v>545.82000000000005</c:v>
                </c:pt>
                <c:pt idx="746">
                  <c:v>546.08000000000004</c:v>
                </c:pt>
                <c:pt idx="747">
                  <c:v>546.34</c:v>
                </c:pt>
                <c:pt idx="748">
                  <c:v>546.6</c:v>
                </c:pt>
                <c:pt idx="749">
                  <c:v>546.86</c:v>
                </c:pt>
                <c:pt idx="750">
                  <c:v>547.12</c:v>
                </c:pt>
                <c:pt idx="751">
                  <c:v>547.38</c:v>
                </c:pt>
                <c:pt idx="752">
                  <c:v>547.64</c:v>
                </c:pt>
                <c:pt idx="753">
                  <c:v>547.9</c:v>
                </c:pt>
                <c:pt idx="754">
                  <c:v>548.16</c:v>
                </c:pt>
                <c:pt idx="755">
                  <c:v>548.41999999999996</c:v>
                </c:pt>
                <c:pt idx="756">
                  <c:v>548.67999999999995</c:v>
                </c:pt>
                <c:pt idx="757">
                  <c:v>548.94000000000005</c:v>
                </c:pt>
                <c:pt idx="758">
                  <c:v>549.20000000000005</c:v>
                </c:pt>
                <c:pt idx="759">
                  <c:v>549.46</c:v>
                </c:pt>
                <c:pt idx="760">
                  <c:v>549.72</c:v>
                </c:pt>
                <c:pt idx="761">
                  <c:v>549.98</c:v>
                </c:pt>
                <c:pt idx="762">
                  <c:v>550.24</c:v>
                </c:pt>
                <c:pt idx="763">
                  <c:v>550.5</c:v>
                </c:pt>
                <c:pt idx="764">
                  <c:v>550.76</c:v>
                </c:pt>
                <c:pt idx="765">
                  <c:v>551.02</c:v>
                </c:pt>
                <c:pt idx="766">
                  <c:v>551.28</c:v>
                </c:pt>
                <c:pt idx="767">
                  <c:v>551.54</c:v>
                </c:pt>
                <c:pt idx="768">
                  <c:v>551.79999999999995</c:v>
                </c:pt>
                <c:pt idx="769">
                  <c:v>552.04999999999995</c:v>
                </c:pt>
                <c:pt idx="770">
                  <c:v>552.30999999999995</c:v>
                </c:pt>
                <c:pt idx="771">
                  <c:v>552.57000000000005</c:v>
                </c:pt>
                <c:pt idx="772">
                  <c:v>552.83000000000004</c:v>
                </c:pt>
                <c:pt idx="773">
                  <c:v>553.09</c:v>
                </c:pt>
                <c:pt idx="774">
                  <c:v>553.35</c:v>
                </c:pt>
                <c:pt idx="775">
                  <c:v>553.61</c:v>
                </c:pt>
                <c:pt idx="776">
                  <c:v>553.87</c:v>
                </c:pt>
                <c:pt idx="777">
                  <c:v>554.13</c:v>
                </c:pt>
                <c:pt idx="778">
                  <c:v>554.39</c:v>
                </c:pt>
                <c:pt idx="779">
                  <c:v>554.65</c:v>
                </c:pt>
                <c:pt idx="780">
                  <c:v>554.91</c:v>
                </c:pt>
                <c:pt idx="781">
                  <c:v>555.16999999999996</c:v>
                </c:pt>
                <c:pt idx="782">
                  <c:v>555.42999999999995</c:v>
                </c:pt>
                <c:pt idx="783">
                  <c:v>555.69000000000005</c:v>
                </c:pt>
                <c:pt idx="784">
                  <c:v>555.95000000000005</c:v>
                </c:pt>
                <c:pt idx="785">
                  <c:v>556.21</c:v>
                </c:pt>
                <c:pt idx="786">
                  <c:v>556.47</c:v>
                </c:pt>
                <c:pt idx="787">
                  <c:v>556.73</c:v>
                </c:pt>
                <c:pt idx="788">
                  <c:v>556.99</c:v>
                </c:pt>
                <c:pt idx="789">
                  <c:v>557.24</c:v>
                </c:pt>
                <c:pt idx="790">
                  <c:v>557.5</c:v>
                </c:pt>
                <c:pt idx="791">
                  <c:v>557.76</c:v>
                </c:pt>
                <c:pt idx="792">
                  <c:v>558.02</c:v>
                </c:pt>
                <c:pt idx="793">
                  <c:v>558.28</c:v>
                </c:pt>
                <c:pt idx="794">
                  <c:v>558.54</c:v>
                </c:pt>
                <c:pt idx="795">
                  <c:v>558.79999999999995</c:v>
                </c:pt>
                <c:pt idx="796">
                  <c:v>559.05999999999995</c:v>
                </c:pt>
                <c:pt idx="797">
                  <c:v>559.32000000000005</c:v>
                </c:pt>
                <c:pt idx="798">
                  <c:v>559.58000000000004</c:v>
                </c:pt>
                <c:pt idx="799">
                  <c:v>559.84</c:v>
                </c:pt>
                <c:pt idx="800">
                  <c:v>560.1</c:v>
                </c:pt>
                <c:pt idx="801">
                  <c:v>560.36</c:v>
                </c:pt>
                <c:pt idx="802">
                  <c:v>560.62</c:v>
                </c:pt>
                <c:pt idx="803">
                  <c:v>560.88</c:v>
                </c:pt>
                <c:pt idx="804">
                  <c:v>561.13</c:v>
                </c:pt>
                <c:pt idx="805">
                  <c:v>561.39</c:v>
                </c:pt>
                <c:pt idx="806">
                  <c:v>561.65</c:v>
                </c:pt>
                <c:pt idx="807">
                  <c:v>561.91</c:v>
                </c:pt>
                <c:pt idx="808">
                  <c:v>562.16999999999996</c:v>
                </c:pt>
                <c:pt idx="809">
                  <c:v>562.42999999999995</c:v>
                </c:pt>
                <c:pt idx="810">
                  <c:v>562.69000000000005</c:v>
                </c:pt>
                <c:pt idx="811">
                  <c:v>562.95000000000005</c:v>
                </c:pt>
                <c:pt idx="812">
                  <c:v>563.21</c:v>
                </c:pt>
                <c:pt idx="813">
                  <c:v>563.47</c:v>
                </c:pt>
                <c:pt idx="814">
                  <c:v>563.73</c:v>
                </c:pt>
                <c:pt idx="815">
                  <c:v>563.99</c:v>
                </c:pt>
                <c:pt idx="816">
                  <c:v>564.25</c:v>
                </c:pt>
                <c:pt idx="817">
                  <c:v>564.5</c:v>
                </c:pt>
                <c:pt idx="818">
                  <c:v>564.76</c:v>
                </c:pt>
                <c:pt idx="819">
                  <c:v>565.02</c:v>
                </c:pt>
                <c:pt idx="820">
                  <c:v>565.28</c:v>
                </c:pt>
                <c:pt idx="821">
                  <c:v>565.54</c:v>
                </c:pt>
                <c:pt idx="822">
                  <c:v>565.79999999999995</c:v>
                </c:pt>
                <c:pt idx="823">
                  <c:v>566.05999999999995</c:v>
                </c:pt>
                <c:pt idx="824">
                  <c:v>566.32000000000005</c:v>
                </c:pt>
                <c:pt idx="825">
                  <c:v>566.58000000000004</c:v>
                </c:pt>
                <c:pt idx="826">
                  <c:v>566.84</c:v>
                </c:pt>
                <c:pt idx="827">
                  <c:v>567.1</c:v>
                </c:pt>
                <c:pt idx="828">
                  <c:v>567.36</c:v>
                </c:pt>
                <c:pt idx="829">
                  <c:v>567.61</c:v>
                </c:pt>
                <c:pt idx="830">
                  <c:v>567.87</c:v>
                </c:pt>
                <c:pt idx="831">
                  <c:v>568.13</c:v>
                </c:pt>
                <c:pt idx="832">
                  <c:v>568.39</c:v>
                </c:pt>
                <c:pt idx="833">
                  <c:v>568.65</c:v>
                </c:pt>
                <c:pt idx="834">
                  <c:v>568.91</c:v>
                </c:pt>
                <c:pt idx="835">
                  <c:v>569.16999999999996</c:v>
                </c:pt>
                <c:pt idx="836">
                  <c:v>569.42999999999995</c:v>
                </c:pt>
                <c:pt idx="837">
                  <c:v>569.69000000000005</c:v>
                </c:pt>
                <c:pt idx="838">
                  <c:v>569.95000000000005</c:v>
                </c:pt>
                <c:pt idx="839">
                  <c:v>570.20000000000005</c:v>
                </c:pt>
                <c:pt idx="840">
                  <c:v>570.46</c:v>
                </c:pt>
                <c:pt idx="841">
                  <c:v>570.72</c:v>
                </c:pt>
                <c:pt idx="842">
                  <c:v>570.98</c:v>
                </c:pt>
                <c:pt idx="843">
                  <c:v>571.24</c:v>
                </c:pt>
                <c:pt idx="844">
                  <c:v>571.5</c:v>
                </c:pt>
                <c:pt idx="845">
                  <c:v>571.76</c:v>
                </c:pt>
                <c:pt idx="846">
                  <c:v>572.02</c:v>
                </c:pt>
                <c:pt idx="847">
                  <c:v>572.28</c:v>
                </c:pt>
                <c:pt idx="848">
                  <c:v>572.53</c:v>
                </c:pt>
                <c:pt idx="849">
                  <c:v>572.79</c:v>
                </c:pt>
                <c:pt idx="850">
                  <c:v>573.04999999999995</c:v>
                </c:pt>
                <c:pt idx="851">
                  <c:v>573.30999999999995</c:v>
                </c:pt>
                <c:pt idx="852">
                  <c:v>573.57000000000005</c:v>
                </c:pt>
                <c:pt idx="853">
                  <c:v>573.83000000000004</c:v>
                </c:pt>
                <c:pt idx="854">
                  <c:v>574.09</c:v>
                </c:pt>
                <c:pt idx="855">
                  <c:v>574.35</c:v>
                </c:pt>
                <c:pt idx="856">
                  <c:v>574.61</c:v>
                </c:pt>
                <c:pt idx="857">
                  <c:v>574.86</c:v>
                </c:pt>
                <c:pt idx="858">
                  <c:v>575.12</c:v>
                </c:pt>
                <c:pt idx="859">
                  <c:v>575.38</c:v>
                </c:pt>
                <c:pt idx="860">
                  <c:v>575.64</c:v>
                </c:pt>
                <c:pt idx="861">
                  <c:v>575.9</c:v>
                </c:pt>
                <c:pt idx="862">
                  <c:v>576.16</c:v>
                </c:pt>
                <c:pt idx="863">
                  <c:v>576.41999999999996</c:v>
                </c:pt>
                <c:pt idx="864">
                  <c:v>576.67999999999995</c:v>
                </c:pt>
                <c:pt idx="865">
                  <c:v>576.94000000000005</c:v>
                </c:pt>
                <c:pt idx="866">
                  <c:v>577.19000000000005</c:v>
                </c:pt>
                <c:pt idx="867">
                  <c:v>577.45000000000005</c:v>
                </c:pt>
                <c:pt idx="868">
                  <c:v>577.71</c:v>
                </c:pt>
                <c:pt idx="869">
                  <c:v>577.97</c:v>
                </c:pt>
                <c:pt idx="870">
                  <c:v>578.23</c:v>
                </c:pt>
                <c:pt idx="871">
                  <c:v>578.49</c:v>
                </c:pt>
                <c:pt idx="872">
                  <c:v>578.75</c:v>
                </c:pt>
                <c:pt idx="873">
                  <c:v>579</c:v>
                </c:pt>
                <c:pt idx="874">
                  <c:v>579.26</c:v>
                </c:pt>
                <c:pt idx="875">
                  <c:v>579.52</c:v>
                </c:pt>
                <c:pt idx="876">
                  <c:v>579.78</c:v>
                </c:pt>
                <c:pt idx="877">
                  <c:v>580.04</c:v>
                </c:pt>
                <c:pt idx="878">
                  <c:v>580.29999999999995</c:v>
                </c:pt>
                <c:pt idx="879">
                  <c:v>580.55999999999995</c:v>
                </c:pt>
                <c:pt idx="880">
                  <c:v>580.82000000000005</c:v>
                </c:pt>
                <c:pt idx="881">
                  <c:v>581.07000000000005</c:v>
                </c:pt>
                <c:pt idx="882">
                  <c:v>581.33000000000004</c:v>
                </c:pt>
                <c:pt idx="883">
                  <c:v>581.59</c:v>
                </c:pt>
                <c:pt idx="884">
                  <c:v>581.85</c:v>
                </c:pt>
                <c:pt idx="885">
                  <c:v>582.11</c:v>
                </c:pt>
                <c:pt idx="886">
                  <c:v>582.37</c:v>
                </c:pt>
                <c:pt idx="887">
                  <c:v>582.63</c:v>
                </c:pt>
                <c:pt idx="888">
                  <c:v>582.88</c:v>
                </c:pt>
                <c:pt idx="889">
                  <c:v>583.14</c:v>
                </c:pt>
                <c:pt idx="890">
                  <c:v>583.4</c:v>
                </c:pt>
                <c:pt idx="891">
                  <c:v>583.66</c:v>
                </c:pt>
                <c:pt idx="892">
                  <c:v>583.91999999999996</c:v>
                </c:pt>
                <c:pt idx="893">
                  <c:v>584.17999999999995</c:v>
                </c:pt>
                <c:pt idx="894">
                  <c:v>584.44000000000005</c:v>
                </c:pt>
                <c:pt idx="895">
                  <c:v>584.69000000000005</c:v>
                </c:pt>
                <c:pt idx="896">
                  <c:v>584.95000000000005</c:v>
                </c:pt>
                <c:pt idx="897">
                  <c:v>585.21</c:v>
                </c:pt>
                <c:pt idx="898">
                  <c:v>585.47</c:v>
                </c:pt>
                <c:pt idx="899">
                  <c:v>585.73</c:v>
                </c:pt>
                <c:pt idx="900">
                  <c:v>585.99</c:v>
                </c:pt>
                <c:pt idx="901">
                  <c:v>586.25</c:v>
                </c:pt>
                <c:pt idx="902">
                  <c:v>586.5</c:v>
                </c:pt>
                <c:pt idx="903">
                  <c:v>586.76</c:v>
                </c:pt>
                <c:pt idx="904">
                  <c:v>587.02</c:v>
                </c:pt>
                <c:pt idx="905">
                  <c:v>587.28</c:v>
                </c:pt>
                <c:pt idx="906">
                  <c:v>587.54</c:v>
                </c:pt>
                <c:pt idx="907">
                  <c:v>587.79999999999995</c:v>
                </c:pt>
                <c:pt idx="908">
                  <c:v>588.04999999999995</c:v>
                </c:pt>
                <c:pt idx="909">
                  <c:v>588.30999999999995</c:v>
                </c:pt>
                <c:pt idx="910">
                  <c:v>588.57000000000005</c:v>
                </c:pt>
                <c:pt idx="911">
                  <c:v>588.83000000000004</c:v>
                </c:pt>
                <c:pt idx="912">
                  <c:v>589.09</c:v>
                </c:pt>
                <c:pt idx="913">
                  <c:v>589.35</c:v>
                </c:pt>
                <c:pt idx="914">
                  <c:v>589.6</c:v>
                </c:pt>
                <c:pt idx="915">
                  <c:v>589.86</c:v>
                </c:pt>
                <c:pt idx="916">
                  <c:v>590.12</c:v>
                </c:pt>
                <c:pt idx="917">
                  <c:v>590.38</c:v>
                </c:pt>
                <c:pt idx="918">
                  <c:v>590.64</c:v>
                </c:pt>
                <c:pt idx="919">
                  <c:v>590.9</c:v>
                </c:pt>
                <c:pt idx="920">
                  <c:v>591.15</c:v>
                </c:pt>
                <c:pt idx="921">
                  <c:v>591.41</c:v>
                </c:pt>
                <c:pt idx="922">
                  <c:v>591.66999999999996</c:v>
                </c:pt>
                <c:pt idx="923">
                  <c:v>591.92999999999995</c:v>
                </c:pt>
                <c:pt idx="924">
                  <c:v>592.19000000000005</c:v>
                </c:pt>
                <c:pt idx="925">
                  <c:v>592.45000000000005</c:v>
                </c:pt>
                <c:pt idx="926">
                  <c:v>592.70000000000005</c:v>
                </c:pt>
                <c:pt idx="927">
                  <c:v>592.96</c:v>
                </c:pt>
                <c:pt idx="928">
                  <c:v>593.22</c:v>
                </c:pt>
                <c:pt idx="929">
                  <c:v>593.48</c:v>
                </c:pt>
                <c:pt idx="930">
                  <c:v>593.74</c:v>
                </c:pt>
                <c:pt idx="931">
                  <c:v>594</c:v>
                </c:pt>
                <c:pt idx="932">
                  <c:v>594.25</c:v>
                </c:pt>
                <c:pt idx="933">
                  <c:v>594.51</c:v>
                </c:pt>
                <c:pt idx="934">
                  <c:v>594.77</c:v>
                </c:pt>
                <c:pt idx="935">
                  <c:v>595.03</c:v>
                </c:pt>
                <c:pt idx="936">
                  <c:v>595.29</c:v>
                </c:pt>
                <c:pt idx="937">
                  <c:v>595.54</c:v>
                </c:pt>
                <c:pt idx="938">
                  <c:v>595.79999999999995</c:v>
                </c:pt>
                <c:pt idx="939">
                  <c:v>596.05999999999995</c:v>
                </c:pt>
                <c:pt idx="940">
                  <c:v>596.32000000000005</c:v>
                </c:pt>
                <c:pt idx="941">
                  <c:v>596.58000000000004</c:v>
                </c:pt>
                <c:pt idx="942">
                  <c:v>596.83000000000004</c:v>
                </c:pt>
                <c:pt idx="943">
                  <c:v>597.09</c:v>
                </c:pt>
                <c:pt idx="944">
                  <c:v>597.35</c:v>
                </c:pt>
                <c:pt idx="945">
                  <c:v>597.61</c:v>
                </c:pt>
                <c:pt idx="946">
                  <c:v>597.87</c:v>
                </c:pt>
                <c:pt idx="947">
                  <c:v>598.13</c:v>
                </c:pt>
                <c:pt idx="948">
                  <c:v>598.38</c:v>
                </c:pt>
                <c:pt idx="949">
                  <c:v>598.64</c:v>
                </c:pt>
                <c:pt idx="950">
                  <c:v>598.9</c:v>
                </c:pt>
                <c:pt idx="951">
                  <c:v>599.16</c:v>
                </c:pt>
                <c:pt idx="952">
                  <c:v>599.41999999999996</c:v>
                </c:pt>
                <c:pt idx="953">
                  <c:v>599.66999999999996</c:v>
                </c:pt>
                <c:pt idx="954">
                  <c:v>599.92999999999995</c:v>
                </c:pt>
                <c:pt idx="955">
                  <c:v>600.19000000000005</c:v>
                </c:pt>
                <c:pt idx="956">
                  <c:v>600.45000000000005</c:v>
                </c:pt>
                <c:pt idx="957">
                  <c:v>600.71</c:v>
                </c:pt>
                <c:pt idx="958">
                  <c:v>600.96</c:v>
                </c:pt>
                <c:pt idx="959">
                  <c:v>601.22</c:v>
                </c:pt>
                <c:pt idx="960">
                  <c:v>601.48</c:v>
                </c:pt>
                <c:pt idx="961">
                  <c:v>601.74</c:v>
                </c:pt>
                <c:pt idx="962">
                  <c:v>602</c:v>
                </c:pt>
                <c:pt idx="963">
                  <c:v>602.25</c:v>
                </c:pt>
                <c:pt idx="964">
                  <c:v>602.51</c:v>
                </c:pt>
                <c:pt idx="965">
                  <c:v>602.77</c:v>
                </c:pt>
                <c:pt idx="966">
                  <c:v>603.03</c:v>
                </c:pt>
                <c:pt idx="967">
                  <c:v>603.28</c:v>
                </c:pt>
                <c:pt idx="968">
                  <c:v>603.54</c:v>
                </c:pt>
                <c:pt idx="969">
                  <c:v>603.79999999999995</c:v>
                </c:pt>
                <c:pt idx="970">
                  <c:v>604.05999999999995</c:v>
                </c:pt>
                <c:pt idx="971">
                  <c:v>604.32000000000005</c:v>
                </c:pt>
                <c:pt idx="972">
                  <c:v>604.57000000000005</c:v>
                </c:pt>
                <c:pt idx="973">
                  <c:v>604.83000000000004</c:v>
                </c:pt>
                <c:pt idx="974">
                  <c:v>605.09</c:v>
                </c:pt>
                <c:pt idx="975">
                  <c:v>605.35</c:v>
                </c:pt>
                <c:pt idx="976">
                  <c:v>605.61</c:v>
                </c:pt>
                <c:pt idx="977">
                  <c:v>605.86</c:v>
                </c:pt>
                <c:pt idx="978">
                  <c:v>606.12</c:v>
                </c:pt>
                <c:pt idx="979">
                  <c:v>606.38</c:v>
                </c:pt>
                <c:pt idx="980">
                  <c:v>606.64</c:v>
                </c:pt>
                <c:pt idx="981">
                  <c:v>606.89</c:v>
                </c:pt>
                <c:pt idx="982">
                  <c:v>607.15</c:v>
                </c:pt>
                <c:pt idx="983">
                  <c:v>607.41</c:v>
                </c:pt>
                <c:pt idx="984">
                  <c:v>607.66999999999996</c:v>
                </c:pt>
                <c:pt idx="985">
                  <c:v>607.92999999999995</c:v>
                </c:pt>
                <c:pt idx="986">
                  <c:v>608.17999999999995</c:v>
                </c:pt>
                <c:pt idx="987">
                  <c:v>608.44000000000005</c:v>
                </c:pt>
                <c:pt idx="988">
                  <c:v>608.70000000000005</c:v>
                </c:pt>
                <c:pt idx="989">
                  <c:v>608.96</c:v>
                </c:pt>
                <c:pt idx="990">
                  <c:v>609.21</c:v>
                </c:pt>
                <c:pt idx="991">
                  <c:v>609.47</c:v>
                </c:pt>
                <c:pt idx="992">
                  <c:v>609.73</c:v>
                </c:pt>
                <c:pt idx="993">
                  <c:v>609.99</c:v>
                </c:pt>
                <c:pt idx="994">
                  <c:v>610.24</c:v>
                </c:pt>
                <c:pt idx="995">
                  <c:v>610.5</c:v>
                </c:pt>
                <c:pt idx="996">
                  <c:v>610.76</c:v>
                </c:pt>
                <c:pt idx="997">
                  <c:v>611.02</c:v>
                </c:pt>
                <c:pt idx="998">
                  <c:v>611.28</c:v>
                </c:pt>
                <c:pt idx="999">
                  <c:v>611.53</c:v>
                </c:pt>
                <c:pt idx="1000">
                  <c:v>611.79</c:v>
                </c:pt>
                <c:pt idx="1001">
                  <c:v>612.04999999999995</c:v>
                </c:pt>
                <c:pt idx="1002">
                  <c:v>612.30999999999995</c:v>
                </c:pt>
                <c:pt idx="1003">
                  <c:v>612.55999999999995</c:v>
                </c:pt>
                <c:pt idx="1004">
                  <c:v>612.82000000000005</c:v>
                </c:pt>
                <c:pt idx="1005">
                  <c:v>613.08000000000004</c:v>
                </c:pt>
                <c:pt idx="1006">
                  <c:v>613.34</c:v>
                </c:pt>
                <c:pt idx="1007">
                  <c:v>613.59</c:v>
                </c:pt>
                <c:pt idx="1008">
                  <c:v>613.85</c:v>
                </c:pt>
                <c:pt idx="1009">
                  <c:v>614.11</c:v>
                </c:pt>
                <c:pt idx="1010">
                  <c:v>614.37</c:v>
                </c:pt>
                <c:pt idx="1011">
                  <c:v>614.62</c:v>
                </c:pt>
                <c:pt idx="1012">
                  <c:v>614.88</c:v>
                </c:pt>
                <c:pt idx="1013">
                  <c:v>615.14</c:v>
                </c:pt>
                <c:pt idx="1014">
                  <c:v>615.4</c:v>
                </c:pt>
                <c:pt idx="1015">
                  <c:v>615.65</c:v>
                </c:pt>
                <c:pt idx="1016">
                  <c:v>615.91</c:v>
                </c:pt>
                <c:pt idx="1017">
                  <c:v>616.16999999999996</c:v>
                </c:pt>
                <c:pt idx="1018">
                  <c:v>616.42999999999995</c:v>
                </c:pt>
                <c:pt idx="1019">
                  <c:v>616.67999999999995</c:v>
                </c:pt>
                <c:pt idx="1020">
                  <c:v>616.94000000000005</c:v>
                </c:pt>
                <c:pt idx="1021">
                  <c:v>617.20000000000005</c:v>
                </c:pt>
                <c:pt idx="1022">
                  <c:v>617.46</c:v>
                </c:pt>
                <c:pt idx="1023">
                  <c:v>617.71</c:v>
                </c:pt>
                <c:pt idx="1024">
                  <c:v>617.97</c:v>
                </c:pt>
                <c:pt idx="1025">
                  <c:v>618.23</c:v>
                </c:pt>
                <c:pt idx="1026">
                  <c:v>618.49</c:v>
                </c:pt>
                <c:pt idx="1027">
                  <c:v>618.74</c:v>
                </c:pt>
                <c:pt idx="1028">
                  <c:v>619</c:v>
                </c:pt>
                <c:pt idx="1029">
                  <c:v>619.26</c:v>
                </c:pt>
                <c:pt idx="1030">
                  <c:v>619.52</c:v>
                </c:pt>
                <c:pt idx="1031">
                  <c:v>619.77</c:v>
                </c:pt>
                <c:pt idx="1032">
                  <c:v>620.03</c:v>
                </c:pt>
                <c:pt idx="1033">
                  <c:v>620.29</c:v>
                </c:pt>
                <c:pt idx="1034">
                  <c:v>620.54</c:v>
                </c:pt>
                <c:pt idx="1035">
                  <c:v>620.79999999999995</c:v>
                </c:pt>
                <c:pt idx="1036">
                  <c:v>621.05999999999995</c:v>
                </c:pt>
                <c:pt idx="1037">
                  <c:v>621.32000000000005</c:v>
                </c:pt>
                <c:pt idx="1038">
                  <c:v>621.57000000000005</c:v>
                </c:pt>
                <c:pt idx="1039">
                  <c:v>621.83000000000004</c:v>
                </c:pt>
                <c:pt idx="1040">
                  <c:v>622.09</c:v>
                </c:pt>
                <c:pt idx="1041">
                  <c:v>622.35</c:v>
                </c:pt>
                <c:pt idx="1042">
                  <c:v>622.6</c:v>
                </c:pt>
                <c:pt idx="1043">
                  <c:v>622.86</c:v>
                </c:pt>
                <c:pt idx="1044">
                  <c:v>623.12</c:v>
                </c:pt>
                <c:pt idx="1045">
                  <c:v>623.37</c:v>
                </c:pt>
                <c:pt idx="1046">
                  <c:v>623.63</c:v>
                </c:pt>
                <c:pt idx="1047">
                  <c:v>623.89</c:v>
                </c:pt>
                <c:pt idx="1048">
                  <c:v>624.15</c:v>
                </c:pt>
                <c:pt idx="1049">
                  <c:v>624.4</c:v>
                </c:pt>
                <c:pt idx="1050">
                  <c:v>624.66</c:v>
                </c:pt>
                <c:pt idx="1051">
                  <c:v>624.91999999999996</c:v>
                </c:pt>
                <c:pt idx="1052">
                  <c:v>625.17999999999995</c:v>
                </c:pt>
                <c:pt idx="1053">
                  <c:v>625.42999999999995</c:v>
                </c:pt>
                <c:pt idx="1054">
                  <c:v>625.69000000000005</c:v>
                </c:pt>
                <c:pt idx="1055">
                  <c:v>625.95000000000005</c:v>
                </c:pt>
                <c:pt idx="1056">
                  <c:v>626.20000000000005</c:v>
                </c:pt>
                <c:pt idx="1057">
                  <c:v>626.46</c:v>
                </c:pt>
                <c:pt idx="1058">
                  <c:v>626.72</c:v>
                </c:pt>
                <c:pt idx="1059">
                  <c:v>626.98</c:v>
                </c:pt>
                <c:pt idx="1060">
                  <c:v>627.23</c:v>
                </c:pt>
                <c:pt idx="1061">
                  <c:v>627.49</c:v>
                </c:pt>
                <c:pt idx="1062">
                  <c:v>627.75</c:v>
                </c:pt>
                <c:pt idx="1063">
                  <c:v>628</c:v>
                </c:pt>
                <c:pt idx="1064">
                  <c:v>628.26</c:v>
                </c:pt>
                <c:pt idx="1065">
                  <c:v>628.52</c:v>
                </c:pt>
                <c:pt idx="1066">
                  <c:v>628.77</c:v>
                </c:pt>
                <c:pt idx="1067">
                  <c:v>629.03</c:v>
                </c:pt>
                <c:pt idx="1068">
                  <c:v>629.29</c:v>
                </c:pt>
                <c:pt idx="1069">
                  <c:v>629.54999999999995</c:v>
                </c:pt>
                <c:pt idx="1070">
                  <c:v>629.79999999999995</c:v>
                </c:pt>
                <c:pt idx="1071">
                  <c:v>630.05999999999995</c:v>
                </c:pt>
                <c:pt idx="1072">
                  <c:v>630.32000000000005</c:v>
                </c:pt>
                <c:pt idx="1073">
                  <c:v>630.57000000000005</c:v>
                </c:pt>
                <c:pt idx="1074">
                  <c:v>630.83000000000004</c:v>
                </c:pt>
                <c:pt idx="1075">
                  <c:v>631.09</c:v>
                </c:pt>
                <c:pt idx="1076">
                  <c:v>631.34</c:v>
                </c:pt>
                <c:pt idx="1077">
                  <c:v>631.6</c:v>
                </c:pt>
                <c:pt idx="1078">
                  <c:v>631.86</c:v>
                </c:pt>
                <c:pt idx="1079">
                  <c:v>632.12</c:v>
                </c:pt>
                <c:pt idx="1080">
                  <c:v>632.37</c:v>
                </c:pt>
                <c:pt idx="1081">
                  <c:v>632.63</c:v>
                </c:pt>
                <c:pt idx="1082">
                  <c:v>632.89</c:v>
                </c:pt>
                <c:pt idx="1083">
                  <c:v>633.14</c:v>
                </c:pt>
                <c:pt idx="1084">
                  <c:v>633.4</c:v>
                </c:pt>
                <c:pt idx="1085">
                  <c:v>633.66</c:v>
                </c:pt>
                <c:pt idx="1086">
                  <c:v>633.91</c:v>
                </c:pt>
                <c:pt idx="1087">
                  <c:v>634.16999999999996</c:v>
                </c:pt>
                <c:pt idx="1088">
                  <c:v>634.42999999999995</c:v>
                </c:pt>
                <c:pt idx="1089">
                  <c:v>634.67999999999995</c:v>
                </c:pt>
                <c:pt idx="1090">
                  <c:v>634.94000000000005</c:v>
                </c:pt>
                <c:pt idx="1091">
                  <c:v>635.20000000000005</c:v>
                </c:pt>
                <c:pt idx="1092">
                  <c:v>635.46</c:v>
                </c:pt>
                <c:pt idx="1093">
                  <c:v>635.71</c:v>
                </c:pt>
                <c:pt idx="1094">
                  <c:v>635.97</c:v>
                </c:pt>
                <c:pt idx="1095">
                  <c:v>636.23</c:v>
                </c:pt>
                <c:pt idx="1096">
                  <c:v>636.48</c:v>
                </c:pt>
                <c:pt idx="1097">
                  <c:v>636.74</c:v>
                </c:pt>
                <c:pt idx="1098">
                  <c:v>637</c:v>
                </c:pt>
                <c:pt idx="1099">
                  <c:v>637.25</c:v>
                </c:pt>
                <c:pt idx="1100">
                  <c:v>637.51</c:v>
                </c:pt>
                <c:pt idx="1101">
                  <c:v>637.77</c:v>
                </c:pt>
                <c:pt idx="1102">
                  <c:v>638.02</c:v>
                </c:pt>
                <c:pt idx="1103">
                  <c:v>638.28</c:v>
                </c:pt>
                <c:pt idx="1104">
                  <c:v>638.54</c:v>
                </c:pt>
                <c:pt idx="1105">
                  <c:v>638.79</c:v>
                </c:pt>
                <c:pt idx="1106">
                  <c:v>639.04999999999995</c:v>
                </c:pt>
                <c:pt idx="1107">
                  <c:v>639.30999999999995</c:v>
                </c:pt>
                <c:pt idx="1108">
                  <c:v>639.55999999999995</c:v>
                </c:pt>
                <c:pt idx="1109">
                  <c:v>639.82000000000005</c:v>
                </c:pt>
                <c:pt idx="1110">
                  <c:v>640.08000000000004</c:v>
                </c:pt>
                <c:pt idx="1111">
                  <c:v>640.33000000000004</c:v>
                </c:pt>
                <c:pt idx="1112">
                  <c:v>640.59</c:v>
                </c:pt>
                <c:pt idx="1113">
                  <c:v>640.85</c:v>
                </c:pt>
                <c:pt idx="1114">
                  <c:v>641.1</c:v>
                </c:pt>
                <c:pt idx="1115">
                  <c:v>641.36</c:v>
                </c:pt>
                <c:pt idx="1116">
                  <c:v>641.62</c:v>
                </c:pt>
                <c:pt idx="1117">
                  <c:v>641.87</c:v>
                </c:pt>
                <c:pt idx="1118">
                  <c:v>642.13</c:v>
                </c:pt>
                <c:pt idx="1119">
                  <c:v>642.39</c:v>
                </c:pt>
                <c:pt idx="1120">
                  <c:v>642.64</c:v>
                </c:pt>
                <c:pt idx="1121">
                  <c:v>642.9</c:v>
                </c:pt>
                <c:pt idx="1122">
                  <c:v>643.16</c:v>
                </c:pt>
                <c:pt idx="1123">
                  <c:v>643.41</c:v>
                </c:pt>
                <c:pt idx="1124">
                  <c:v>643.66999999999996</c:v>
                </c:pt>
                <c:pt idx="1125">
                  <c:v>643.92999999999995</c:v>
                </c:pt>
                <c:pt idx="1126">
                  <c:v>644.17999999999995</c:v>
                </c:pt>
                <c:pt idx="1127">
                  <c:v>644.44000000000005</c:v>
                </c:pt>
                <c:pt idx="1128">
                  <c:v>644.70000000000005</c:v>
                </c:pt>
                <c:pt idx="1129">
                  <c:v>644.95000000000005</c:v>
                </c:pt>
                <c:pt idx="1130">
                  <c:v>645.21</c:v>
                </c:pt>
                <c:pt idx="1131">
                  <c:v>645.46</c:v>
                </c:pt>
                <c:pt idx="1132">
                  <c:v>645.72</c:v>
                </c:pt>
                <c:pt idx="1133">
                  <c:v>645.98</c:v>
                </c:pt>
                <c:pt idx="1134">
                  <c:v>646.23</c:v>
                </c:pt>
                <c:pt idx="1135">
                  <c:v>646.49</c:v>
                </c:pt>
                <c:pt idx="1136">
                  <c:v>646.75</c:v>
                </c:pt>
                <c:pt idx="1137">
                  <c:v>647</c:v>
                </c:pt>
                <c:pt idx="1138">
                  <c:v>647.26</c:v>
                </c:pt>
                <c:pt idx="1139">
                  <c:v>647.52</c:v>
                </c:pt>
                <c:pt idx="1140">
                  <c:v>647.77</c:v>
                </c:pt>
                <c:pt idx="1141">
                  <c:v>648.03</c:v>
                </c:pt>
                <c:pt idx="1142">
                  <c:v>648.29</c:v>
                </c:pt>
                <c:pt idx="1143">
                  <c:v>648.54</c:v>
                </c:pt>
                <c:pt idx="1144">
                  <c:v>648.79999999999995</c:v>
                </c:pt>
                <c:pt idx="1145">
                  <c:v>649.04999999999995</c:v>
                </c:pt>
                <c:pt idx="1146">
                  <c:v>649.30999999999995</c:v>
                </c:pt>
                <c:pt idx="1147">
                  <c:v>649.57000000000005</c:v>
                </c:pt>
                <c:pt idx="1148">
                  <c:v>649.82000000000005</c:v>
                </c:pt>
                <c:pt idx="1149">
                  <c:v>650.08000000000004</c:v>
                </c:pt>
                <c:pt idx="1150">
                  <c:v>650.34</c:v>
                </c:pt>
                <c:pt idx="1151">
                  <c:v>650.59</c:v>
                </c:pt>
                <c:pt idx="1152">
                  <c:v>650.85</c:v>
                </c:pt>
                <c:pt idx="1153">
                  <c:v>651.11</c:v>
                </c:pt>
                <c:pt idx="1154">
                  <c:v>651.36</c:v>
                </c:pt>
                <c:pt idx="1155">
                  <c:v>651.62</c:v>
                </c:pt>
                <c:pt idx="1156">
                  <c:v>651.87</c:v>
                </c:pt>
                <c:pt idx="1157">
                  <c:v>652.13</c:v>
                </c:pt>
                <c:pt idx="1158">
                  <c:v>652.39</c:v>
                </c:pt>
                <c:pt idx="1159">
                  <c:v>652.64</c:v>
                </c:pt>
                <c:pt idx="1160">
                  <c:v>652.9</c:v>
                </c:pt>
                <c:pt idx="1161">
                  <c:v>653.16</c:v>
                </c:pt>
                <c:pt idx="1162">
                  <c:v>653.41</c:v>
                </c:pt>
                <c:pt idx="1163">
                  <c:v>653.66999999999996</c:v>
                </c:pt>
                <c:pt idx="1164">
                  <c:v>653.91999999999996</c:v>
                </c:pt>
                <c:pt idx="1165">
                  <c:v>654.17999999999995</c:v>
                </c:pt>
                <c:pt idx="1166">
                  <c:v>654.44000000000005</c:v>
                </c:pt>
                <c:pt idx="1167">
                  <c:v>654.69000000000005</c:v>
                </c:pt>
                <c:pt idx="1168">
                  <c:v>654.95000000000005</c:v>
                </c:pt>
                <c:pt idx="1169">
                  <c:v>655.21</c:v>
                </c:pt>
                <c:pt idx="1170">
                  <c:v>655.46</c:v>
                </c:pt>
                <c:pt idx="1171">
                  <c:v>655.72</c:v>
                </c:pt>
                <c:pt idx="1172">
                  <c:v>655.97</c:v>
                </c:pt>
                <c:pt idx="1173">
                  <c:v>656.23</c:v>
                </c:pt>
                <c:pt idx="1174">
                  <c:v>656.49</c:v>
                </c:pt>
                <c:pt idx="1175">
                  <c:v>656.74</c:v>
                </c:pt>
                <c:pt idx="1176">
                  <c:v>657</c:v>
                </c:pt>
                <c:pt idx="1177">
                  <c:v>657.25</c:v>
                </c:pt>
                <c:pt idx="1178">
                  <c:v>657.51</c:v>
                </c:pt>
                <c:pt idx="1179">
                  <c:v>657.77</c:v>
                </c:pt>
                <c:pt idx="1180">
                  <c:v>658.02</c:v>
                </c:pt>
                <c:pt idx="1181">
                  <c:v>658.28</c:v>
                </c:pt>
                <c:pt idx="1182">
                  <c:v>658.53</c:v>
                </c:pt>
                <c:pt idx="1183">
                  <c:v>658.79</c:v>
                </c:pt>
                <c:pt idx="1184">
                  <c:v>659.05</c:v>
                </c:pt>
                <c:pt idx="1185">
                  <c:v>659.3</c:v>
                </c:pt>
                <c:pt idx="1186">
                  <c:v>659.56</c:v>
                </c:pt>
                <c:pt idx="1187">
                  <c:v>659.81</c:v>
                </c:pt>
                <c:pt idx="1188">
                  <c:v>660.07</c:v>
                </c:pt>
                <c:pt idx="1189">
                  <c:v>660.33</c:v>
                </c:pt>
                <c:pt idx="1190">
                  <c:v>660.58</c:v>
                </c:pt>
                <c:pt idx="1191">
                  <c:v>660.84</c:v>
                </c:pt>
                <c:pt idx="1192">
                  <c:v>661.09</c:v>
                </c:pt>
                <c:pt idx="1193">
                  <c:v>661.35</c:v>
                </c:pt>
                <c:pt idx="1194">
                  <c:v>661.61</c:v>
                </c:pt>
                <c:pt idx="1195">
                  <c:v>661.86</c:v>
                </c:pt>
                <c:pt idx="1196">
                  <c:v>662.12</c:v>
                </c:pt>
                <c:pt idx="1197">
                  <c:v>662.37</c:v>
                </c:pt>
                <c:pt idx="1198">
                  <c:v>662.63</c:v>
                </c:pt>
                <c:pt idx="1199">
                  <c:v>662.89</c:v>
                </c:pt>
                <c:pt idx="1200">
                  <c:v>663.14</c:v>
                </c:pt>
                <c:pt idx="1201">
                  <c:v>663.4</c:v>
                </c:pt>
                <c:pt idx="1202">
                  <c:v>663.65</c:v>
                </c:pt>
                <c:pt idx="1203">
                  <c:v>663.91</c:v>
                </c:pt>
                <c:pt idx="1204">
                  <c:v>664.17</c:v>
                </c:pt>
                <c:pt idx="1205">
                  <c:v>664.42</c:v>
                </c:pt>
                <c:pt idx="1206">
                  <c:v>664.68</c:v>
                </c:pt>
                <c:pt idx="1207">
                  <c:v>664.93</c:v>
                </c:pt>
                <c:pt idx="1208">
                  <c:v>665.19</c:v>
                </c:pt>
                <c:pt idx="1209">
                  <c:v>665.44</c:v>
                </c:pt>
                <c:pt idx="1210">
                  <c:v>665.7</c:v>
                </c:pt>
                <c:pt idx="1211">
                  <c:v>665.96</c:v>
                </c:pt>
                <c:pt idx="1212">
                  <c:v>666.21</c:v>
                </c:pt>
                <c:pt idx="1213">
                  <c:v>666.47</c:v>
                </c:pt>
                <c:pt idx="1214">
                  <c:v>666.72</c:v>
                </c:pt>
                <c:pt idx="1215">
                  <c:v>666.98</c:v>
                </c:pt>
                <c:pt idx="1216">
                  <c:v>667.23</c:v>
                </c:pt>
                <c:pt idx="1217">
                  <c:v>667.49</c:v>
                </c:pt>
                <c:pt idx="1218">
                  <c:v>667.75</c:v>
                </c:pt>
                <c:pt idx="1219">
                  <c:v>668</c:v>
                </c:pt>
                <c:pt idx="1220">
                  <c:v>668.26</c:v>
                </c:pt>
                <c:pt idx="1221">
                  <c:v>668.51</c:v>
                </c:pt>
                <c:pt idx="1222">
                  <c:v>668.77</c:v>
                </c:pt>
                <c:pt idx="1223">
                  <c:v>669.02</c:v>
                </c:pt>
                <c:pt idx="1224">
                  <c:v>669.28</c:v>
                </c:pt>
                <c:pt idx="1225">
                  <c:v>669.54</c:v>
                </c:pt>
                <c:pt idx="1226">
                  <c:v>669.79</c:v>
                </c:pt>
                <c:pt idx="1227">
                  <c:v>670.05</c:v>
                </c:pt>
                <c:pt idx="1228">
                  <c:v>670.3</c:v>
                </c:pt>
                <c:pt idx="1229">
                  <c:v>670.56</c:v>
                </c:pt>
                <c:pt idx="1230">
                  <c:v>670.81</c:v>
                </c:pt>
                <c:pt idx="1231">
                  <c:v>671.07</c:v>
                </c:pt>
                <c:pt idx="1232">
                  <c:v>671.33</c:v>
                </c:pt>
                <c:pt idx="1233">
                  <c:v>671.58</c:v>
                </c:pt>
                <c:pt idx="1234">
                  <c:v>671.84</c:v>
                </c:pt>
                <c:pt idx="1235">
                  <c:v>672.09</c:v>
                </c:pt>
                <c:pt idx="1236">
                  <c:v>672.35</c:v>
                </c:pt>
                <c:pt idx="1237">
                  <c:v>672.6</c:v>
                </c:pt>
                <c:pt idx="1238">
                  <c:v>672.86</c:v>
                </c:pt>
                <c:pt idx="1239">
                  <c:v>673.11</c:v>
                </c:pt>
                <c:pt idx="1240">
                  <c:v>673.37</c:v>
                </c:pt>
                <c:pt idx="1241">
                  <c:v>673.63</c:v>
                </c:pt>
                <c:pt idx="1242">
                  <c:v>673.88</c:v>
                </c:pt>
                <c:pt idx="1243">
                  <c:v>674.14</c:v>
                </c:pt>
                <c:pt idx="1244">
                  <c:v>674.39</c:v>
                </c:pt>
                <c:pt idx="1245">
                  <c:v>674.65</c:v>
                </c:pt>
                <c:pt idx="1246">
                  <c:v>674.9</c:v>
                </c:pt>
                <c:pt idx="1247">
                  <c:v>675.16</c:v>
                </c:pt>
                <c:pt idx="1248">
                  <c:v>675.41</c:v>
                </c:pt>
                <c:pt idx="1249">
                  <c:v>675.67</c:v>
                </c:pt>
                <c:pt idx="1250">
                  <c:v>675.93</c:v>
                </c:pt>
                <c:pt idx="1251">
                  <c:v>676.18</c:v>
                </c:pt>
                <c:pt idx="1252">
                  <c:v>676.44</c:v>
                </c:pt>
                <c:pt idx="1253">
                  <c:v>676.69</c:v>
                </c:pt>
                <c:pt idx="1254">
                  <c:v>676.95</c:v>
                </c:pt>
                <c:pt idx="1255">
                  <c:v>677.2</c:v>
                </c:pt>
                <c:pt idx="1256">
                  <c:v>677.46</c:v>
                </c:pt>
                <c:pt idx="1257">
                  <c:v>677.71</c:v>
                </c:pt>
                <c:pt idx="1258">
                  <c:v>677.97</c:v>
                </c:pt>
                <c:pt idx="1259">
                  <c:v>678.22</c:v>
                </c:pt>
                <c:pt idx="1260">
                  <c:v>678.48</c:v>
                </c:pt>
                <c:pt idx="1261">
                  <c:v>678.73</c:v>
                </c:pt>
                <c:pt idx="1262">
                  <c:v>678.99</c:v>
                </c:pt>
                <c:pt idx="1263">
                  <c:v>679.25</c:v>
                </c:pt>
                <c:pt idx="1264">
                  <c:v>679.5</c:v>
                </c:pt>
                <c:pt idx="1265">
                  <c:v>679.76</c:v>
                </c:pt>
                <c:pt idx="1266">
                  <c:v>680.01</c:v>
                </c:pt>
                <c:pt idx="1267">
                  <c:v>680.27</c:v>
                </c:pt>
                <c:pt idx="1268">
                  <c:v>680.52</c:v>
                </c:pt>
                <c:pt idx="1269">
                  <c:v>680.78</c:v>
                </c:pt>
                <c:pt idx="1270">
                  <c:v>681.03</c:v>
                </c:pt>
                <c:pt idx="1271">
                  <c:v>681.29</c:v>
                </c:pt>
                <c:pt idx="1272">
                  <c:v>681.54</c:v>
                </c:pt>
                <c:pt idx="1273">
                  <c:v>681.8</c:v>
                </c:pt>
                <c:pt idx="1274">
                  <c:v>682.05</c:v>
                </c:pt>
                <c:pt idx="1275">
                  <c:v>682.31</c:v>
                </c:pt>
                <c:pt idx="1276">
                  <c:v>682.56</c:v>
                </c:pt>
                <c:pt idx="1277">
                  <c:v>682.82</c:v>
                </c:pt>
                <c:pt idx="1278">
                  <c:v>683.07</c:v>
                </c:pt>
                <c:pt idx="1279">
                  <c:v>683.33</c:v>
                </c:pt>
                <c:pt idx="1280">
                  <c:v>683.58</c:v>
                </c:pt>
                <c:pt idx="1281">
                  <c:v>683.84</c:v>
                </c:pt>
                <c:pt idx="1282">
                  <c:v>684.1</c:v>
                </c:pt>
                <c:pt idx="1283">
                  <c:v>684.35</c:v>
                </c:pt>
                <c:pt idx="1284">
                  <c:v>684.61</c:v>
                </c:pt>
                <c:pt idx="1285">
                  <c:v>684.86</c:v>
                </c:pt>
                <c:pt idx="1286">
                  <c:v>685.12</c:v>
                </c:pt>
                <c:pt idx="1287">
                  <c:v>685.37</c:v>
                </c:pt>
                <c:pt idx="1288">
                  <c:v>685.63</c:v>
                </c:pt>
                <c:pt idx="1289">
                  <c:v>685.88</c:v>
                </c:pt>
                <c:pt idx="1290">
                  <c:v>686.14</c:v>
                </c:pt>
                <c:pt idx="1291">
                  <c:v>686.39</c:v>
                </c:pt>
                <c:pt idx="1292">
                  <c:v>686.65</c:v>
                </c:pt>
                <c:pt idx="1293">
                  <c:v>686.9</c:v>
                </c:pt>
                <c:pt idx="1294">
                  <c:v>687.16</c:v>
                </c:pt>
                <c:pt idx="1295">
                  <c:v>687.41</c:v>
                </c:pt>
                <c:pt idx="1296">
                  <c:v>687.67</c:v>
                </c:pt>
                <c:pt idx="1297">
                  <c:v>687.92</c:v>
                </c:pt>
                <c:pt idx="1298">
                  <c:v>688.18</c:v>
                </c:pt>
                <c:pt idx="1299">
                  <c:v>688.43</c:v>
                </c:pt>
                <c:pt idx="1300">
                  <c:v>688.69</c:v>
                </c:pt>
                <c:pt idx="1301">
                  <c:v>688.94</c:v>
                </c:pt>
                <c:pt idx="1302">
                  <c:v>689.2</c:v>
                </c:pt>
                <c:pt idx="1303">
                  <c:v>689.45</c:v>
                </c:pt>
                <c:pt idx="1304">
                  <c:v>689.71</c:v>
                </c:pt>
                <c:pt idx="1305">
                  <c:v>689.96</c:v>
                </c:pt>
                <c:pt idx="1306">
                  <c:v>690.22</c:v>
                </c:pt>
                <c:pt idx="1307">
                  <c:v>690.47</c:v>
                </c:pt>
                <c:pt idx="1308">
                  <c:v>690.73</c:v>
                </c:pt>
                <c:pt idx="1309">
                  <c:v>690.98</c:v>
                </c:pt>
                <c:pt idx="1310">
                  <c:v>691.24</c:v>
                </c:pt>
                <c:pt idx="1311">
                  <c:v>691.49</c:v>
                </c:pt>
                <c:pt idx="1312">
                  <c:v>691.75</c:v>
                </c:pt>
                <c:pt idx="1313">
                  <c:v>692</c:v>
                </c:pt>
                <c:pt idx="1314">
                  <c:v>692.26</c:v>
                </c:pt>
                <c:pt idx="1315">
                  <c:v>692.51</c:v>
                </c:pt>
                <c:pt idx="1316">
                  <c:v>692.77</c:v>
                </c:pt>
                <c:pt idx="1317">
                  <c:v>693.02</c:v>
                </c:pt>
                <c:pt idx="1318">
                  <c:v>693.28</c:v>
                </c:pt>
                <c:pt idx="1319">
                  <c:v>693.53</c:v>
                </c:pt>
                <c:pt idx="1320">
                  <c:v>693.79</c:v>
                </c:pt>
                <c:pt idx="1321">
                  <c:v>694.04</c:v>
                </c:pt>
                <c:pt idx="1322">
                  <c:v>694.3</c:v>
                </c:pt>
                <c:pt idx="1323">
                  <c:v>694.55</c:v>
                </c:pt>
                <c:pt idx="1324">
                  <c:v>694.8</c:v>
                </c:pt>
                <c:pt idx="1325">
                  <c:v>695.06</c:v>
                </c:pt>
                <c:pt idx="1326">
                  <c:v>695.31</c:v>
                </c:pt>
                <c:pt idx="1327">
                  <c:v>695.57</c:v>
                </c:pt>
                <c:pt idx="1328">
                  <c:v>695.82</c:v>
                </c:pt>
                <c:pt idx="1329">
                  <c:v>696.08</c:v>
                </c:pt>
                <c:pt idx="1330">
                  <c:v>696.33</c:v>
                </c:pt>
                <c:pt idx="1331">
                  <c:v>696.59</c:v>
                </c:pt>
                <c:pt idx="1332">
                  <c:v>696.84</c:v>
                </c:pt>
                <c:pt idx="1333">
                  <c:v>697.1</c:v>
                </c:pt>
                <c:pt idx="1334">
                  <c:v>697.35</c:v>
                </c:pt>
                <c:pt idx="1335">
                  <c:v>697.61</c:v>
                </c:pt>
                <c:pt idx="1336">
                  <c:v>697.86</c:v>
                </c:pt>
                <c:pt idx="1337">
                  <c:v>698.12</c:v>
                </c:pt>
                <c:pt idx="1338">
                  <c:v>698.37</c:v>
                </c:pt>
                <c:pt idx="1339">
                  <c:v>698.63</c:v>
                </c:pt>
                <c:pt idx="1340">
                  <c:v>698.88</c:v>
                </c:pt>
                <c:pt idx="1341">
                  <c:v>699.13</c:v>
                </c:pt>
                <c:pt idx="1342">
                  <c:v>699.39</c:v>
                </c:pt>
                <c:pt idx="1343">
                  <c:v>699.64</c:v>
                </c:pt>
                <c:pt idx="1344">
                  <c:v>699.9</c:v>
                </c:pt>
                <c:pt idx="1345">
                  <c:v>700.15</c:v>
                </c:pt>
                <c:pt idx="1346">
                  <c:v>700.41</c:v>
                </c:pt>
                <c:pt idx="1347">
                  <c:v>700.66</c:v>
                </c:pt>
                <c:pt idx="1348">
                  <c:v>700.92</c:v>
                </c:pt>
                <c:pt idx="1349">
                  <c:v>701.17</c:v>
                </c:pt>
                <c:pt idx="1350">
                  <c:v>701.43</c:v>
                </c:pt>
                <c:pt idx="1351">
                  <c:v>701.68</c:v>
                </c:pt>
                <c:pt idx="1352">
                  <c:v>701.94</c:v>
                </c:pt>
                <c:pt idx="1353">
                  <c:v>702.19</c:v>
                </c:pt>
                <c:pt idx="1354">
                  <c:v>702.44</c:v>
                </c:pt>
                <c:pt idx="1355">
                  <c:v>702.7</c:v>
                </c:pt>
                <c:pt idx="1356">
                  <c:v>702.95</c:v>
                </c:pt>
                <c:pt idx="1357">
                  <c:v>703.21</c:v>
                </c:pt>
                <c:pt idx="1358">
                  <c:v>703.46</c:v>
                </c:pt>
                <c:pt idx="1359">
                  <c:v>703.72</c:v>
                </c:pt>
                <c:pt idx="1360">
                  <c:v>703.97</c:v>
                </c:pt>
                <c:pt idx="1361">
                  <c:v>704.23</c:v>
                </c:pt>
                <c:pt idx="1362">
                  <c:v>704.48</c:v>
                </c:pt>
                <c:pt idx="1363">
                  <c:v>704.74</c:v>
                </c:pt>
                <c:pt idx="1364">
                  <c:v>704.99</c:v>
                </c:pt>
                <c:pt idx="1365">
                  <c:v>705.24</c:v>
                </c:pt>
                <c:pt idx="1366">
                  <c:v>705.5</c:v>
                </c:pt>
                <c:pt idx="1367">
                  <c:v>705.75</c:v>
                </c:pt>
                <c:pt idx="1368">
                  <c:v>706.01</c:v>
                </c:pt>
                <c:pt idx="1369">
                  <c:v>706.26</c:v>
                </c:pt>
                <c:pt idx="1370">
                  <c:v>706.52</c:v>
                </c:pt>
                <c:pt idx="1371">
                  <c:v>706.77</c:v>
                </c:pt>
                <c:pt idx="1372">
                  <c:v>707.02</c:v>
                </c:pt>
                <c:pt idx="1373">
                  <c:v>707.28</c:v>
                </c:pt>
                <c:pt idx="1374">
                  <c:v>707.53</c:v>
                </c:pt>
                <c:pt idx="1375">
                  <c:v>707.79</c:v>
                </c:pt>
                <c:pt idx="1376">
                  <c:v>708.04</c:v>
                </c:pt>
                <c:pt idx="1377">
                  <c:v>708.3</c:v>
                </c:pt>
                <c:pt idx="1378">
                  <c:v>708.55</c:v>
                </c:pt>
                <c:pt idx="1379">
                  <c:v>708.81</c:v>
                </c:pt>
                <c:pt idx="1380">
                  <c:v>709.06</c:v>
                </c:pt>
                <c:pt idx="1381">
                  <c:v>709.31</c:v>
                </c:pt>
                <c:pt idx="1382">
                  <c:v>709.57</c:v>
                </c:pt>
                <c:pt idx="1383">
                  <c:v>709.82</c:v>
                </c:pt>
                <c:pt idx="1384">
                  <c:v>710.08</c:v>
                </c:pt>
                <c:pt idx="1385">
                  <c:v>710.33</c:v>
                </c:pt>
                <c:pt idx="1386">
                  <c:v>710.59</c:v>
                </c:pt>
                <c:pt idx="1387">
                  <c:v>710.84</c:v>
                </c:pt>
                <c:pt idx="1388">
                  <c:v>711.09</c:v>
                </c:pt>
                <c:pt idx="1389">
                  <c:v>711.35</c:v>
                </c:pt>
                <c:pt idx="1390">
                  <c:v>711.6</c:v>
                </c:pt>
                <c:pt idx="1391">
                  <c:v>711.86</c:v>
                </c:pt>
                <c:pt idx="1392">
                  <c:v>712.11</c:v>
                </c:pt>
                <c:pt idx="1393">
                  <c:v>712.36</c:v>
                </c:pt>
                <c:pt idx="1394">
                  <c:v>712.62</c:v>
                </c:pt>
                <c:pt idx="1395">
                  <c:v>712.87</c:v>
                </c:pt>
                <c:pt idx="1396">
                  <c:v>713.13</c:v>
                </c:pt>
                <c:pt idx="1397">
                  <c:v>713.38</c:v>
                </c:pt>
                <c:pt idx="1398">
                  <c:v>713.64</c:v>
                </c:pt>
                <c:pt idx="1399">
                  <c:v>713.89</c:v>
                </c:pt>
                <c:pt idx="1400">
                  <c:v>714.14</c:v>
                </c:pt>
                <c:pt idx="1401">
                  <c:v>714.4</c:v>
                </c:pt>
                <c:pt idx="1402">
                  <c:v>714.65</c:v>
                </c:pt>
                <c:pt idx="1403">
                  <c:v>714.91</c:v>
                </c:pt>
                <c:pt idx="1404">
                  <c:v>715.16</c:v>
                </c:pt>
                <c:pt idx="1405">
                  <c:v>715.41</c:v>
                </c:pt>
                <c:pt idx="1406">
                  <c:v>715.67</c:v>
                </c:pt>
                <c:pt idx="1407">
                  <c:v>715.92</c:v>
                </c:pt>
                <c:pt idx="1408">
                  <c:v>716.18</c:v>
                </c:pt>
                <c:pt idx="1409">
                  <c:v>716.43</c:v>
                </c:pt>
                <c:pt idx="1410">
                  <c:v>716.68</c:v>
                </c:pt>
                <c:pt idx="1411">
                  <c:v>716.94</c:v>
                </c:pt>
                <c:pt idx="1412">
                  <c:v>717.19</c:v>
                </c:pt>
                <c:pt idx="1413">
                  <c:v>717.45</c:v>
                </c:pt>
                <c:pt idx="1414">
                  <c:v>717.7</c:v>
                </c:pt>
                <c:pt idx="1415">
                  <c:v>717.95</c:v>
                </c:pt>
                <c:pt idx="1416">
                  <c:v>718.21</c:v>
                </c:pt>
                <c:pt idx="1417">
                  <c:v>718.46</c:v>
                </c:pt>
                <c:pt idx="1418">
                  <c:v>718.72</c:v>
                </c:pt>
                <c:pt idx="1419">
                  <c:v>718.97</c:v>
                </c:pt>
                <c:pt idx="1420">
                  <c:v>719.22</c:v>
                </c:pt>
                <c:pt idx="1421">
                  <c:v>719.48</c:v>
                </c:pt>
                <c:pt idx="1422">
                  <c:v>719.73</c:v>
                </c:pt>
                <c:pt idx="1423">
                  <c:v>719.99</c:v>
                </c:pt>
                <c:pt idx="1424">
                  <c:v>720.24</c:v>
                </c:pt>
                <c:pt idx="1425">
                  <c:v>720.49</c:v>
                </c:pt>
                <c:pt idx="1426">
                  <c:v>720.75</c:v>
                </c:pt>
                <c:pt idx="1427">
                  <c:v>721</c:v>
                </c:pt>
                <c:pt idx="1428">
                  <c:v>721.26</c:v>
                </c:pt>
                <c:pt idx="1429">
                  <c:v>721.51</c:v>
                </c:pt>
                <c:pt idx="1430">
                  <c:v>721.76</c:v>
                </c:pt>
                <c:pt idx="1431">
                  <c:v>722.02</c:v>
                </c:pt>
                <c:pt idx="1432">
                  <c:v>722.27</c:v>
                </c:pt>
                <c:pt idx="1433">
                  <c:v>722.53</c:v>
                </c:pt>
                <c:pt idx="1434">
                  <c:v>722.78</c:v>
                </c:pt>
                <c:pt idx="1435">
                  <c:v>723.03</c:v>
                </c:pt>
                <c:pt idx="1436">
                  <c:v>723.29</c:v>
                </c:pt>
                <c:pt idx="1437">
                  <c:v>723.54</c:v>
                </c:pt>
                <c:pt idx="1438">
                  <c:v>723.79</c:v>
                </c:pt>
                <c:pt idx="1439">
                  <c:v>724.05</c:v>
                </c:pt>
                <c:pt idx="1440">
                  <c:v>724.3</c:v>
                </c:pt>
                <c:pt idx="1441">
                  <c:v>724.56</c:v>
                </c:pt>
                <c:pt idx="1442">
                  <c:v>724.81</c:v>
                </c:pt>
                <c:pt idx="1443">
                  <c:v>725.06</c:v>
                </c:pt>
                <c:pt idx="1444">
                  <c:v>725.32</c:v>
                </c:pt>
                <c:pt idx="1445">
                  <c:v>725.57</c:v>
                </c:pt>
                <c:pt idx="1446">
                  <c:v>725.82</c:v>
                </c:pt>
                <c:pt idx="1447">
                  <c:v>726.08</c:v>
                </c:pt>
                <c:pt idx="1448">
                  <c:v>726.33</c:v>
                </c:pt>
                <c:pt idx="1449">
                  <c:v>726.59</c:v>
                </c:pt>
                <c:pt idx="1450">
                  <c:v>726.84</c:v>
                </c:pt>
                <c:pt idx="1451">
                  <c:v>727.09</c:v>
                </c:pt>
                <c:pt idx="1452">
                  <c:v>727.35</c:v>
                </c:pt>
                <c:pt idx="1453">
                  <c:v>727.6</c:v>
                </c:pt>
                <c:pt idx="1454">
                  <c:v>727.85</c:v>
                </c:pt>
                <c:pt idx="1455">
                  <c:v>728.11</c:v>
                </c:pt>
                <c:pt idx="1456">
                  <c:v>728.36</c:v>
                </c:pt>
                <c:pt idx="1457">
                  <c:v>728.61</c:v>
                </c:pt>
                <c:pt idx="1458">
                  <c:v>728.87</c:v>
                </c:pt>
                <c:pt idx="1459">
                  <c:v>729.12</c:v>
                </c:pt>
                <c:pt idx="1460">
                  <c:v>729.38</c:v>
                </c:pt>
                <c:pt idx="1461">
                  <c:v>729.63</c:v>
                </c:pt>
                <c:pt idx="1462">
                  <c:v>729.88</c:v>
                </c:pt>
                <c:pt idx="1463">
                  <c:v>730.14</c:v>
                </c:pt>
                <c:pt idx="1464">
                  <c:v>730.39</c:v>
                </c:pt>
                <c:pt idx="1465">
                  <c:v>730.64</c:v>
                </c:pt>
                <c:pt idx="1466">
                  <c:v>730.9</c:v>
                </c:pt>
                <c:pt idx="1467">
                  <c:v>731.15</c:v>
                </c:pt>
                <c:pt idx="1468">
                  <c:v>731.4</c:v>
                </c:pt>
                <c:pt idx="1469">
                  <c:v>731.66</c:v>
                </c:pt>
                <c:pt idx="1470">
                  <c:v>731.91</c:v>
                </c:pt>
                <c:pt idx="1471">
                  <c:v>732.16</c:v>
                </c:pt>
                <c:pt idx="1472">
                  <c:v>732.42</c:v>
                </c:pt>
                <c:pt idx="1473">
                  <c:v>732.67</c:v>
                </c:pt>
                <c:pt idx="1474">
                  <c:v>732.93</c:v>
                </c:pt>
                <c:pt idx="1475">
                  <c:v>733.18</c:v>
                </c:pt>
                <c:pt idx="1476">
                  <c:v>733.43</c:v>
                </c:pt>
                <c:pt idx="1477">
                  <c:v>733.69</c:v>
                </c:pt>
                <c:pt idx="1478">
                  <c:v>733.94</c:v>
                </c:pt>
                <c:pt idx="1479">
                  <c:v>734.19</c:v>
                </c:pt>
                <c:pt idx="1480">
                  <c:v>734.45</c:v>
                </c:pt>
                <c:pt idx="1481">
                  <c:v>734.7</c:v>
                </c:pt>
                <c:pt idx="1482">
                  <c:v>734.95</c:v>
                </c:pt>
                <c:pt idx="1483">
                  <c:v>735.21</c:v>
                </c:pt>
                <c:pt idx="1484">
                  <c:v>735.46</c:v>
                </c:pt>
                <c:pt idx="1485">
                  <c:v>735.71</c:v>
                </c:pt>
                <c:pt idx="1486">
                  <c:v>735.97</c:v>
                </c:pt>
                <c:pt idx="1487">
                  <c:v>736.22</c:v>
                </c:pt>
                <c:pt idx="1488">
                  <c:v>736.47</c:v>
                </c:pt>
                <c:pt idx="1489">
                  <c:v>736.73</c:v>
                </c:pt>
                <c:pt idx="1490">
                  <c:v>736.98</c:v>
                </c:pt>
                <c:pt idx="1491">
                  <c:v>737.23</c:v>
                </c:pt>
                <c:pt idx="1492">
                  <c:v>737.49</c:v>
                </c:pt>
                <c:pt idx="1493">
                  <c:v>737.74</c:v>
                </c:pt>
                <c:pt idx="1494">
                  <c:v>737.99</c:v>
                </c:pt>
                <c:pt idx="1495">
                  <c:v>738.25</c:v>
                </c:pt>
                <c:pt idx="1496">
                  <c:v>738.5</c:v>
                </c:pt>
                <c:pt idx="1497">
                  <c:v>738.75</c:v>
                </c:pt>
                <c:pt idx="1498">
                  <c:v>739.01</c:v>
                </c:pt>
                <c:pt idx="1499">
                  <c:v>739.26</c:v>
                </c:pt>
                <c:pt idx="1500">
                  <c:v>739.51</c:v>
                </c:pt>
                <c:pt idx="1501">
                  <c:v>739.77</c:v>
                </c:pt>
                <c:pt idx="1502">
                  <c:v>740.02</c:v>
                </c:pt>
                <c:pt idx="1503">
                  <c:v>740.27</c:v>
                </c:pt>
                <c:pt idx="1504">
                  <c:v>740.53</c:v>
                </c:pt>
                <c:pt idx="1505">
                  <c:v>740.78</c:v>
                </c:pt>
                <c:pt idx="1506">
                  <c:v>741.03</c:v>
                </c:pt>
                <c:pt idx="1507">
                  <c:v>741.28</c:v>
                </c:pt>
                <c:pt idx="1508">
                  <c:v>741.54</c:v>
                </c:pt>
                <c:pt idx="1509">
                  <c:v>741.79</c:v>
                </c:pt>
                <c:pt idx="1510">
                  <c:v>742.04</c:v>
                </c:pt>
                <c:pt idx="1511">
                  <c:v>742.3</c:v>
                </c:pt>
                <c:pt idx="1512">
                  <c:v>742.55</c:v>
                </c:pt>
                <c:pt idx="1513">
                  <c:v>742.8</c:v>
                </c:pt>
                <c:pt idx="1514">
                  <c:v>743.06</c:v>
                </c:pt>
                <c:pt idx="1515">
                  <c:v>743.31</c:v>
                </c:pt>
                <c:pt idx="1516">
                  <c:v>743.56</c:v>
                </c:pt>
                <c:pt idx="1517">
                  <c:v>743.82</c:v>
                </c:pt>
                <c:pt idx="1518">
                  <c:v>744.07</c:v>
                </c:pt>
                <c:pt idx="1519">
                  <c:v>744.32</c:v>
                </c:pt>
                <c:pt idx="1520">
                  <c:v>744.58</c:v>
                </c:pt>
                <c:pt idx="1521">
                  <c:v>744.83</c:v>
                </c:pt>
                <c:pt idx="1522">
                  <c:v>745.08</c:v>
                </c:pt>
                <c:pt idx="1523">
                  <c:v>745.33</c:v>
                </c:pt>
                <c:pt idx="1524">
                  <c:v>745.59</c:v>
                </c:pt>
                <c:pt idx="1525">
                  <c:v>745.84</c:v>
                </c:pt>
                <c:pt idx="1526">
                  <c:v>746.09</c:v>
                </c:pt>
                <c:pt idx="1527">
                  <c:v>746.35</c:v>
                </c:pt>
                <c:pt idx="1528">
                  <c:v>746.6</c:v>
                </c:pt>
                <c:pt idx="1529">
                  <c:v>746.85</c:v>
                </c:pt>
                <c:pt idx="1530">
                  <c:v>747.11</c:v>
                </c:pt>
                <c:pt idx="1531">
                  <c:v>747.36</c:v>
                </c:pt>
                <c:pt idx="1532">
                  <c:v>747.61</c:v>
                </c:pt>
                <c:pt idx="1533">
                  <c:v>747.86</c:v>
                </c:pt>
                <c:pt idx="1534">
                  <c:v>748.12</c:v>
                </c:pt>
                <c:pt idx="1535">
                  <c:v>748.37</c:v>
                </c:pt>
                <c:pt idx="1536">
                  <c:v>748.62</c:v>
                </c:pt>
                <c:pt idx="1537">
                  <c:v>748.88</c:v>
                </c:pt>
                <c:pt idx="1538">
                  <c:v>749.13</c:v>
                </c:pt>
                <c:pt idx="1539">
                  <c:v>749.38</c:v>
                </c:pt>
                <c:pt idx="1540">
                  <c:v>749.63</c:v>
                </c:pt>
                <c:pt idx="1541">
                  <c:v>749.89</c:v>
                </c:pt>
                <c:pt idx="1542">
                  <c:v>750.14</c:v>
                </c:pt>
                <c:pt idx="1543">
                  <c:v>750.39</c:v>
                </c:pt>
                <c:pt idx="1544">
                  <c:v>750.65</c:v>
                </c:pt>
                <c:pt idx="1545">
                  <c:v>750.9</c:v>
                </c:pt>
                <c:pt idx="1546">
                  <c:v>751.15</c:v>
                </c:pt>
                <c:pt idx="1547">
                  <c:v>751.4</c:v>
                </c:pt>
                <c:pt idx="1548">
                  <c:v>751.66</c:v>
                </c:pt>
                <c:pt idx="1549">
                  <c:v>751.91</c:v>
                </c:pt>
                <c:pt idx="1550">
                  <c:v>752.16</c:v>
                </c:pt>
                <c:pt idx="1551">
                  <c:v>752.42</c:v>
                </c:pt>
                <c:pt idx="1552">
                  <c:v>752.67</c:v>
                </c:pt>
                <c:pt idx="1553">
                  <c:v>752.92</c:v>
                </c:pt>
                <c:pt idx="1554">
                  <c:v>753.17</c:v>
                </c:pt>
                <c:pt idx="1555">
                  <c:v>753.43</c:v>
                </c:pt>
                <c:pt idx="1556">
                  <c:v>753.68</c:v>
                </c:pt>
                <c:pt idx="1557">
                  <c:v>753.93</c:v>
                </c:pt>
                <c:pt idx="1558">
                  <c:v>754.19</c:v>
                </c:pt>
                <c:pt idx="1559">
                  <c:v>754.44</c:v>
                </c:pt>
                <c:pt idx="1560">
                  <c:v>754.69</c:v>
                </c:pt>
                <c:pt idx="1561">
                  <c:v>754.94</c:v>
                </c:pt>
                <c:pt idx="1562">
                  <c:v>755.2</c:v>
                </c:pt>
                <c:pt idx="1563">
                  <c:v>755.45</c:v>
                </c:pt>
                <c:pt idx="1564">
                  <c:v>755.7</c:v>
                </c:pt>
                <c:pt idx="1565">
                  <c:v>755.95</c:v>
                </c:pt>
                <c:pt idx="1566">
                  <c:v>756.21</c:v>
                </c:pt>
                <c:pt idx="1567">
                  <c:v>756.46</c:v>
                </c:pt>
                <c:pt idx="1568">
                  <c:v>756.71</c:v>
                </c:pt>
                <c:pt idx="1569">
                  <c:v>756.96</c:v>
                </c:pt>
                <c:pt idx="1570">
                  <c:v>757.22</c:v>
                </c:pt>
                <c:pt idx="1571">
                  <c:v>757.47</c:v>
                </c:pt>
                <c:pt idx="1572">
                  <c:v>757.72</c:v>
                </c:pt>
                <c:pt idx="1573">
                  <c:v>757.97</c:v>
                </c:pt>
                <c:pt idx="1574">
                  <c:v>758.23</c:v>
                </c:pt>
                <c:pt idx="1575">
                  <c:v>758.48</c:v>
                </c:pt>
                <c:pt idx="1576">
                  <c:v>758.73</c:v>
                </c:pt>
                <c:pt idx="1577">
                  <c:v>758.99</c:v>
                </c:pt>
                <c:pt idx="1578">
                  <c:v>759.24</c:v>
                </c:pt>
                <c:pt idx="1579">
                  <c:v>759.49</c:v>
                </c:pt>
                <c:pt idx="1580">
                  <c:v>759.74</c:v>
                </c:pt>
                <c:pt idx="1581">
                  <c:v>760</c:v>
                </c:pt>
                <c:pt idx="1582">
                  <c:v>760.25</c:v>
                </c:pt>
                <c:pt idx="1583">
                  <c:v>760.5</c:v>
                </c:pt>
                <c:pt idx="1584">
                  <c:v>760.75</c:v>
                </c:pt>
                <c:pt idx="1585">
                  <c:v>761.01</c:v>
                </c:pt>
                <c:pt idx="1586">
                  <c:v>761.26</c:v>
                </c:pt>
                <c:pt idx="1587">
                  <c:v>761.51</c:v>
                </c:pt>
                <c:pt idx="1588">
                  <c:v>761.76</c:v>
                </c:pt>
                <c:pt idx="1589">
                  <c:v>762.02</c:v>
                </c:pt>
                <c:pt idx="1590">
                  <c:v>762.27</c:v>
                </c:pt>
                <c:pt idx="1591">
                  <c:v>762.52</c:v>
                </c:pt>
                <c:pt idx="1592">
                  <c:v>762.77</c:v>
                </c:pt>
                <c:pt idx="1593">
                  <c:v>763.02</c:v>
                </c:pt>
                <c:pt idx="1594">
                  <c:v>763.28</c:v>
                </c:pt>
                <c:pt idx="1595">
                  <c:v>763.53</c:v>
                </c:pt>
                <c:pt idx="1596">
                  <c:v>763.78</c:v>
                </c:pt>
                <c:pt idx="1597">
                  <c:v>764.03</c:v>
                </c:pt>
                <c:pt idx="1598">
                  <c:v>764.29</c:v>
                </c:pt>
                <c:pt idx="1599">
                  <c:v>764.54</c:v>
                </c:pt>
                <c:pt idx="1600">
                  <c:v>764.79</c:v>
                </c:pt>
                <c:pt idx="1601">
                  <c:v>765.04</c:v>
                </c:pt>
                <c:pt idx="1602">
                  <c:v>765.3</c:v>
                </c:pt>
                <c:pt idx="1603">
                  <c:v>765.55</c:v>
                </c:pt>
                <c:pt idx="1604">
                  <c:v>765.8</c:v>
                </c:pt>
                <c:pt idx="1605">
                  <c:v>766.05</c:v>
                </c:pt>
                <c:pt idx="1606">
                  <c:v>766.31</c:v>
                </c:pt>
                <c:pt idx="1607">
                  <c:v>766.56</c:v>
                </c:pt>
                <c:pt idx="1608">
                  <c:v>766.81</c:v>
                </c:pt>
                <c:pt idx="1609">
                  <c:v>767.06</c:v>
                </c:pt>
                <c:pt idx="1610">
                  <c:v>767.31</c:v>
                </c:pt>
                <c:pt idx="1611">
                  <c:v>767.57</c:v>
                </c:pt>
                <c:pt idx="1612">
                  <c:v>767.82</c:v>
                </c:pt>
                <c:pt idx="1613">
                  <c:v>768.07</c:v>
                </c:pt>
                <c:pt idx="1614">
                  <c:v>768.32</c:v>
                </c:pt>
                <c:pt idx="1615">
                  <c:v>768.58</c:v>
                </c:pt>
                <c:pt idx="1616">
                  <c:v>768.83</c:v>
                </c:pt>
                <c:pt idx="1617">
                  <c:v>769.08</c:v>
                </c:pt>
                <c:pt idx="1618">
                  <c:v>769.33</c:v>
                </c:pt>
                <c:pt idx="1619">
                  <c:v>769.58</c:v>
                </c:pt>
                <c:pt idx="1620">
                  <c:v>769.84</c:v>
                </c:pt>
                <c:pt idx="1621">
                  <c:v>770.09</c:v>
                </c:pt>
                <c:pt idx="1622">
                  <c:v>770.34</c:v>
                </c:pt>
                <c:pt idx="1623">
                  <c:v>770.59</c:v>
                </c:pt>
                <c:pt idx="1624">
                  <c:v>770.84</c:v>
                </c:pt>
                <c:pt idx="1625">
                  <c:v>771.1</c:v>
                </c:pt>
                <c:pt idx="1626">
                  <c:v>771.35</c:v>
                </c:pt>
                <c:pt idx="1627">
                  <c:v>771.6</c:v>
                </c:pt>
                <c:pt idx="1628">
                  <c:v>771.85</c:v>
                </c:pt>
                <c:pt idx="1629">
                  <c:v>772.11</c:v>
                </c:pt>
                <c:pt idx="1630">
                  <c:v>772.36</c:v>
                </c:pt>
                <c:pt idx="1631">
                  <c:v>772.61</c:v>
                </c:pt>
                <c:pt idx="1632">
                  <c:v>772.86</c:v>
                </c:pt>
                <c:pt idx="1633">
                  <c:v>773.11</c:v>
                </c:pt>
                <c:pt idx="1634">
                  <c:v>773.37</c:v>
                </c:pt>
                <c:pt idx="1635">
                  <c:v>773.62</c:v>
                </c:pt>
                <c:pt idx="1636">
                  <c:v>773.87</c:v>
                </c:pt>
                <c:pt idx="1637">
                  <c:v>774.12</c:v>
                </c:pt>
                <c:pt idx="1638">
                  <c:v>774.37</c:v>
                </c:pt>
                <c:pt idx="1639">
                  <c:v>774.63</c:v>
                </c:pt>
                <c:pt idx="1640">
                  <c:v>774.88</c:v>
                </c:pt>
                <c:pt idx="1641">
                  <c:v>775.13</c:v>
                </c:pt>
                <c:pt idx="1642">
                  <c:v>775.38</c:v>
                </c:pt>
                <c:pt idx="1643">
                  <c:v>775.63</c:v>
                </c:pt>
                <c:pt idx="1644">
                  <c:v>775.89</c:v>
                </c:pt>
                <c:pt idx="1645">
                  <c:v>776.14</c:v>
                </c:pt>
                <c:pt idx="1646">
                  <c:v>776.39</c:v>
                </c:pt>
                <c:pt idx="1647">
                  <c:v>776.64</c:v>
                </c:pt>
                <c:pt idx="1648">
                  <c:v>776.89</c:v>
                </c:pt>
                <c:pt idx="1649">
                  <c:v>777.14</c:v>
                </c:pt>
                <c:pt idx="1650">
                  <c:v>777.4</c:v>
                </c:pt>
                <c:pt idx="1651">
                  <c:v>777.65</c:v>
                </c:pt>
                <c:pt idx="1652">
                  <c:v>777.9</c:v>
                </c:pt>
                <c:pt idx="1653">
                  <c:v>778.15</c:v>
                </c:pt>
                <c:pt idx="1654">
                  <c:v>778.4</c:v>
                </c:pt>
                <c:pt idx="1655">
                  <c:v>778.66</c:v>
                </c:pt>
                <c:pt idx="1656">
                  <c:v>778.91</c:v>
                </c:pt>
                <c:pt idx="1657">
                  <c:v>779.16</c:v>
                </c:pt>
                <c:pt idx="1658">
                  <c:v>779.41</c:v>
                </c:pt>
                <c:pt idx="1659">
                  <c:v>779.66</c:v>
                </c:pt>
                <c:pt idx="1660">
                  <c:v>779.92</c:v>
                </c:pt>
                <c:pt idx="1661">
                  <c:v>780.17</c:v>
                </c:pt>
                <c:pt idx="1662">
                  <c:v>780.42</c:v>
                </c:pt>
                <c:pt idx="1663">
                  <c:v>780.67</c:v>
                </c:pt>
                <c:pt idx="1664">
                  <c:v>780.92</c:v>
                </c:pt>
                <c:pt idx="1665">
                  <c:v>781.17</c:v>
                </c:pt>
                <c:pt idx="1666">
                  <c:v>781.43</c:v>
                </c:pt>
                <c:pt idx="1667">
                  <c:v>781.68</c:v>
                </c:pt>
                <c:pt idx="1668">
                  <c:v>781.93</c:v>
                </c:pt>
                <c:pt idx="1669">
                  <c:v>782.18</c:v>
                </c:pt>
                <c:pt idx="1670">
                  <c:v>782.43</c:v>
                </c:pt>
                <c:pt idx="1671">
                  <c:v>782.68</c:v>
                </c:pt>
                <c:pt idx="1672">
                  <c:v>782.94</c:v>
                </c:pt>
                <c:pt idx="1673">
                  <c:v>783.19</c:v>
                </c:pt>
                <c:pt idx="1674">
                  <c:v>783.44</c:v>
                </c:pt>
                <c:pt idx="1675">
                  <c:v>783.69</c:v>
                </c:pt>
                <c:pt idx="1676">
                  <c:v>783.94</c:v>
                </c:pt>
                <c:pt idx="1677">
                  <c:v>784.19</c:v>
                </c:pt>
                <c:pt idx="1678">
                  <c:v>784.45</c:v>
                </c:pt>
                <c:pt idx="1679">
                  <c:v>784.7</c:v>
                </c:pt>
                <c:pt idx="1680">
                  <c:v>784.95</c:v>
                </c:pt>
                <c:pt idx="1681">
                  <c:v>785.2</c:v>
                </c:pt>
                <c:pt idx="1682">
                  <c:v>785.45</c:v>
                </c:pt>
                <c:pt idx="1683">
                  <c:v>785.7</c:v>
                </c:pt>
                <c:pt idx="1684">
                  <c:v>785.96</c:v>
                </c:pt>
                <c:pt idx="1685">
                  <c:v>786.21</c:v>
                </c:pt>
                <c:pt idx="1686">
                  <c:v>786.46</c:v>
                </c:pt>
                <c:pt idx="1687">
                  <c:v>786.71</c:v>
                </c:pt>
                <c:pt idx="1688">
                  <c:v>786.96</c:v>
                </c:pt>
                <c:pt idx="1689">
                  <c:v>787.21</c:v>
                </c:pt>
                <c:pt idx="1690">
                  <c:v>787.47</c:v>
                </c:pt>
                <c:pt idx="1691">
                  <c:v>787.72</c:v>
                </c:pt>
                <c:pt idx="1692">
                  <c:v>787.97</c:v>
                </c:pt>
                <c:pt idx="1693">
                  <c:v>788.22</c:v>
                </c:pt>
                <c:pt idx="1694">
                  <c:v>788.47</c:v>
                </c:pt>
                <c:pt idx="1695">
                  <c:v>788.72</c:v>
                </c:pt>
                <c:pt idx="1696">
                  <c:v>788.97</c:v>
                </c:pt>
                <c:pt idx="1697">
                  <c:v>789.23</c:v>
                </c:pt>
                <c:pt idx="1698">
                  <c:v>789.48</c:v>
                </c:pt>
                <c:pt idx="1699">
                  <c:v>789.73</c:v>
                </c:pt>
                <c:pt idx="1700">
                  <c:v>789.98</c:v>
                </c:pt>
                <c:pt idx="1701">
                  <c:v>790.23</c:v>
                </c:pt>
                <c:pt idx="1702">
                  <c:v>790.48</c:v>
                </c:pt>
                <c:pt idx="1703">
                  <c:v>790.73</c:v>
                </c:pt>
                <c:pt idx="1704">
                  <c:v>790.99</c:v>
                </c:pt>
                <c:pt idx="1705">
                  <c:v>791.24</c:v>
                </c:pt>
                <c:pt idx="1706">
                  <c:v>791.49</c:v>
                </c:pt>
                <c:pt idx="1707">
                  <c:v>791.74</c:v>
                </c:pt>
                <c:pt idx="1708">
                  <c:v>791.99</c:v>
                </c:pt>
                <c:pt idx="1709">
                  <c:v>792.24</c:v>
                </c:pt>
                <c:pt idx="1710">
                  <c:v>792.49</c:v>
                </c:pt>
                <c:pt idx="1711">
                  <c:v>792.74</c:v>
                </c:pt>
                <c:pt idx="1712">
                  <c:v>793</c:v>
                </c:pt>
                <c:pt idx="1713">
                  <c:v>793.25</c:v>
                </c:pt>
                <c:pt idx="1714">
                  <c:v>793.5</c:v>
                </c:pt>
                <c:pt idx="1715">
                  <c:v>793.75</c:v>
                </c:pt>
                <c:pt idx="1716">
                  <c:v>794</c:v>
                </c:pt>
                <c:pt idx="1717">
                  <c:v>794.25</c:v>
                </c:pt>
                <c:pt idx="1718">
                  <c:v>794.5</c:v>
                </c:pt>
                <c:pt idx="1719">
                  <c:v>794.76</c:v>
                </c:pt>
                <c:pt idx="1720">
                  <c:v>795.01</c:v>
                </c:pt>
                <c:pt idx="1721">
                  <c:v>795.26</c:v>
                </c:pt>
                <c:pt idx="1722">
                  <c:v>795.51</c:v>
                </c:pt>
                <c:pt idx="1723">
                  <c:v>795.76</c:v>
                </c:pt>
                <c:pt idx="1724">
                  <c:v>796.01</c:v>
                </c:pt>
                <c:pt idx="1725">
                  <c:v>796.26</c:v>
                </c:pt>
                <c:pt idx="1726">
                  <c:v>796.51</c:v>
                </c:pt>
                <c:pt idx="1727">
                  <c:v>796.77</c:v>
                </c:pt>
                <c:pt idx="1728">
                  <c:v>797.02</c:v>
                </c:pt>
                <c:pt idx="1729">
                  <c:v>797.27</c:v>
                </c:pt>
                <c:pt idx="1730">
                  <c:v>797.52</c:v>
                </c:pt>
                <c:pt idx="1731">
                  <c:v>797.77</c:v>
                </c:pt>
                <c:pt idx="1732">
                  <c:v>798.02</c:v>
                </c:pt>
                <c:pt idx="1733">
                  <c:v>798.27</c:v>
                </c:pt>
                <c:pt idx="1734">
                  <c:v>798.52</c:v>
                </c:pt>
                <c:pt idx="1735">
                  <c:v>798.77</c:v>
                </c:pt>
                <c:pt idx="1736">
                  <c:v>799.03</c:v>
                </c:pt>
                <c:pt idx="1737">
                  <c:v>799.28</c:v>
                </c:pt>
                <c:pt idx="1738">
                  <c:v>799.53</c:v>
                </c:pt>
                <c:pt idx="1739">
                  <c:v>799.78</c:v>
                </c:pt>
                <c:pt idx="1740">
                  <c:v>800.03</c:v>
                </c:pt>
                <c:pt idx="1741">
                  <c:v>800.28</c:v>
                </c:pt>
                <c:pt idx="1742">
                  <c:v>800.53</c:v>
                </c:pt>
                <c:pt idx="1743">
                  <c:v>800.78</c:v>
                </c:pt>
                <c:pt idx="1744">
                  <c:v>801.03</c:v>
                </c:pt>
                <c:pt idx="1745">
                  <c:v>801.28</c:v>
                </c:pt>
                <c:pt idx="1746">
                  <c:v>801.54</c:v>
                </c:pt>
                <c:pt idx="1747">
                  <c:v>801.79</c:v>
                </c:pt>
                <c:pt idx="1748">
                  <c:v>802.04</c:v>
                </c:pt>
                <c:pt idx="1749">
                  <c:v>802.29</c:v>
                </c:pt>
                <c:pt idx="1750">
                  <c:v>802.54</c:v>
                </c:pt>
                <c:pt idx="1751">
                  <c:v>802.79</c:v>
                </c:pt>
                <c:pt idx="1752">
                  <c:v>803.04</c:v>
                </c:pt>
                <c:pt idx="1753">
                  <c:v>803.29</c:v>
                </c:pt>
                <c:pt idx="1754">
                  <c:v>803.54</c:v>
                </c:pt>
                <c:pt idx="1755">
                  <c:v>803.79</c:v>
                </c:pt>
                <c:pt idx="1756">
                  <c:v>804.05</c:v>
                </c:pt>
                <c:pt idx="1757">
                  <c:v>804.3</c:v>
                </c:pt>
                <c:pt idx="1758">
                  <c:v>804.55</c:v>
                </c:pt>
                <c:pt idx="1759">
                  <c:v>804.8</c:v>
                </c:pt>
                <c:pt idx="1760">
                  <c:v>805.05</c:v>
                </c:pt>
                <c:pt idx="1761">
                  <c:v>805.3</c:v>
                </c:pt>
                <c:pt idx="1762">
                  <c:v>805.55</c:v>
                </c:pt>
                <c:pt idx="1763">
                  <c:v>805.8</c:v>
                </c:pt>
                <c:pt idx="1764">
                  <c:v>806.05</c:v>
                </c:pt>
                <c:pt idx="1765">
                  <c:v>806.3</c:v>
                </c:pt>
                <c:pt idx="1766">
                  <c:v>806.55</c:v>
                </c:pt>
                <c:pt idx="1767">
                  <c:v>806.81</c:v>
                </c:pt>
                <c:pt idx="1768">
                  <c:v>807.06</c:v>
                </c:pt>
                <c:pt idx="1769">
                  <c:v>807.31</c:v>
                </c:pt>
                <c:pt idx="1770">
                  <c:v>807.56</c:v>
                </c:pt>
                <c:pt idx="1771">
                  <c:v>807.81</c:v>
                </c:pt>
                <c:pt idx="1772">
                  <c:v>808.06</c:v>
                </c:pt>
                <c:pt idx="1773">
                  <c:v>808.31</c:v>
                </c:pt>
                <c:pt idx="1774">
                  <c:v>808.56</c:v>
                </c:pt>
                <c:pt idx="1775">
                  <c:v>808.81</c:v>
                </c:pt>
                <c:pt idx="1776">
                  <c:v>809.06</c:v>
                </c:pt>
                <c:pt idx="1777">
                  <c:v>809.31</c:v>
                </c:pt>
                <c:pt idx="1778">
                  <c:v>809.56</c:v>
                </c:pt>
                <c:pt idx="1779">
                  <c:v>809.81</c:v>
                </c:pt>
                <c:pt idx="1780">
                  <c:v>810.06</c:v>
                </c:pt>
                <c:pt idx="1781">
                  <c:v>810.32</c:v>
                </c:pt>
                <c:pt idx="1782">
                  <c:v>810.57</c:v>
                </c:pt>
                <c:pt idx="1783">
                  <c:v>810.82</c:v>
                </c:pt>
                <c:pt idx="1784">
                  <c:v>811.07</c:v>
                </c:pt>
                <c:pt idx="1785">
                  <c:v>811.32</c:v>
                </c:pt>
                <c:pt idx="1786">
                  <c:v>811.57</c:v>
                </c:pt>
                <c:pt idx="1787">
                  <c:v>811.82</c:v>
                </c:pt>
                <c:pt idx="1788">
                  <c:v>812.07</c:v>
                </c:pt>
                <c:pt idx="1789">
                  <c:v>812.32</c:v>
                </c:pt>
                <c:pt idx="1790">
                  <c:v>812.57</c:v>
                </c:pt>
                <c:pt idx="1791">
                  <c:v>812.82</c:v>
                </c:pt>
                <c:pt idx="1792">
                  <c:v>813.07</c:v>
                </c:pt>
                <c:pt idx="1793">
                  <c:v>813.32</c:v>
                </c:pt>
                <c:pt idx="1794">
                  <c:v>813.57</c:v>
                </c:pt>
                <c:pt idx="1795">
                  <c:v>813.82</c:v>
                </c:pt>
                <c:pt idx="1796">
                  <c:v>814.07</c:v>
                </c:pt>
                <c:pt idx="1797">
                  <c:v>814.33</c:v>
                </c:pt>
                <c:pt idx="1798">
                  <c:v>814.58</c:v>
                </c:pt>
                <c:pt idx="1799">
                  <c:v>814.83</c:v>
                </c:pt>
                <c:pt idx="1800">
                  <c:v>815.08</c:v>
                </c:pt>
                <c:pt idx="1801">
                  <c:v>815.33</c:v>
                </c:pt>
                <c:pt idx="1802">
                  <c:v>815.58</c:v>
                </c:pt>
                <c:pt idx="1803">
                  <c:v>815.83</c:v>
                </c:pt>
                <c:pt idx="1804">
                  <c:v>816.08</c:v>
                </c:pt>
                <c:pt idx="1805">
                  <c:v>816.33</c:v>
                </c:pt>
                <c:pt idx="1806">
                  <c:v>816.58</c:v>
                </c:pt>
                <c:pt idx="1807">
                  <c:v>816.83</c:v>
                </c:pt>
                <c:pt idx="1808">
                  <c:v>817.08</c:v>
                </c:pt>
                <c:pt idx="1809">
                  <c:v>817.33</c:v>
                </c:pt>
                <c:pt idx="1810">
                  <c:v>817.58</c:v>
                </c:pt>
                <c:pt idx="1811">
                  <c:v>817.83</c:v>
                </c:pt>
                <c:pt idx="1812">
                  <c:v>818.08</c:v>
                </c:pt>
                <c:pt idx="1813">
                  <c:v>818.33</c:v>
                </c:pt>
                <c:pt idx="1814">
                  <c:v>818.58</c:v>
                </c:pt>
                <c:pt idx="1815">
                  <c:v>818.83</c:v>
                </c:pt>
                <c:pt idx="1816">
                  <c:v>819.08</c:v>
                </c:pt>
                <c:pt idx="1817">
                  <c:v>819.33</c:v>
                </c:pt>
                <c:pt idx="1818">
                  <c:v>819.58</c:v>
                </c:pt>
                <c:pt idx="1819">
                  <c:v>819.84</c:v>
                </c:pt>
                <c:pt idx="1820">
                  <c:v>820.09</c:v>
                </c:pt>
                <c:pt idx="1821">
                  <c:v>820.34</c:v>
                </c:pt>
                <c:pt idx="1822">
                  <c:v>820.59</c:v>
                </c:pt>
                <c:pt idx="1823">
                  <c:v>820.84</c:v>
                </c:pt>
                <c:pt idx="1824">
                  <c:v>821.09</c:v>
                </c:pt>
                <c:pt idx="1825">
                  <c:v>821.34</c:v>
                </c:pt>
                <c:pt idx="1826">
                  <c:v>821.59</c:v>
                </c:pt>
                <c:pt idx="1827">
                  <c:v>821.84</c:v>
                </c:pt>
                <c:pt idx="1828">
                  <c:v>822.09</c:v>
                </c:pt>
                <c:pt idx="1829">
                  <c:v>822.34</c:v>
                </c:pt>
                <c:pt idx="1830">
                  <c:v>822.59</c:v>
                </c:pt>
                <c:pt idx="1831">
                  <c:v>822.84</c:v>
                </c:pt>
                <c:pt idx="1832">
                  <c:v>823.09</c:v>
                </c:pt>
                <c:pt idx="1833">
                  <c:v>823.34</c:v>
                </c:pt>
                <c:pt idx="1834">
                  <c:v>823.59</c:v>
                </c:pt>
                <c:pt idx="1835">
                  <c:v>823.84</c:v>
                </c:pt>
                <c:pt idx="1836">
                  <c:v>824.09</c:v>
                </c:pt>
                <c:pt idx="1837">
                  <c:v>824.34</c:v>
                </c:pt>
                <c:pt idx="1838">
                  <c:v>824.59</c:v>
                </c:pt>
                <c:pt idx="1839">
                  <c:v>824.84</c:v>
                </c:pt>
                <c:pt idx="1840">
                  <c:v>825.09</c:v>
                </c:pt>
                <c:pt idx="1841">
                  <c:v>825.34</c:v>
                </c:pt>
                <c:pt idx="1842">
                  <c:v>825.59</c:v>
                </c:pt>
                <c:pt idx="1843">
                  <c:v>825.84</c:v>
                </c:pt>
                <c:pt idx="1844">
                  <c:v>826.09</c:v>
                </c:pt>
                <c:pt idx="1845">
                  <c:v>826.34</c:v>
                </c:pt>
                <c:pt idx="1846">
                  <c:v>826.59</c:v>
                </c:pt>
                <c:pt idx="1847">
                  <c:v>826.84</c:v>
                </c:pt>
                <c:pt idx="1848">
                  <c:v>827.09</c:v>
                </c:pt>
                <c:pt idx="1849">
                  <c:v>827.34</c:v>
                </c:pt>
                <c:pt idx="1850">
                  <c:v>827.59</c:v>
                </c:pt>
                <c:pt idx="1851">
                  <c:v>827.84</c:v>
                </c:pt>
                <c:pt idx="1852">
                  <c:v>828.09</c:v>
                </c:pt>
                <c:pt idx="1853">
                  <c:v>828.34</c:v>
                </c:pt>
                <c:pt idx="1854">
                  <c:v>828.59</c:v>
                </c:pt>
                <c:pt idx="1855">
                  <c:v>828.84</c:v>
                </c:pt>
                <c:pt idx="1856">
                  <c:v>829.09</c:v>
                </c:pt>
                <c:pt idx="1857">
                  <c:v>829.34</c:v>
                </c:pt>
                <c:pt idx="1858">
                  <c:v>829.59</c:v>
                </c:pt>
                <c:pt idx="1859">
                  <c:v>829.84</c:v>
                </c:pt>
                <c:pt idx="1860">
                  <c:v>830.09</c:v>
                </c:pt>
                <c:pt idx="1861">
                  <c:v>830.34</c:v>
                </c:pt>
                <c:pt idx="1862">
                  <c:v>830.59</c:v>
                </c:pt>
                <c:pt idx="1863">
                  <c:v>830.84</c:v>
                </c:pt>
                <c:pt idx="1864">
                  <c:v>831.09</c:v>
                </c:pt>
                <c:pt idx="1865">
                  <c:v>831.34</c:v>
                </c:pt>
                <c:pt idx="1866">
                  <c:v>831.59</c:v>
                </c:pt>
                <c:pt idx="1867">
                  <c:v>831.84</c:v>
                </c:pt>
                <c:pt idx="1868">
                  <c:v>832.09</c:v>
                </c:pt>
                <c:pt idx="1869">
                  <c:v>832.34</c:v>
                </c:pt>
                <c:pt idx="1870">
                  <c:v>832.59</c:v>
                </c:pt>
                <c:pt idx="1871">
                  <c:v>832.84</c:v>
                </c:pt>
                <c:pt idx="1872">
                  <c:v>833.09</c:v>
                </c:pt>
                <c:pt idx="1873">
                  <c:v>833.34</c:v>
                </c:pt>
                <c:pt idx="1874">
                  <c:v>833.59</c:v>
                </c:pt>
                <c:pt idx="1875">
                  <c:v>833.84</c:v>
                </c:pt>
                <c:pt idx="1876">
                  <c:v>834.09</c:v>
                </c:pt>
                <c:pt idx="1877">
                  <c:v>834.34</c:v>
                </c:pt>
                <c:pt idx="1878">
                  <c:v>834.59</c:v>
                </c:pt>
                <c:pt idx="1879">
                  <c:v>834.84</c:v>
                </c:pt>
                <c:pt idx="1880">
                  <c:v>835.09</c:v>
                </c:pt>
                <c:pt idx="1881">
                  <c:v>835.34</c:v>
                </c:pt>
                <c:pt idx="1882">
                  <c:v>835.59</c:v>
                </c:pt>
                <c:pt idx="1883">
                  <c:v>835.84</c:v>
                </c:pt>
                <c:pt idx="1884">
                  <c:v>836.09</c:v>
                </c:pt>
                <c:pt idx="1885">
                  <c:v>836.34</c:v>
                </c:pt>
                <c:pt idx="1886">
                  <c:v>836.59</c:v>
                </c:pt>
                <c:pt idx="1887">
                  <c:v>836.84</c:v>
                </c:pt>
                <c:pt idx="1888">
                  <c:v>837.09</c:v>
                </c:pt>
                <c:pt idx="1889">
                  <c:v>837.34</c:v>
                </c:pt>
                <c:pt idx="1890">
                  <c:v>837.59</c:v>
                </c:pt>
                <c:pt idx="1891">
                  <c:v>837.84</c:v>
                </c:pt>
                <c:pt idx="1892">
                  <c:v>838.09</c:v>
                </c:pt>
                <c:pt idx="1893">
                  <c:v>838.34</c:v>
                </c:pt>
                <c:pt idx="1894">
                  <c:v>838.58</c:v>
                </c:pt>
                <c:pt idx="1895">
                  <c:v>838.83</c:v>
                </c:pt>
                <c:pt idx="1896">
                  <c:v>839.08</c:v>
                </c:pt>
                <c:pt idx="1897">
                  <c:v>839.33</c:v>
                </c:pt>
                <c:pt idx="1898">
                  <c:v>839.58</c:v>
                </c:pt>
                <c:pt idx="1899">
                  <c:v>839.83</c:v>
                </c:pt>
                <c:pt idx="1900">
                  <c:v>840.08</c:v>
                </c:pt>
                <c:pt idx="1901">
                  <c:v>840.33</c:v>
                </c:pt>
                <c:pt idx="1902">
                  <c:v>840.58</c:v>
                </c:pt>
                <c:pt idx="1903">
                  <c:v>840.83</c:v>
                </c:pt>
                <c:pt idx="1904">
                  <c:v>841.08</c:v>
                </c:pt>
                <c:pt idx="1905">
                  <c:v>841.33</c:v>
                </c:pt>
                <c:pt idx="1906">
                  <c:v>841.58</c:v>
                </c:pt>
                <c:pt idx="1907">
                  <c:v>841.83</c:v>
                </c:pt>
                <c:pt idx="1908">
                  <c:v>842.08</c:v>
                </c:pt>
                <c:pt idx="1909">
                  <c:v>842.33</c:v>
                </c:pt>
                <c:pt idx="1910">
                  <c:v>842.58</c:v>
                </c:pt>
                <c:pt idx="1911">
                  <c:v>842.83</c:v>
                </c:pt>
                <c:pt idx="1912">
                  <c:v>843.08</c:v>
                </c:pt>
                <c:pt idx="1913">
                  <c:v>843.33</c:v>
                </c:pt>
                <c:pt idx="1914">
                  <c:v>843.58</c:v>
                </c:pt>
                <c:pt idx="1915">
                  <c:v>843.83</c:v>
                </c:pt>
                <c:pt idx="1916">
                  <c:v>844.07</c:v>
                </c:pt>
                <c:pt idx="1917">
                  <c:v>844.32</c:v>
                </c:pt>
                <c:pt idx="1918">
                  <c:v>844.57</c:v>
                </c:pt>
                <c:pt idx="1919">
                  <c:v>844.82</c:v>
                </c:pt>
                <c:pt idx="1920">
                  <c:v>845.07</c:v>
                </c:pt>
                <c:pt idx="1921">
                  <c:v>845.32</c:v>
                </c:pt>
                <c:pt idx="1922">
                  <c:v>845.57</c:v>
                </c:pt>
                <c:pt idx="1923">
                  <c:v>845.82</c:v>
                </c:pt>
                <c:pt idx="1924">
                  <c:v>846.07</c:v>
                </c:pt>
                <c:pt idx="1925">
                  <c:v>846.32</c:v>
                </c:pt>
                <c:pt idx="1926">
                  <c:v>846.57</c:v>
                </c:pt>
                <c:pt idx="1927">
                  <c:v>846.82</c:v>
                </c:pt>
                <c:pt idx="1928">
                  <c:v>847.07</c:v>
                </c:pt>
                <c:pt idx="1929">
                  <c:v>847.32</c:v>
                </c:pt>
                <c:pt idx="1930">
                  <c:v>847.57</c:v>
                </c:pt>
                <c:pt idx="1931">
                  <c:v>847.82</c:v>
                </c:pt>
                <c:pt idx="1932">
                  <c:v>848.06</c:v>
                </c:pt>
                <c:pt idx="1933">
                  <c:v>848.31</c:v>
                </c:pt>
                <c:pt idx="1934">
                  <c:v>848.56</c:v>
                </c:pt>
                <c:pt idx="1935">
                  <c:v>848.81</c:v>
                </c:pt>
                <c:pt idx="1936">
                  <c:v>849.06</c:v>
                </c:pt>
                <c:pt idx="1937">
                  <c:v>849.31</c:v>
                </c:pt>
                <c:pt idx="1938">
                  <c:v>849.56</c:v>
                </c:pt>
                <c:pt idx="1939">
                  <c:v>849.81</c:v>
                </c:pt>
                <c:pt idx="1940">
                  <c:v>850.06</c:v>
                </c:pt>
                <c:pt idx="1941">
                  <c:v>850.31</c:v>
                </c:pt>
                <c:pt idx="1942">
                  <c:v>850.56</c:v>
                </c:pt>
                <c:pt idx="1943">
                  <c:v>850.81</c:v>
                </c:pt>
                <c:pt idx="1944">
                  <c:v>851.06</c:v>
                </c:pt>
                <c:pt idx="1945">
                  <c:v>851.3</c:v>
                </c:pt>
                <c:pt idx="1946">
                  <c:v>851.55</c:v>
                </c:pt>
                <c:pt idx="1947">
                  <c:v>851.8</c:v>
                </c:pt>
                <c:pt idx="1948">
                  <c:v>852.05</c:v>
                </c:pt>
                <c:pt idx="1949">
                  <c:v>852.3</c:v>
                </c:pt>
                <c:pt idx="1950">
                  <c:v>852.55</c:v>
                </c:pt>
                <c:pt idx="1951">
                  <c:v>852.8</c:v>
                </c:pt>
                <c:pt idx="1952">
                  <c:v>853.05</c:v>
                </c:pt>
                <c:pt idx="1953">
                  <c:v>853.3</c:v>
                </c:pt>
                <c:pt idx="1954">
                  <c:v>853.55</c:v>
                </c:pt>
                <c:pt idx="1955">
                  <c:v>853.8</c:v>
                </c:pt>
                <c:pt idx="1956">
                  <c:v>854.04</c:v>
                </c:pt>
                <c:pt idx="1957">
                  <c:v>854.29</c:v>
                </c:pt>
                <c:pt idx="1958">
                  <c:v>854.54</c:v>
                </c:pt>
                <c:pt idx="1959">
                  <c:v>854.79</c:v>
                </c:pt>
                <c:pt idx="1960">
                  <c:v>855.04</c:v>
                </c:pt>
                <c:pt idx="1961">
                  <c:v>855.29</c:v>
                </c:pt>
                <c:pt idx="1962">
                  <c:v>855.54</c:v>
                </c:pt>
                <c:pt idx="1963">
                  <c:v>855.79</c:v>
                </c:pt>
                <c:pt idx="1964">
                  <c:v>856.04</c:v>
                </c:pt>
                <c:pt idx="1965">
                  <c:v>856.29</c:v>
                </c:pt>
                <c:pt idx="1966">
                  <c:v>856.54</c:v>
                </c:pt>
                <c:pt idx="1967">
                  <c:v>856.78</c:v>
                </c:pt>
                <c:pt idx="1968">
                  <c:v>857.03</c:v>
                </c:pt>
                <c:pt idx="1969">
                  <c:v>857.28</c:v>
                </c:pt>
                <c:pt idx="1970">
                  <c:v>857.53</c:v>
                </c:pt>
                <c:pt idx="1971">
                  <c:v>857.78</c:v>
                </c:pt>
                <c:pt idx="1972">
                  <c:v>858.03</c:v>
                </c:pt>
                <c:pt idx="1973">
                  <c:v>858.28</c:v>
                </c:pt>
                <c:pt idx="1974">
                  <c:v>858.53</c:v>
                </c:pt>
                <c:pt idx="1975">
                  <c:v>858.78</c:v>
                </c:pt>
                <c:pt idx="1976">
                  <c:v>859.02</c:v>
                </c:pt>
                <c:pt idx="1977">
                  <c:v>859.27</c:v>
                </c:pt>
                <c:pt idx="1978">
                  <c:v>859.52</c:v>
                </c:pt>
                <c:pt idx="1979">
                  <c:v>859.77</c:v>
                </c:pt>
                <c:pt idx="1980">
                  <c:v>860.02</c:v>
                </c:pt>
                <c:pt idx="1981">
                  <c:v>860.27</c:v>
                </c:pt>
                <c:pt idx="1982">
                  <c:v>860.52</c:v>
                </c:pt>
                <c:pt idx="1983">
                  <c:v>860.77</c:v>
                </c:pt>
                <c:pt idx="1984">
                  <c:v>861.02</c:v>
                </c:pt>
                <c:pt idx="1985">
                  <c:v>861.26</c:v>
                </c:pt>
                <c:pt idx="1986">
                  <c:v>861.51</c:v>
                </c:pt>
                <c:pt idx="1987">
                  <c:v>861.76</c:v>
                </c:pt>
                <c:pt idx="1988">
                  <c:v>862.01</c:v>
                </c:pt>
                <c:pt idx="1989">
                  <c:v>862.26</c:v>
                </c:pt>
                <c:pt idx="1990">
                  <c:v>862.51</c:v>
                </c:pt>
                <c:pt idx="1991">
                  <c:v>862.76</c:v>
                </c:pt>
                <c:pt idx="1992">
                  <c:v>863.01</c:v>
                </c:pt>
                <c:pt idx="1993">
                  <c:v>863.25</c:v>
                </c:pt>
                <c:pt idx="1994">
                  <c:v>863.5</c:v>
                </c:pt>
                <c:pt idx="1995">
                  <c:v>863.75</c:v>
                </c:pt>
                <c:pt idx="1996">
                  <c:v>864</c:v>
                </c:pt>
                <c:pt idx="1997">
                  <c:v>864.25</c:v>
                </c:pt>
                <c:pt idx="1998">
                  <c:v>864.5</c:v>
                </c:pt>
                <c:pt idx="1999">
                  <c:v>864.75</c:v>
                </c:pt>
                <c:pt idx="2000">
                  <c:v>865</c:v>
                </c:pt>
                <c:pt idx="2001">
                  <c:v>865.24</c:v>
                </c:pt>
                <c:pt idx="2002">
                  <c:v>865.49</c:v>
                </c:pt>
                <c:pt idx="2003">
                  <c:v>865.74</c:v>
                </c:pt>
                <c:pt idx="2004">
                  <c:v>865.99</c:v>
                </c:pt>
                <c:pt idx="2005">
                  <c:v>866.24</c:v>
                </c:pt>
                <c:pt idx="2006">
                  <c:v>866.49</c:v>
                </c:pt>
                <c:pt idx="2007">
                  <c:v>866.74</c:v>
                </c:pt>
                <c:pt idx="2008">
                  <c:v>866.98</c:v>
                </c:pt>
                <c:pt idx="2009">
                  <c:v>867.23</c:v>
                </c:pt>
                <c:pt idx="2010">
                  <c:v>867.48</c:v>
                </c:pt>
                <c:pt idx="2011">
                  <c:v>867.73</c:v>
                </c:pt>
                <c:pt idx="2012">
                  <c:v>867.98</c:v>
                </c:pt>
                <c:pt idx="2013">
                  <c:v>868.23</c:v>
                </c:pt>
                <c:pt idx="2014">
                  <c:v>868.48</c:v>
                </c:pt>
                <c:pt idx="2015">
                  <c:v>868.72</c:v>
                </c:pt>
                <c:pt idx="2016">
                  <c:v>868.97</c:v>
                </c:pt>
                <c:pt idx="2017">
                  <c:v>869.22</c:v>
                </c:pt>
                <c:pt idx="2018">
                  <c:v>869.47</c:v>
                </c:pt>
                <c:pt idx="2019">
                  <c:v>869.72</c:v>
                </c:pt>
                <c:pt idx="2020">
                  <c:v>869.97</c:v>
                </c:pt>
                <c:pt idx="2021">
                  <c:v>870.21</c:v>
                </c:pt>
                <c:pt idx="2022">
                  <c:v>870.46</c:v>
                </c:pt>
                <c:pt idx="2023">
                  <c:v>870.71</c:v>
                </c:pt>
                <c:pt idx="2024">
                  <c:v>870.96</c:v>
                </c:pt>
                <c:pt idx="2025">
                  <c:v>871.21</c:v>
                </c:pt>
                <c:pt idx="2026">
                  <c:v>871.46</c:v>
                </c:pt>
                <c:pt idx="2027">
                  <c:v>871.71</c:v>
                </c:pt>
                <c:pt idx="2028">
                  <c:v>871.95</c:v>
                </c:pt>
                <c:pt idx="2029">
                  <c:v>872.2</c:v>
                </c:pt>
                <c:pt idx="2030">
                  <c:v>872.45</c:v>
                </c:pt>
                <c:pt idx="2031">
                  <c:v>872.7</c:v>
                </c:pt>
                <c:pt idx="2032">
                  <c:v>872.95</c:v>
                </c:pt>
                <c:pt idx="2033">
                  <c:v>873.2</c:v>
                </c:pt>
                <c:pt idx="2034">
                  <c:v>873.44</c:v>
                </c:pt>
                <c:pt idx="2035">
                  <c:v>873.69</c:v>
                </c:pt>
                <c:pt idx="2036">
                  <c:v>873.94</c:v>
                </c:pt>
                <c:pt idx="2037">
                  <c:v>874.19</c:v>
                </c:pt>
                <c:pt idx="2038">
                  <c:v>874.44</c:v>
                </c:pt>
                <c:pt idx="2039">
                  <c:v>874.69</c:v>
                </c:pt>
                <c:pt idx="2040">
                  <c:v>874.93</c:v>
                </c:pt>
                <c:pt idx="2041">
                  <c:v>875.18</c:v>
                </c:pt>
                <c:pt idx="2042">
                  <c:v>875.43</c:v>
                </c:pt>
                <c:pt idx="2043">
                  <c:v>875.68</c:v>
                </c:pt>
                <c:pt idx="2044">
                  <c:v>875.93</c:v>
                </c:pt>
                <c:pt idx="2045">
                  <c:v>876.18</c:v>
                </c:pt>
                <c:pt idx="2046">
                  <c:v>876.42</c:v>
                </c:pt>
                <c:pt idx="2047">
                  <c:v>876.67</c:v>
                </c:pt>
                <c:pt idx="2048">
                  <c:v>876.92</c:v>
                </c:pt>
                <c:pt idx="2049">
                  <c:v>877.17</c:v>
                </c:pt>
                <c:pt idx="2050">
                  <c:v>877.42</c:v>
                </c:pt>
                <c:pt idx="2051">
                  <c:v>877.66</c:v>
                </c:pt>
                <c:pt idx="2052">
                  <c:v>877.91</c:v>
                </c:pt>
                <c:pt idx="2053">
                  <c:v>878.16</c:v>
                </c:pt>
                <c:pt idx="2054">
                  <c:v>878.41</c:v>
                </c:pt>
                <c:pt idx="2055">
                  <c:v>878.66</c:v>
                </c:pt>
                <c:pt idx="2056">
                  <c:v>878.91</c:v>
                </c:pt>
                <c:pt idx="2057">
                  <c:v>879.15</c:v>
                </c:pt>
                <c:pt idx="2058">
                  <c:v>879.4</c:v>
                </c:pt>
                <c:pt idx="2059">
                  <c:v>879.65</c:v>
                </c:pt>
                <c:pt idx="2060">
                  <c:v>879.9</c:v>
                </c:pt>
                <c:pt idx="2061">
                  <c:v>880.15</c:v>
                </c:pt>
                <c:pt idx="2062">
                  <c:v>880.39</c:v>
                </c:pt>
                <c:pt idx="2063">
                  <c:v>880.64</c:v>
                </c:pt>
                <c:pt idx="2064">
                  <c:v>880.89</c:v>
                </c:pt>
                <c:pt idx="2065">
                  <c:v>881.14</c:v>
                </c:pt>
                <c:pt idx="2066">
                  <c:v>881.39</c:v>
                </c:pt>
                <c:pt idx="2067">
                  <c:v>881.63</c:v>
                </c:pt>
                <c:pt idx="2068">
                  <c:v>881.88</c:v>
                </c:pt>
                <c:pt idx="2069">
                  <c:v>882.13</c:v>
                </c:pt>
                <c:pt idx="2070">
                  <c:v>882.38</c:v>
                </c:pt>
                <c:pt idx="2071">
                  <c:v>882.63</c:v>
                </c:pt>
                <c:pt idx="2072">
                  <c:v>882.87</c:v>
                </c:pt>
                <c:pt idx="2073">
                  <c:v>883.12</c:v>
                </c:pt>
                <c:pt idx="2074">
                  <c:v>883.37</c:v>
                </c:pt>
                <c:pt idx="2075">
                  <c:v>883.62</c:v>
                </c:pt>
                <c:pt idx="2076">
                  <c:v>883.87</c:v>
                </c:pt>
                <c:pt idx="2077">
                  <c:v>884.11</c:v>
                </c:pt>
                <c:pt idx="2078">
                  <c:v>884.36</c:v>
                </c:pt>
                <c:pt idx="2079">
                  <c:v>884.61</c:v>
                </c:pt>
                <c:pt idx="2080">
                  <c:v>884.86</c:v>
                </c:pt>
                <c:pt idx="2081">
                  <c:v>885.11</c:v>
                </c:pt>
                <c:pt idx="2082">
                  <c:v>885.35</c:v>
                </c:pt>
                <c:pt idx="2083">
                  <c:v>885.6</c:v>
                </c:pt>
                <c:pt idx="2084">
                  <c:v>885.85</c:v>
                </c:pt>
                <c:pt idx="2085">
                  <c:v>886.1</c:v>
                </c:pt>
                <c:pt idx="2086">
                  <c:v>886.35</c:v>
                </c:pt>
                <c:pt idx="2087">
                  <c:v>886.59</c:v>
                </c:pt>
                <c:pt idx="2088">
                  <c:v>886.84</c:v>
                </c:pt>
                <c:pt idx="2089">
                  <c:v>887.09</c:v>
                </c:pt>
                <c:pt idx="2090">
                  <c:v>887.34</c:v>
                </c:pt>
                <c:pt idx="2091">
                  <c:v>887.58</c:v>
                </c:pt>
                <c:pt idx="2092">
                  <c:v>887.83</c:v>
                </c:pt>
                <c:pt idx="2093">
                  <c:v>888.08</c:v>
                </c:pt>
                <c:pt idx="2094">
                  <c:v>888.33</c:v>
                </c:pt>
                <c:pt idx="2095">
                  <c:v>888.58</c:v>
                </c:pt>
                <c:pt idx="2096">
                  <c:v>888.82</c:v>
                </c:pt>
                <c:pt idx="2097">
                  <c:v>889.07</c:v>
                </c:pt>
                <c:pt idx="2098">
                  <c:v>889.32</c:v>
                </c:pt>
                <c:pt idx="2099">
                  <c:v>889.57</c:v>
                </c:pt>
                <c:pt idx="2100">
                  <c:v>889.81</c:v>
                </c:pt>
                <c:pt idx="2101">
                  <c:v>890.06</c:v>
                </c:pt>
                <c:pt idx="2102">
                  <c:v>890.31</c:v>
                </c:pt>
                <c:pt idx="2103">
                  <c:v>890.56</c:v>
                </c:pt>
                <c:pt idx="2104">
                  <c:v>890.8</c:v>
                </c:pt>
                <c:pt idx="2105">
                  <c:v>891.05</c:v>
                </c:pt>
                <c:pt idx="2106">
                  <c:v>891.3</c:v>
                </c:pt>
                <c:pt idx="2107">
                  <c:v>891.55</c:v>
                </c:pt>
                <c:pt idx="2108">
                  <c:v>891.8</c:v>
                </c:pt>
                <c:pt idx="2109">
                  <c:v>892.04</c:v>
                </c:pt>
                <c:pt idx="2110">
                  <c:v>892.29</c:v>
                </c:pt>
                <c:pt idx="2111">
                  <c:v>892.54</c:v>
                </c:pt>
                <c:pt idx="2112">
                  <c:v>892.79</c:v>
                </c:pt>
                <c:pt idx="2113">
                  <c:v>893.03</c:v>
                </c:pt>
                <c:pt idx="2114">
                  <c:v>893.28</c:v>
                </c:pt>
                <c:pt idx="2115">
                  <c:v>893.53</c:v>
                </c:pt>
                <c:pt idx="2116">
                  <c:v>893.78</c:v>
                </c:pt>
                <c:pt idx="2117">
                  <c:v>894.02</c:v>
                </c:pt>
                <c:pt idx="2118">
                  <c:v>894.27</c:v>
                </c:pt>
                <c:pt idx="2119">
                  <c:v>894.52</c:v>
                </c:pt>
                <c:pt idx="2120">
                  <c:v>894.77</c:v>
                </c:pt>
                <c:pt idx="2121">
                  <c:v>895.01</c:v>
                </c:pt>
                <c:pt idx="2122">
                  <c:v>895.26</c:v>
                </c:pt>
                <c:pt idx="2123">
                  <c:v>895.51</c:v>
                </c:pt>
                <c:pt idx="2124">
                  <c:v>895.76</c:v>
                </c:pt>
                <c:pt idx="2125">
                  <c:v>896</c:v>
                </c:pt>
                <c:pt idx="2126">
                  <c:v>896.25</c:v>
                </c:pt>
                <c:pt idx="2127">
                  <c:v>896.5</c:v>
                </c:pt>
                <c:pt idx="2128">
                  <c:v>896.75</c:v>
                </c:pt>
                <c:pt idx="2129">
                  <c:v>896.99</c:v>
                </c:pt>
                <c:pt idx="2130">
                  <c:v>897.24</c:v>
                </c:pt>
                <c:pt idx="2131">
                  <c:v>897.49</c:v>
                </c:pt>
                <c:pt idx="2132">
                  <c:v>897.74</c:v>
                </c:pt>
                <c:pt idx="2133">
                  <c:v>897.98</c:v>
                </c:pt>
                <c:pt idx="2134">
                  <c:v>898.23</c:v>
                </c:pt>
                <c:pt idx="2135">
                  <c:v>898.48</c:v>
                </c:pt>
                <c:pt idx="2136">
                  <c:v>898.73</c:v>
                </c:pt>
                <c:pt idx="2137">
                  <c:v>898.97</c:v>
                </c:pt>
                <c:pt idx="2138">
                  <c:v>899.22</c:v>
                </c:pt>
                <c:pt idx="2139">
                  <c:v>899.47</c:v>
                </c:pt>
                <c:pt idx="2140">
                  <c:v>899.72</c:v>
                </c:pt>
                <c:pt idx="2141">
                  <c:v>899.96</c:v>
                </c:pt>
                <c:pt idx="2142">
                  <c:v>900.21</c:v>
                </c:pt>
                <c:pt idx="2143">
                  <c:v>900.46</c:v>
                </c:pt>
                <c:pt idx="2144">
                  <c:v>900.7</c:v>
                </c:pt>
                <c:pt idx="2145">
                  <c:v>900.95</c:v>
                </c:pt>
                <c:pt idx="2146">
                  <c:v>901.2</c:v>
                </c:pt>
                <c:pt idx="2147">
                  <c:v>901.45</c:v>
                </c:pt>
                <c:pt idx="2148">
                  <c:v>901.69</c:v>
                </c:pt>
                <c:pt idx="2149">
                  <c:v>901.94</c:v>
                </c:pt>
                <c:pt idx="2150">
                  <c:v>902.19</c:v>
                </c:pt>
                <c:pt idx="2151">
                  <c:v>902.44</c:v>
                </c:pt>
                <c:pt idx="2152">
                  <c:v>902.68</c:v>
                </c:pt>
                <c:pt idx="2153">
                  <c:v>902.93</c:v>
                </c:pt>
                <c:pt idx="2154">
                  <c:v>903.18</c:v>
                </c:pt>
                <c:pt idx="2155">
                  <c:v>903.42</c:v>
                </c:pt>
                <c:pt idx="2156">
                  <c:v>903.67</c:v>
                </c:pt>
                <c:pt idx="2157">
                  <c:v>903.92</c:v>
                </c:pt>
                <c:pt idx="2158">
                  <c:v>904.17</c:v>
                </c:pt>
                <c:pt idx="2159">
                  <c:v>904.41</c:v>
                </c:pt>
                <c:pt idx="2160">
                  <c:v>904.66</c:v>
                </c:pt>
                <c:pt idx="2161">
                  <c:v>904.91</c:v>
                </c:pt>
                <c:pt idx="2162">
                  <c:v>905.15</c:v>
                </c:pt>
                <c:pt idx="2163">
                  <c:v>905.4</c:v>
                </c:pt>
                <c:pt idx="2164">
                  <c:v>905.65</c:v>
                </c:pt>
                <c:pt idx="2165">
                  <c:v>905.9</c:v>
                </c:pt>
                <c:pt idx="2166">
                  <c:v>906.14</c:v>
                </c:pt>
                <c:pt idx="2167">
                  <c:v>906.39</c:v>
                </c:pt>
                <c:pt idx="2168">
                  <c:v>906.64</c:v>
                </c:pt>
                <c:pt idx="2169">
                  <c:v>906.88</c:v>
                </c:pt>
                <c:pt idx="2170">
                  <c:v>907.13</c:v>
                </c:pt>
                <c:pt idx="2171">
                  <c:v>907.38</c:v>
                </c:pt>
                <c:pt idx="2172">
                  <c:v>907.63</c:v>
                </c:pt>
                <c:pt idx="2173">
                  <c:v>907.87</c:v>
                </c:pt>
                <c:pt idx="2174">
                  <c:v>908.12</c:v>
                </c:pt>
                <c:pt idx="2175">
                  <c:v>908.37</c:v>
                </c:pt>
                <c:pt idx="2176">
                  <c:v>908.61</c:v>
                </c:pt>
                <c:pt idx="2177">
                  <c:v>908.86</c:v>
                </c:pt>
                <c:pt idx="2178">
                  <c:v>909.11</c:v>
                </c:pt>
                <c:pt idx="2179">
                  <c:v>909.35</c:v>
                </c:pt>
                <c:pt idx="2180">
                  <c:v>909.6</c:v>
                </c:pt>
                <c:pt idx="2181">
                  <c:v>909.85</c:v>
                </c:pt>
                <c:pt idx="2182">
                  <c:v>910.1</c:v>
                </c:pt>
                <c:pt idx="2183">
                  <c:v>910.34</c:v>
                </c:pt>
                <c:pt idx="2184">
                  <c:v>910.59</c:v>
                </c:pt>
                <c:pt idx="2185">
                  <c:v>910.84</c:v>
                </c:pt>
                <c:pt idx="2186">
                  <c:v>911.08</c:v>
                </c:pt>
                <c:pt idx="2187">
                  <c:v>911.33</c:v>
                </c:pt>
                <c:pt idx="2188">
                  <c:v>911.58</c:v>
                </c:pt>
                <c:pt idx="2189">
                  <c:v>911.82</c:v>
                </c:pt>
                <c:pt idx="2190">
                  <c:v>912.07</c:v>
                </c:pt>
                <c:pt idx="2191">
                  <c:v>912.32</c:v>
                </c:pt>
                <c:pt idx="2192">
                  <c:v>912.56</c:v>
                </c:pt>
                <c:pt idx="2193">
                  <c:v>912.81</c:v>
                </c:pt>
                <c:pt idx="2194">
                  <c:v>913.06</c:v>
                </c:pt>
                <c:pt idx="2195">
                  <c:v>913.3</c:v>
                </c:pt>
                <c:pt idx="2196">
                  <c:v>913.55</c:v>
                </c:pt>
                <c:pt idx="2197">
                  <c:v>913.8</c:v>
                </c:pt>
                <c:pt idx="2198">
                  <c:v>914.05</c:v>
                </c:pt>
                <c:pt idx="2199">
                  <c:v>914.29</c:v>
                </c:pt>
                <c:pt idx="2200">
                  <c:v>914.54</c:v>
                </c:pt>
                <c:pt idx="2201">
                  <c:v>914.79</c:v>
                </c:pt>
                <c:pt idx="2202">
                  <c:v>915.03</c:v>
                </c:pt>
                <c:pt idx="2203">
                  <c:v>915.28</c:v>
                </c:pt>
                <c:pt idx="2204">
                  <c:v>915.53</c:v>
                </c:pt>
                <c:pt idx="2205">
                  <c:v>915.77</c:v>
                </c:pt>
                <c:pt idx="2206">
                  <c:v>916.02</c:v>
                </c:pt>
                <c:pt idx="2207">
                  <c:v>916.27</c:v>
                </c:pt>
                <c:pt idx="2208">
                  <c:v>916.51</c:v>
                </c:pt>
                <c:pt idx="2209">
                  <c:v>916.76</c:v>
                </c:pt>
                <c:pt idx="2210">
                  <c:v>917.01</c:v>
                </c:pt>
                <c:pt idx="2211">
                  <c:v>917.25</c:v>
                </c:pt>
                <c:pt idx="2212">
                  <c:v>917.5</c:v>
                </c:pt>
                <c:pt idx="2213">
                  <c:v>917.75</c:v>
                </c:pt>
                <c:pt idx="2214">
                  <c:v>917.99</c:v>
                </c:pt>
                <c:pt idx="2215">
                  <c:v>918.24</c:v>
                </c:pt>
                <c:pt idx="2216">
                  <c:v>918.49</c:v>
                </c:pt>
                <c:pt idx="2217">
                  <c:v>918.73</c:v>
                </c:pt>
                <c:pt idx="2218">
                  <c:v>918.98</c:v>
                </c:pt>
                <c:pt idx="2219">
                  <c:v>919.23</c:v>
                </c:pt>
                <c:pt idx="2220">
                  <c:v>919.47</c:v>
                </c:pt>
                <c:pt idx="2221">
                  <c:v>919.72</c:v>
                </c:pt>
                <c:pt idx="2222">
                  <c:v>919.97</c:v>
                </c:pt>
                <c:pt idx="2223">
                  <c:v>920.21</c:v>
                </c:pt>
                <c:pt idx="2224">
                  <c:v>920.46</c:v>
                </c:pt>
                <c:pt idx="2225">
                  <c:v>920.7</c:v>
                </c:pt>
                <c:pt idx="2226">
                  <c:v>920.95</c:v>
                </c:pt>
                <c:pt idx="2227">
                  <c:v>921.2</c:v>
                </c:pt>
                <c:pt idx="2228">
                  <c:v>921.44</c:v>
                </c:pt>
                <c:pt idx="2229">
                  <c:v>921.69</c:v>
                </c:pt>
                <c:pt idx="2230">
                  <c:v>921.94</c:v>
                </c:pt>
                <c:pt idx="2231">
                  <c:v>922.18</c:v>
                </c:pt>
                <c:pt idx="2232">
                  <c:v>922.43</c:v>
                </c:pt>
                <c:pt idx="2233">
                  <c:v>922.68</c:v>
                </c:pt>
                <c:pt idx="2234">
                  <c:v>922.92</c:v>
                </c:pt>
                <c:pt idx="2235">
                  <c:v>923.17</c:v>
                </c:pt>
                <c:pt idx="2236">
                  <c:v>923.42</c:v>
                </c:pt>
                <c:pt idx="2237">
                  <c:v>923.66</c:v>
                </c:pt>
                <c:pt idx="2238">
                  <c:v>923.91</c:v>
                </c:pt>
                <c:pt idx="2239">
                  <c:v>924.16</c:v>
                </c:pt>
                <c:pt idx="2240">
                  <c:v>924.4</c:v>
                </c:pt>
                <c:pt idx="2241">
                  <c:v>924.65</c:v>
                </c:pt>
                <c:pt idx="2242">
                  <c:v>924.89</c:v>
                </c:pt>
                <c:pt idx="2243">
                  <c:v>925.14</c:v>
                </c:pt>
                <c:pt idx="2244">
                  <c:v>925.39</c:v>
                </c:pt>
                <c:pt idx="2245">
                  <c:v>925.63</c:v>
                </c:pt>
                <c:pt idx="2246">
                  <c:v>925.88</c:v>
                </c:pt>
                <c:pt idx="2247">
                  <c:v>926.13</c:v>
                </c:pt>
                <c:pt idx="2248">
                  <c:v>926.37</c:v>
                </c:pt>
                <c:pt idx="2249">
                  <c:v>926.62</c:v>
                </c:pt>
                <c:pt idx="2250">
                  <c:v>926.87</c:v>
                </c:pt>
                <c:pt idx="2251">
                  <c:v>927.11</c:v>
                </c:pt>
                <c:pt idx="2252">
                  <c:v>927.36</c:v>
                </c:pt>
                <c:pt idx="2253">
                  <c:v>927.6</c:v>
                </c:pt>
                <c:pt idx="2254">
                  <c:v>927.85</c:v>
                </c:pt>
                <c:pt idx="2255">
                  <c:v>928.1</c:v>
                </c:pt>
                <c:pt idx="2256">
                  <c:v>928.34</c:v>
                </c:pt>
                <c:pt idx="2257">
                  <c:v>928.59</c:v>
                </c:pt>
                <c:pt idx="2258">
                  <c:v>928.84</c:v>
                </c:pt>
                <c:pt idx="2259">
                  <c:v>929.08</c:v>
                </c:pt>
                <c:pt idx="2260">
                  <c:v>929.33</c:v>
                </c:pt>
                <c:pt idx="2261">
                  <c:v>929.57</c:v>
                </c:pt>
                <c:pt idx="2262">
                  <c:v>929.82</c:v>
                </c:pt>
                <c:pt idx="2263">
                  <c:v>930.07</c:v>
                </c:pt>
                <c:pt idx="2264">
                  <c:v>930.31</c:v>
                </c:pt>
                <c:pt idx="2265">
                  <c:v>930.56</c:v>
                </c:pt>
                <c:pt idx="2266">
                  <c:v>930.8</c:v>
                </c:pt>
                <c:pt idx="2267">
                  <c:v>931.05</c:v>
                </c:pt>
                <c:pt idx="2268">
                  <c:v>931.3</c:v>
                </c:pt>
                <c:pt idx="2269">
                  <c:v>931.54</c:v>
                </c:pt>
                <c:pt idx="2270">
                  <c:v>931.79</c:v>
                </c:pt>
                <c:pt idx="2271">
                  <c:v>932.04</c:v>
                </c:pt>
                <c:pt idx="2272">
                  <c:v>932.28</c:v>
                </c:pt>
                <c:pt idx="2273">
                  <c:v>932.53</c:v>
                </c:pt>
                <c:pt idx="2274">
                  <c:v>932.77</c:v>
                </c:pt>
                <c:pt idx="2275">
                  <c:v>933.02</c:v>
                </c:pt>
                <c:pt idx="2276">
                  <c:v>933.27</c:v>
                </c:pt>
                <c:pt idx="2277">
                  <c:v>933.51</c:v>
                </c:pt>
                <c:pt idx="2278">
                  <c:v>933.76</c:v>
                </c:pt>
                <c:pt idx="2279">
                  <c:v>934</c:v>
                </c:pt>
                <c:pt idx="2280">
                  <c:v>934.25</c:v>
                </c:pt>
                <c:pt idx="2281">
                  <c:v>934.5</c:v>
                </c:pt>
                <c:pt idx="2282">
                  <c:v>934.74</c:v>
                </c:pt>
                <c:pt idx="2283">
                  <c:v>934.99</c:v>
                </c:pt>
                <c:pt idx="2284">
                  <c:v>935.23</c:v>
                </c:pt>
                <c:pt idx="2285">
                  <c:v>935.48</c:v>
                </c:pt>
                <c:pt idx="2286">
                  <c:v>935.73</c:v>
                </c:pt>
                <c:pt idx="2287">
                  <c:v>935.97</c:v>
                </c:pt>
                <c:pt idx="2288">
                  <c:v>936.22</c:v>
                </c:pt>
                <c:pt idx="2289">
                  <c:v>936.46</c:v>
                </c:pt>
                <c:pt idx="2290">
                  <c:v>936.71</c:v>
                </c:pt>
                <c:pt idx="2291">
                  <c:v>936.96</c:v>
                </c:pt>
                <c:pt idx="2292">
                  <c:v>937.2</c:v>
                </c:pt>
                <c:pt idx="2293">
                  <c:v>937.45</c:v>
                </c:pt>
                <c:pt idx="2294">
                  <c:v>937.69</c:v>
                </c:pt>
                <c:pt idx="2295">
                  <c:v>937.94</c:v>
                </c:pt>
                <c:pt idx="2296">
                  <c:v>938.18</c:v>
                </c:pt>
                <c:pt idx="2297">
                  <c:v>938.43</c:v>
                </c:pt>
                <c:pt idx="2298">
                  <c:v>938.68</c:v>
                </c:pt>
                <c:pt idx="2299">
                  <c:v>938.92</c:v>
                </c:pt>
                <c:pt idx="2300">
                  <c:v>939.17</c:v>
                </c:pt>
                <c:pt idx="2301">
                  <c:v>939.41</c:v>
                </c:pt>
                <c:pt idx="2302">
                  <c:v>939.66</c:v>
                </c:pt>
                <c:pt idx="2303">
                  <c:v>939.91</c:v>
                </c:pt>
                <c:pt idx="2304">
                  <c:v>940.15</c:v>
                </c:pt>
                <c:pt idx="2305">
                  <c:v>940.4</c:v>
                </c:pt>
                <c:pt idx="2306">
                  <c:v>940.64</c:v>
                </c:pt>
                <c:pt idx="2307">
                  <c:v>940.89</c:v>
                </c:pt>
                <c:pt idx="2308">
                  <c:v>941.13</c:v>
                </c:pt>
                <c:pt idx="2309">
                  <c:v>941.38</c:v>
                </c:pt>
                <c:pt idx="2310">
                  <c:v>941.63</c:v>
                </c:pt>
                <c:pt idx="2311">
                  <c:v>941.87</c:v>
                </c:pt>
                <c:pt idx="2312">
                  <c:v>942.12</c:v>
                </c:pt>
                <c:pt idx="2313">
                  <c:v>942.36</c:v>
                </c:pt>
                <c:pt idx="2314">
                  <c:v>942.61</c:v>
                </c:pt>
                <c:pt idx="2315">
                  <c:v>942.85</c:v>
                </c:pt>
                <c:pt idx="2316">
                  <c:v>943.1</c:v>
                </c:pt>
                <c:pt idx="2317">
                  <c:v>943.35</c:v>
                </c:pt>
                <c:pt idx="2318">
                  <c:v>943.59</c:v>
                </c:pt>
                <c:pt idx="2319">
                  <c:v>943.84</c:v>
                </c:pt>
                <c:pt idx="2320">
                  <c:v>944.08</c:v>
                </c:pt>
                <c:pt idx="2321">
                  <c:v>944.33</c:v>
                </c:pt>
                <c:pt idx="2322">
                  <c:v>944.57</c:v>
                </c:pt>
                <c:pt idx="2323">
                  <c:v>944.82</c:v>
                </c:pt>
                <c:pt idx="2324">
                  <c:v>945.06</c:v>
                </c:pt>
                <c:pt idx="2325">
                  <c:v>945.31</c:v>
                </c:pt>
                <c:pt idx="2326">
                  <c:v>945.56</c:v>
                </c:pt>
                <c:pt idx="2327">
                  <c:v>945.8</c:v>
                </c:pt>
                <c:pt idx="2328">
                  <c:v>946.05</c:v>
                </c:pt>
                <c:pt idx="2329">
                  <c:v>946.29</c:v>
                </c:pt>
                <c:pt idx="2330">
                  <c:v>946.54</c:v>
                </c:pt>
                <c:pt idx="2331">
                  <c:v>946.78</c:v>
                </c:pt>
                <c:pt idx="2332">
                  <c:v>947.03</c:v>
                </c:pt>
                <c:pt idx="2333">
                  <c:v>947.27</c:v>
                </c:pt>
                <c:pt idx="2334">
                  <c:v>947.52</c:v>
                </c:pt>
                <c:pt idx="2335">
                  <c:v>947.77</c:v>
                </c:pt>
                <c:pt idx="2336">
                  <c:v>948.01</c:v>
                </c:pt>
                <c:pt idx="2337">
                  <c:v>948.26</c:v>
                </c:pt>
                <c:pt idx="2338">
                  <c:v>948.5</c:v>
                </c:pt>
                <c:pt idx="2339">
                  <c:v>948.75</c:v>
                </c:pt>
                <c:pt idx="2340">
                  <c:v>948.99</c:v>
                </c:pt>
                <c:pt idx="2341">
                  <c:v>949.24</c:v>
                </c:pt>
                <c:pt idx="2342">
                  <c:v>949.48</c:v>
                </c:pt>
                <c:pt idx="2343">
                  <c:v>949.73</c:v>
                </c:pt>
                <c:pt idx="2344">
                  <c:v>949.97</c:v>
                </c:pt>
                <c:pt idx="2345">
                  <c:v>950.22</c:v>
                </c:pt>
                <c:pt idx="2346">
                  <c:v>950.47</c:v>
                </c:pt>
                <c:pt idx="2347">
                  <c:v>950.71</c:v>
                </c:pt>
                <c:pt idx="2348">
                  <c:v>950.96</c:v>
                </c:pt>
                <c:pt idx="2349">
                  <c:v>951.2</c:v>
                </c:pt>
                <c:pt idx="2350">
                  <c:v>951.45</c:v>
                </c:pt>
                <c:pt idx="2351">
                  <c:v>951.69</c:v>
                </c:pt>
                <c:pt idx="2352">
                  <c:v>951.94</c:v>
                </c:pt>
                <c:pt idx="2353">
                  <c:v>952.18</c:v>
                </c:pt>
                <c:pt idx="2354">
                  <c:v>952.43</c:v>
                </c:pt>
                <c:pt idx="2355">
                  <c:v>952.67</c:v>
                </c:pt>
                <c:pt idx="2356">
                  <c:v>952.92</c:v>
                </c:pt>
                <c:pt idx="2357">
                  <c:v>953.16</c:v>
                </c:pt>
                <c:pt idx="2358">
                  <c:v>953.41</c:v>
                </c:pt>
                <c:pt idx="2359">
                  <c:v>953.65</c:v>
                </c:pt>
                <c:pt idx="2360">
                  <c:v>953.9</c:v>
                </c:pt>
                <c:pt idx="2361">
                  <c:v>954.14</c:v>
                </c:pt>
                <c:pt idx="2362">
                  <c:v>954.39</c:v>
                </c:pt>
                <c:pt idx="2363">
                  <c:v>954.64</c:v>
                </c:pt>
                <c:pt idx="2364">
                  <c:v>954.88</c:v>
                </c:pt>
                <c:pt idx="2365">
                  <c:v>955.13</c:v>
                </c:pt>
                <c:pt idx="2366">
                  <c:v>955.37</c:v>
                </c:pt>
                <c:pt idx="2367">
                  <c:v>955.62</c:v>
                </c:pt>
                <c:pt idx="2368">
                  <c:v>955.86</c:v>
                </c:pt>
                <c:pt idx="2369">
                  <c:v>956.11</c:v>
                </c:pt>
                <c:pt idx="2370">
                  <c:v>956.35</c:v>
                </c:pt>
                <c:pt idx="2371">
                  <c:v>956.6</c:v>
                </c:pt>
                <c:pt idx="2372">
                  <c:v>956.84</c:v>
                </c:pt>
                <c:pt idx="2373">
                  <c:v>957.09</c:v>
                </c:pt>
                <c:pt idx="2374">
                  <c:v>957.33</c:v>
                </c:pt>
                <c:pt idx="2375">
                  <c:v>957.58</c:v>
                </c:pt>
                <c:pt idx="2376">
                  <c:v>957.82</c:v>
                </c:pt>
                <c:pt idx="2377">
                  <c:v>958.07</c:v>
                </c:pt>
                <c:pt idx="2378">
                  <c:v>958.31</c:v>
                </c:pt>
                <c:pt idx="2379">
                  <c:v>958.56</c:v>
                </c:pt>
                <c:pt idx="2380">
                  <c:v>958.8</c:v>
                </c:pt>
                <c:pt idx="2381">
                  <c:v>959.05</c:v>
                </c:pt>
                <c:pt idx="2382">
                  <c:v>959.29</c:v>
                </c:pt>
                <c:pt idx="2383">
                  <c:v>959.54</c:v>
                </c:pt>
                <c:pt idx="2384">
                  <c:v>959.78</c:v>
                </c:pt>
                <c:pt idx="2385">
                  <c:v>960.03</c:v>
                </c:pt>
                <c:pt idx="2386">
                  <c:v>960.27</c:v>
                </c:pt>
                <c:pt idx="2387">
                  <c:v>960.52</c:v>
                </c:pt>
                <c:pt idx="2388">
                  <c:v>960.76</c:v>
                </c:pt>
                <c:pt idx="2389">
                  <c:v>961.01</c:v>
                </c:pt>
                <c:pt idx="2390">
                  <c:v>961.25</c:v>
                </c:pt>
                <c:pt idx="2391">
                  <c:v>961.5</c:v>
                </c:pt>
                <c:pt idx="2392">
                  <c:v>961.74</c:v>
                </c:pt>
                <c:pt idx="2393">
                  <c:v>961.99</c:v>
                </c:pt>
                <c:pt idx="2394">
                  <c:v>962.23</c:v>
                </c:pt>
                <c:pt idx="2395">
                  <c:v>962.48</c:v>
                </c:pt>
                <c:pt idx="2396">
                  <c:v>962.72</c:v>
                </c:pt>
                <c:pt idx="2397">
                  <c:v>962.97</c:v>
                </c:pt>
                <c:pt idx="2398">
                  <c:v>963.21</c:v>
                </c:pt>
                <c:pt idx="2399">
                  <c:v>963.46</c:v>
                </c:pt>
                <c:pt idx="2400">
                  <c:v>963.7</c:v>
                </c:pt>
                <c:pt idx="2401">
                  <c:v>963.95</c:v>
                </c:pt>
                <c:pt idx="2402">
                  <c:v>964.19</c:v>
                </c:pt>
                <c:pt idx="2403">
                  <c:v>964.44</c:v>
                </c:pt>
                <c:pt idx="2404">
                  <c:v>964.68</c:v>
                </c:pt>
                <c:pt idx="2405">
                  <c:v>964.93</c:v>
                </c:pt>
                <c:pt idx="2406">
                  <c:v>965.17</c:v>
                </c:pt>
                <c:pt idx="2407">
                  <c:v>965.42</c:v>
                </c:pt>
                <c:pt idx="2408">
                  <c:v>965.66</c:v>
                </c:pt>
                <c:pt idx="2409">
                  <c:v>965.9</c:v>
                </c:pt>
                <c:pt idx="2410">
                  <c:v>966.15</c:v>
                </c:pt>
                <c:pt idx="2411">
                  <c:v>966.39</c:v>
                </c:pt>
                <c:pt idx="2412">
                  <c:v>966.64</c:v>
                </c:pt>
                <c:pt idx="2413">
                  <c:v>966.88</c:v>
                </c:pt>
                <c:pt idx="2414">
                  <c:v>967.13</c:v>
                </c:pt>
                <c:pt idx="2415">
                  <c:v>967.37</c:v>
                </c:pt>
                <c:pt idx="2416">
                  <c:v>967.62</c:v>
                </c:pt>
                <c:pt idx="2417">
                  <c:v>967.86</c:v>
                </c:pt>
                <c:pt idx="2418">
                  <c:v>968.11</c:v>
                </c:pt>
                <c:pt idx="2419">
                  <c:v>968.35</c:v>
                </c:pt>
                <c:pt idx="2420">
                  <c:v>968.6</c:v>
                </c:pt>
                <c:pt idx="2421">
                  <c:v>968.84</c:v>
                </c:pt>
                <c:pt idx="2422">
                  <c:v>969.09</c:v>
                </c:pt>
                <c:pt idx="2423">
                  <c:v>969.33</c:v>
                </c:pt>
                <c:pt idx="2424">
                  <c:v>969.58</c:v>
                </c:pt>
                <c:pt idx="2425">
                  <c:v>969.82</c:v>
                </c:pt>
                <c:pt idx="2426">
                  <c:v>970.06</c:v>
                </c:pt>
                <c:pt idx="2427">
                  <c:v>970.31</c:v>
                </c:pt>
                <c:pt idx="2428">
                  <c:v>970.55</c:v>
                </c:pt>
                <c:pt idx="2429">
                  <c:v>970.8</c:v>
                </c:pt>
                <c:pt idx="2430">
                  <c:v>971.04</c:v>
                </c:pt>
                <c:pt idx="2431">
                  <c:v>971.29</c:v>
                </c:pt>
                <c:pt idx="2432">
                  <c:v>971.53</c:v>
                </c:pt>
                <c:pt idx="2433">
                  <c:v>971.78</c:v>
                </c:pt>
                <c:pt idx="2434">
                  <c:v>972.02</c:v>
                </c:pt>
                <c:pt idx="2435">
                  <c:v>972.27</c:v>
                </c:pt>
                <c:pt idx="2436">
                  <c:v>972.51</c:v>
                </c:pt>
                <c:pt idx="2437">
                  <c:v>972.75</c:v>
                </c:pt>
                <c:pt idx="2438">
                  <c:v>973</c:v>
                </c:pt>
                <c:pt idx="2439">
                  <c:v>973.24</c:v>
                </c:pt>
                <c:pt idx="2440">
                  <c:v>973.49</c:v>
                </c:pt>
                <c:pt idx="2441">
                  <c:v>973.73</c:v>
                </c:pt>
                <c:pt idx="2442">
                  <c:v>973.98</c:v>
                </c:pt>
                <c:pt idx="2443">
                  <c:v>974.22</c:v>
                </c:pt>
                <c:pt idx="2444">
                  <c:v>974.47</c:v>
                </c:pt>
                <c:pt idx="2445">
                  <c:v>974.71</c:v>
                </c:pt>
                <c:pt idx="2446">
                  <c:v>974.95</c:v>
                </c:pt>
                <c:pt idx="2447">
                  <c:v>975.2</c:v>
                </c:pt>
                <c:pt idx="2448">
                  <c:v>975.44</c:v>
                </c:pt>
                <c:pt idx="2449">
                  <c:v>975.69</c:v>
                </c:pt>
                <c:pt idx="2450">
                  <c:v>975.93</c:v>
                </c:pt>
                <c:pt idx="2451">
                  <c:v>976.18</c:v>
                </c:pt>
                <c:pt idx="2452">
                  <c:v>976.42</c:v>
                </c:pt>
                <c:pt idx="2453">
                  <c:v>976.67</c:v>
                </c:pt>
                <c:pt idx="2454">
                  <c:v>976.91</c:v>
                </c:pt>
                <c:pt idx="2455">
                  <c:v>977.15</c:v>
                </c:pt>
                <c:pt idx="2456">
                  <c:v>977.4</c:v>
                </c:pt>
                <c:pt idx="2457">
                  <c:v>977.64</c:v>
                </c:pt>
                <c:pt idx="2458">
                  <c:v>977.89</c:v>
                </c:pt>
                <c:pt idx="2459">
                  <c:v>978.13</c:v>
                </c:pt>
                <c:pt idx="2460">
                  <c:v>978.38</c:v>
                </c:pt>
                <c:pt idx="2461">
                  <c:v>978.62</c:v>
                </c:pt>
                <c:pt idx="2462">
                  <c:v>978.86</c:v>
                </c:pt>
                <c:pt idx="2463">
                  <c:v>979.11</c:v>
                </c:pt>
                <c:pt idx="2464">
                  <c:v>979.35</c:v>
                </c:pt>
                <c:pt idx="2465">
                  <c:v>979.6</c:v>
                </c:pt>
                <c:pt idx="2466">
                  <c:v>979.84</c:v>
                </c:pt>
                <c:pt idx="2467">
                  <c:v>980.08</c:v>
                </c:pt>
                <c:pt idx="2468">
                  <c:v>980.33</c:v>
                </c:pt>
                <c:pt idx="2469">
                  <c:v>980.57</c:v>
                </c:pt>
                <c:pt idx="2470">
                  <c:v>980.82</c:v>
                </c:pt>
                <c:pt idx="2471">
                  <c:v>981.06</c:v>
                </c:pt>
                <c:pt idx="2472">
                  <c:v>981.31</c:v>
                </c:pt>
                <c:pt idx="2473">
                  <c:v>981.55</c:v>
                </c:pt>
                <c:pt idx="2474">
                  <c:v>981.79</c:v>
                </c:pt>
                <c:pt idx="2475">
                  <c:v>982.04</c:v>
                </c:pt>
                <c:pt idx="2476">
                  <c:v>982.28</c:v>
                </c:pt>
                <c:pt idx="2477">
                  <c:v>982.53</c:v>
                </c:pt>
                <c:pt idx="2478">
                  <c:v>982.77</c:v>
                </c:pt>
                <c:pt idx="2479">
                  <c:v>983.01</c:v>
                </c:pt>
                <c:pt idx="2480">
                  <c:v>983.26</c:v>
                </c:pt>
                <c:pt idx="2481">
                  <c:v>983.5</c:v>
                </c:pt>
                <c:pt idx="2482">
                  <c:v>983.75</c:v>
                </c:pt>
                <c:pt idx="2483">
                  <c:v>983.99</c:v>
                </c:pt>
                <c:pt idx="2484">
                  <c:v>984.23</c:v>
                </c:pt>
                <c:pt idx="2485">
                  <c:v>984.48</c:v>
                </c:pt>
                <c:pt idx="2486">
                  <c:v>984.72</c:v>
                </c:pt>
                <c:pt idx="2487">
                  <c:v>984.97</c:v>
                </c:pt>
                <c:pt idx="2488">
                  <c:v>985.21</c:v>
                </c:pt>
                <c:pt idx="2489">
                  <c:v>985.45</c:v>
                </c:pt>
                <c:pt idx="2490">
                  <c:v>985.7</c:v>
                </c:pt>
                <c:pt idx="2491">
                  <c:v>985.94</c:v>
                </c:pt>
                <c:pt idx="2492">
                  <c:v>986.19</c:v>
                </c:pt>
                <c:pt idx="2493">
                  <c:v>986.43</c:v>
                </c:pt>
                <c:pt idx="2494">
                  <c:v>986.67</c:v>
                </c:pt>
                <c:pt idx="2495">
                  <c:v>986.92</c:v>
                </c:pt>
                <c:pt idx="2496">
                  <c:v>987.16</c:v>
                </c:pt>
                <c:pt idx="2497">
                  <c:v>987.41</c:v>
                </c:pt>
                <c:pt idx="2498">
                  <c:v>987.65</c:v>
                </c:pt>
                <c:pt idx="2499">
                  <c:v>987.89</c:v>
                </c:pt>
                <c:pt idx="2500">
                  <c:v>988.14</c:v>
                </c:pt>
                <c:pt idx="2501">
                  <c:v>988.38</c:v>
                </c:pt>
                <c:pt idx="2502">
                  <c:v>988.63</c:v>
                </c:pt>
                <c:pt idx="2503">
                  <c:v>988.87</c:v>
                </c:pt>
                <c:pt idx="2504">
                  <c:v>989.11</c:v>
                </c:pt>
                <c:pt idx="2505">
                  <c:v>989.36</c:v>
                </c:pt>
                <c:pt idx="2506">
                  <c:v>989.6</c:v>
                </c:pt>
                <c:pt idx="2507">
                  <c:v>989.85</c:v>
                </c:pt>
                <c:pt idx="2508">
                  <c:v>990.09</c:v>
                </c:pt>
                <c:pt idx="2509">
                  <c:v>990.33</c:v>
                </c:pt>
                <c:pt idx="2510">
                  <c:v>990.58</c:v>
                </c:pt>
                <c:pt idx="2511">
                  <c:v>990.82</c:v>
                </c:pt>
                <c:pt idx="2512">
                  <c:v>991.06</c:v>
                </c:pt>
                <c:pt idx="2513">
                  <c:v>991.31</c:v>
                </c:pt>
                <c:pt idx="2514">
                  <c:v>991.55</c:v>
                </c:pt>
                <c:pt idx="2515">
                  <c:v>991.8</c:v>
                </c:pt>
                <c:pt idx="2516">
                  <c:v>992.04</c:v>
                </c:pt>
                <c:pt idx="2517">
                  <c:v>992.28</c:v>
                </c:pt>
                <c:pt idx="2518">
                  <c:v>992.53</c:v>
                </c:pt>
                <c:pt idx="2519">
                  <c:v>992.77</c:v>
                </c:pt>
                <c:pt idx="2520">
                  <c:v>993.01</c:v>
                </c:pt>
                <c:pt idx="2521">
                  <c:v>993.26</c:v>
                </c:pt>
                <c:pt idx="2522">
                  <c:v>993.5</c:v>
                </c:pt>
                <c:pt idx="2523">
                  <c:v>993.74</c:v>
                </c:pt>
                <c:pt idx="2524">
                  <c:v>993.99</c:v>
                </c:pt>
                <c:pt idx="2525">
                  <c:v>994.23</c:v>
                </c:pt>
                <c:pt idx="2526">
                  <c:v>994.48</c:v>
                </c:pt>
                <c:pt idx="2527">
                  <c:v>994.72</c:v>
                </c:pt>
                <c:pt idx="2528">
                  <c:v>994.96</c:v>
                </c:pt>
                <c:pt idx="2529">
                  <c:v>995.21</c:v>
                </c:pt>
                <c:pt idx="2530">
                  <c:v>995.45</c:v>
                </c:pt>
                <c:pt idx="2531">
                  <c:v>995.69</c:v>
                </c:pt>
                <c:pt idx="2532">
                  <c:v>995.94</c:v>
                </c:pt>
                <c:pt idx="2533">
                  <c:v>996.18</c:v>
                </c:pt>
                <c:pt idx="2534">
                  <c:v>996.42</c:v>
                </c:pt>
                <c:pt idx="2535">
                  <c:v>996.67</c:v>
                </c:pt>
                <c:pt idx="2536">
                  <c:v>996.91</c:v>
                </c:pt>
                <c:pt idx="2537">
                  <c:v>997.16</c:v>
                </c:pt>
                <c:pt idx="2538">
                  <c:v>997.4</c:v>
                </c:pt>
                <c:pt idx="2539">
                  <c:v>997.64</c:v>
                </c:pt>
                <c:pt idx="2540">
                  <c:v>997.89</c:v>
                </c:pt>
                <c:pt idx="2541">
                  <c:v>998.13</c:v>
                </c:pt>
                <c:pt idx="2542">
                  <c:v>998.37</c:v>
                </c:pt>
                <c:pt idx="2543">
                  <c:v>998.62</c:v>
                </c:pt>
                <c:pt idx="2544">
                  <c:v>998.86</c:v>
                </c:pt>
                <c:pt idx="2545">
                  <c:v>999.1</c:v>
                </c:pt>
                <c:pt idx="2546">
                  <c:v>999.35</c:v>
                </c:pt>
                <c:pt idx="2547">
                  <c:v>999.59</c:v>
                </c:pt>
                <c:pt idx="2548">
                  <c:v>999.83</c:v>
                </c:pt>
                <c:pt idx="2549">
                  <c:v>1000.08</c:v>
                </c:pt>
                <c:pt idx="2550">
                  <c:v>1000.32</c:v>
                </c:pt>
                <c:pt idx="2551">
                  <c:v>1000.56</c:v>
                </c:pt>
                <c:pt idx="2552">
                  <c:v>1000.81</c:v>
                </c:pt>
                <c:pt idx="2553">
                  <c:v>1001.05</c:v>
                </c:pt>
                <c:pt idx="2554">
                  <c:v>1001.29</c:v>
                </c:pt>
                <c:pt idx="2555">
                  <c:v>1001.54</c:v>
                </c:pt>
                <c:pt idx="2556">
                  <c:v>1001.78</c:v>
                </c:pt>
                <c:pt idx="2557">
                  <c:v>1002.02</c:v>
                </c:pt>
                <c:pt idx="2558">
                  <c:v>1002.27</c:v>
                </c:pt>
                <c:pt idx="2559">
                  <c:v>1002.51</c:v>
                </c:pt>
                <c:pt idx="2560">
                  <c:v>1002.75</c:v>
                </c:pt>
                <c:pt idx="2561">
                  <c:v>1003</c:v>
                </c:pt>
                <c:pt idx="2562">
                  <c:v>1003.24</c:v>
                </c:pt>
                <c:pt idx="2563">
                  <c:v>1003.48</c:v>
                </c:pt>
                <c:pt idx="2564">
                  <c:v>1003.73</c:v>
                </c:pt>
                <c:pt idx="2565">
                  <c:v>1003.97</c:v>
                </c:pt>
                <c:pt idx="2566">
                  <c:v>1004.21</c:v>
                </c:pt>
                <c:pt idx="2567">
                  <c:v>1004.46</c:v>
                </c:pt>
                <c:pt idx="2568">
                  <c:v>1004.7</c:v>
                </c:pt>
                <c:pt idx="2569">
                  <c:v>1004.94</c:v>
                </c:pt>
                <c:pt idx="2570">
                  <c:v>1005.19</c:v>
                </c:pt>
                <c:pt idx="2571">
                  <c:v>1005.43</c:v>
                </c:pt>
                <c:pt idx="2572">
                  <c:v>1005.67</c:v>
                </c:pt>
                <c:pt idx="2573">
                  <c:v>1005.92</c:v>
                </c:pt>
                <c:pt idx="2574">
                  <c:v>1006.16</c:v>
                </c:pt>
                <c:pt idx="2575">
                  <c:v>1006.4</c:v>
                </c:pt>
                <c:pt idx="2576">
                  <c:v>1006.64</c:v>
                </c:pt>
                <c:pt idx="2577">
                  <c:v>1006.89</c:v>
                </c:pt>
                <c:pt idx="2578">
                  <c:v>1007.13</c:v>
                </c:pt>
                <c:pt idx="2579">
                  <c:v>1007.37</c:v>
                </c:pt>
                <c:pt idx="2580">
                  <c:v>1007.62</c:v>
                </c:pt>
                <c:pt idx="2581">
                  <c:v>1007.86</c:v>
                </c:pt>
                <c:pt idx="2582">
                  <c:v>1008.1</c:v>
                </c:pt>
                <c:pt idx="2583">
                  <c:v>1008.35</c:v>
                </c:pt>
                <c:pt idx="2584">
                  <c:v>1008.59</c:v>
                </c:pt>
                <c:pt idx="2585">
                  <c:v>1008.83</c:v>
                </c:pt>
                <c:pt idx="2586">
                  <c:v>1009.08</c:v>
                </c:pt>
                <c:pt idx="2587">
                  <c:v>1009.32</c:v>
                </c:pt>
                <c:pt idx="2588">
                  <c:v>1009.56</c:v>
                </c:pt>
                <c:pt idx="2589">
                  <c:v>1009.8</c:v>
                </c:pt>
                <c:pt idx="2590">
                  <c:v>1010.05</c:v>
                </c:pt>
                <c:pt idx="2591">
                  <c:v>1010.29</c:v>
                </c:pt>
                <c:pt idx="2592">
                  <c:v>1010.53</c:v>
                </c:pt>
                <c:pt idx="2593">
                  <c:v>1010.78</c:v>
                </c:pt>
                <c:pt idx="2594">
                  <c:v>1011.02</c:v>
                </c:pt>
                <c:pt idx="2595">
                  <c:v>1011.26</c:v>
                </c:pt>
                <c:pt idx="2596">
                  <c:v>1011.51</c:v>
                </c:pt>
                <c:pt idx="2597">
                  <c:v>1011.75</c:v>
                </c:pt>
                <c:pt idx="2598">
                  <c:v>1011.99</c:v>
                </c:pt>
                <c:pt idx="2599">
                  <c:v>1012.23</c:v>
                </c:pt>
                <c:pt idx="2600">
                  <c:v>1012.48</c:v>
                </c:pt>
                <c:pt idx="2601">
                  <c:v>1012.72</c:v>
                </c:pt>
                <c:pt idx="2602">
                  <c:v>1012.96</c:v>
                </c:pt>
                <c:pt idx="2603">
                  <c:v>1013.21</c:v>
                </c:pt>
                <c:pt idx="2604">
                  <c:v>1013.45</c:v>
                </c:pt>
                <c:pt idx="2605">
                  <c:v>1013.69</c:v>
                </c:pt>
                <c:pt idx="2606">
                  <c:v>1013.93</c:v>
                </c:pt>
                <c:pt idx="2607">
                  <c:v>1014.18</c:v>
                </c:pt>
                <c:pt idx="2608">
                  <c:v>1014.42</c:v>
                </c:pt>
                <c:pt idx="2609">
                  <c:v>1014.66</c:v>
                </c:pt>
                <c:pt idx="2610">
                  <c:v>1014.91</c:v>
                </c:pt>
                <c:pt idx="2611">
                  <c:v>1015.15</c:v>
                </c:pt>
                <c:pt idx="2612">
                  <c:v>1015.39</c:v>
                </c:pt>
                <c:pt idx="2613">
                  <c:v>1015.63</c:v>
                </c:pt>
                <c:pt idx="2614">
                  <c:v>1015.88</c:v>
                </c:pt>
                <c:pt idx="2615">
                  <c:v>1016.12</c:v>
                </c:pt>
                <c:pt idx="2616">
                  <c:v>1016.36</c:v>
                </c:pt>
                <c:pt idx="2617">
                  <c:v>1016.61</c:v>
                </c:pt>
                <c:pt idx="2618">
                  <c:v>1016.85</c:v>
                </c:pt>
                <c:pt idx="2619">
                  <c:v>1017.09</c:v>
                </c:pt>
                <c:pt idx="2620">
                  <c:v>1017.33</c:v>
                </c:pt>
                <c:pt idx="2621">
                  <c:v>1017.58</c:v>
                </c:pt>
                <c:pt idx="2622">
                  <c:v>1017.82</c:v>
                </c:pt>
                <c:pt idx="2623">
                  <c:v>1018.06</c:v>
                </c:pt>
                <c:pt idx="2624">
                  <c:v>1018.3</c:v>
                </c:pt>
                <c:pt idx="2625">
                  <c:v>1018.55</c:v>
                </c:pt>
                <c:pt idx="2626">
                  <c:v>1018.79</c:v>
                </c:pt>
                <c:pt idx="2627">
                  <c:v>1019.03</c:v>
                </c:pt>
                <c:pt idx="2628">
                  <c:v>1019.27</c:v>
                </c:pt>
                <c:pt idx="2629">
                  <c:v>1019.52</c:v>
                </c:pt>
                <c:pt idx="2630">
                  <c:v>1019.76</c:v>
                </c:pt>
                <c:pt idx="2631">
                  <c:v>1020</c:v>
                </c:pt>
                <c:pt idx="2632">
                  <c:v>1020.25</c:v>
                </c:pt>
                <c:pt idx="2633">
                  <c:v>1020.49</c:v>
                </c:pt>
                <c:pt idx="2634">
                  <c:v>1020.73</c:v>
                </c:pt>
                <c:pt idx="2635">
                  <c:v>1020.97</c:v>
                </c:pt>
                <c:pt idx="2636">
                  <c:v>1021.22</c:v>
                </c:pt>
                <c:pt idx="2637">
                  <c:v>1021.46</c:v>
                </c:pt>
                <c:pt idx="2638">
                  <c:v>1021.7</c:v>
                </c:pt>
                <c:pt idx="2639">
                  <c:v>1021.94</c:v>
                </c:pt>
                <c:pt idx="2640">
                  <c:v>1022.19</c:v>
                </c:pt>
                <c:pt idx="2641">
                  <c:v>1022.43</c:v>
                </c:pt>
                <c:pt idx="2642">
                  <c:v>1022.67</c:v>
                </c:pt>
                <c:pt idx="2643">
                  <c:v>1022.91</c:v>
                </c:pt>
                <c:pt idx="2644">
                  <c:v>1023.16</c:v>
                </c:pt>
                <c:pt idx="2645">
                  <c:v>1023.4</c:v>
                </c:pt>
                <c:pt idx="2646">
                  <c:v>1023.64</c:v>
                </c:pt>
                <c:pt idx="2647">
                  <c:v>1023.88</c:v>
                </c:pt>
                <c:pt idx="2648">
                  <c:v>1024.1300000000001</c:v>
                </c:pt>
                <c:pt idx="2649">
                  <c:v>1024.3699999999999</c:v>
                </c:pt>
                <c:pt idx="2650">
                  <c:v>1024.6099999999999</c:v>
                </c:pt>
                <c:pt idx="2651">
                  <c:v>1024.8499999999999</c:v>
                </c:pt>
                <c:pt idx="2652">
                  <c:v>1025.0899999999999</c:v>
                </c:pt>
                <c:pt idx="2653">
                  <c:v>1025.3399999999999</c:v>
                </c:pt>
                <c:pt idx="2654">
                  <c:v>1025.58</c:v>
                </c:pt>
                <c:pt idx="2655">
                  <c:v>1025.82</c:v>
                </c:pt>
                <c:pt idx="2656">
                  <c:v>1026.06</c:v>
                </c:pt>
                <c:pt idx="2657">
                  <c:v>1026.31</c:v>
                </c:pt>
                <c:pt idx="2658">
                  <c:v>1026.55</c:v>
                </c:pt>
                <c:pt idx="2659">
                  <c:v>1026.79</c:v>
                </c:pt>
                <c:pt idx="2660">
                  <c:v>1027.03</c:v>
                </c:pt>
                <c:pt idx="2661">
                  <c:v>1027.28</c:v>
                </c:pt>
                <c:pt idx="2662">
                  <c:v>1027.52</c:v>
                </c:pt>
                <c:pt idx="2663">
                  <c:v>1027.76</c:v>
                </c:pt>
                <c:pt idx="2664">
                  <c:v>1028</c:v>
                </c:pt>
                <c:pt idx="2665">
                  <c:v>1028.25</c:v>
                </c:pt>
                <c:pt idx="2666">
                  <c:v>1028.49</c:v>
                </c:pt>
                <c:pt idx="2667">
                  <c:v>1028.73</c:v>
                </c:pt>
                <c:pt idx="2668">
                  <c:v>1028.97</c:v>
                </c:pt>
                <c:pt idx="2669">
                  <c:v>1029.21</c:v>
                </c:pt>
                <c:pt idx="2670">
                  <c:v>1029.46</c:v>
                </c:pt>
                <c:pt idx="2671">
                  <c:v>1029.7</c:v>
                </c:pt>
                <c:pt idx="2672">
                  <c:v>1029.94</c:v>
                </c:pt>
                <c:pt idx="2673">
                  <c:v>1030.18</c:v>
                </c:pt>
                <c:pt idx="2674">
                  <c:v>1030.42</c:v>
                </c:pt>
                <c:pt idx="2675">
                  <c:v>1030.67</c:v>
                </c:pt>
                <c:pt idx="2676">
                  <c:v>1030.9100000000001</c:v>
                </c:pt>
                <c:pt idx="2677">
                  <c:v>1031.1500000000001</c:v>
                </c:pt>
                <c:pt idx="2678">
                  <c:v>1031.3900000000001</c:v>
                </c:pt>
                <c:pt idx="2679">
                  <c:v>1031.6400000000001</c:v>
                </c:pt>
                <c:pt idx="2680">
                  <c:v>1031.8800000000001</c:v>
                </c:pt>
                <c:pt idx="2681">
                  <c:v>1032.1199999999999</c:v>
                </c:pt>
                <c:pt idx="2682">
                  <c:v>1032.3599999999999</c:v>
                </c:pt>
                <c:pt idx="2683">
                  <c:v>1032.5999999999999</c:v>
                </c:pt>
                <c:pt idx="2684">
                  <c:v>1032.8499999999999</c:v>
                </c:pt>
                <c:pt idx="2685">
                  <c:v>1033.0899999999999</c:v>
                </c:pt>
                <c:pt idx="2686">
                  <c:v>1033.33</c:v>
                </c:pt>
                <c:pt idx="2687">
                  <c:v>1033.57</c:v>
                </c:pt>
                <c:pt idx="2688">
                  <c:v>1033.81</c:v>
                </c:pt>
                <c:pt idx="2689">
                  <c:v>1034.06</c:v>
                </c:pt>
                <c:pt idx="2690">
                  <c:v>1034.3</c:v>
                </c:pt>
                <c:pt idx="2691">
                  <c:v>1034.54</c:v>
                </c:pt>
                <c:pt idx="2692">
                  <c:v>1034.78</c:v>
                </c:pt>
                <c:pt idx="2693">
                  <c:v>1035.02</c:v>
                </c:pt>
                <c:pt idx="2694">
                  <c:v>1035.27</c:v>
                </c:pt>
                <c:pt idx="2695">
                  <c:v>1035.51</c:v>
                </c:pt>
                <c:pt idx="2696">
                  <c:v>1035.75</c:v>
                </c:pt>
                <c:pt idx="2697">
                  <c:v>1035.99</c:v>
                </c:pt>
                <c:pt idx="2698">
                  <c:v>1036.23</c:v>
                </c:pt>
                <c:pt idx="2699">
                  <c:v>1036.48</c:v>
                </c:pt>
                <c:pt idx="2700">
                  <c:v>1036.72</c:v>
                </c:pt>
                <c:pt idx="2701">
                  <c:v>1036.96</c:v>
                </c:pt>
                <c:pt idx="2702">
                  <c:v>1037.2</c:v>
                </c:pt>
                <c:pt idx="2703">
                  <c:v>1037.44</c:v>
                </c:pt>
                <c:pt idx="2704">
                  <c:v>1037.69</c:v>
                </c:pt>
                <c:pt idx="2705">
                  <c:v>1037.93</c:v>
                </c:pt>
                <c:pt idx="2706">
                  <c:v>1038.17</c:v>
                </c:pt>
                <c:pt idx="2707">
                  <c:v>1038.4100000000001</c:v>
                </c:pt>
                <c:pt idx="2708">
                  <c:v>1038.6500000000001</c:v>
                </c:pt>
                <c:pt idx="2709">
                  <c:v>1038.8900000000001</c:v>
                </c:pt>
                <c:pt idx="2710">
                  <c:v>1039.1400000000001</c:v>
                </c:pt>
                <c:pt idx="2711">
                  <c:v>1039.3800000000001</c:v>
                </c:pt>
                <c:pt idx="2712">
                  <c:v>1039.6199999999999</c:v>
                </c:pt>
                <c:pt idx="2713">
                  <c:v>1039.8599999999999</c:v>
                </c:pt>
                <c:pt idx="2714">
                  <c:v>1040.0999999999999</c:v>
                </c:pt>
                <c:pt idx="2715">
                  <c:v>1040.3499999999999</c:v>
                </c:pt>
                <c:pt idx="2716">
                  <c:v>1040.5899999999999</c:v>
                </c:pt>
                <c:pt idx="2717">
                  <c:v>1040.83</c:v>
                </c:pt>
                <c:pt idx="2718">
                  <c:v>1041.07</c:v>
                </c:pt>
                <c:pt idx="2719">
                  <c:v>1041.31</c:v>
                </c:pt>
                <c:pt idx="2720">
                  <c:v>1041.55</c:v>
                </c:pt>
                <c:pt idx="2721">
                  <c:v>1041.8</c:v>
                </c:pt>
                <c:pt idx="2722">
                  <c:v>1042.04</c:v>
                </c:pt>
                <c:pt idx="2723">
                  <c:v>1042.28</c:v>
                </c:pt>
                <c:pt idx="2724">
                  <c:v>1042.52</c:v>
                </c:pt>
                <c:pt idx="2725">
                  <c:v>1042.76</c:v>
                </c:pt>
                <c:pt idx="2726">
                  <c:v>1043</c:v>
                </c:pt>
                <c:pt idx="2727">
                  <c:v>1043.25</c:v>
                </c:pt>
                <c:pt idx="2728">
                  <c:v>1043.49</c:v>
                </c:pt>
                <c:pt idx="2729">
                  <c:v>1043.73</c:v>
                </c:pt>
                <c:pt idx="2730">
                  <c:v>1043.97</c:v>
                </c:pt>
                <c:pt idx="2731">
                  <c:v>1044.21</c:v>
                </c:pt>
                <c:pt idx="2732">
                  <c:v>1044.45</c:v>
                </c:pt>
                <c:pt idx="2733">
                  <c:v>1044.7</c:v>
                </c:pt>
                <c:pt idx="2734">
                  <c:v>1044.94</c:v>
                </c:pt>
                <c:pt idx="2735">
                  <c:v>1045.18</c:v>
                </c:pt>
                <c:pt idx="2736">
                  <c:v>1045.42</c:v>
                </c:pt>
                <c:pt idx="2737">
                  <c:v>1045.6600000000001</c:v>
                </c:pt>
                <c:pt idx="2738">
                  <c:v>1045.9000000000001</c:v>
                </c:pt>
                <c:pt idx="2739">
                  <c:v>1046.1500000000001</c:v>
                </c:pt>
                <c:pt idx="2740">
                  <c:v>1046.3900000000001</c:v>
                </c:pt>
                <c:pt idx="2741">
                  <c:v>1046.6300000000001</c:v>
                </c:pt>
                <c:pt idx="2742">
                  <c:v>1046.8699999999999</c:v>
                </c:pt>
                <c:pt idx="2743">
                  <c:v>1047.1099999999999</c:v>
                </c:pt>
                <c:pt idx="2744">
                  <c:v>1047.3499999999999</c:v>
                </c:pt>
                <c:pt idx="2745">
                  <c:v>1047.5899999999999</c:v>
                </c:pt>
                <c:pt idx="2746">
                  <c:v>1047.8399999999999</c:v>
                </c:pt>
                <c:pt idx="2747">
                  <c:v>1048.08</c:v>
                </c:pt>
                <c:pt idx="2748">
                  <c:v>1048.32</c:v>
                </c:pt>
                <c:pt idx="2749">
                  <c:v>1048.56</c:v>
                </c:pt>
                <c:pt idx="2750">
                  <c:v>1048.8</c:v>
                </c:pt>
                <c:pt idx="2751">
                  <c:v>1049.04</c:v>
                </c:pt>
                <c:pt idx="2752">
                  <c:v>1049.28</c:v>
                </c:pt>
                <c:pt idx="2753">
                  <c:v>1049.53</c:v>
                </c:pt>
                <c:pt idx="2754">
                  <c:v>1049.77</c:v>
                </c:pt>
                <c:pt idx="2755">
                  <c:v>1050.01</c:v>
                </c:pt>
                <c:pt idx="2756">
                  <c:v>1050.25</c:v>
                </c:pt>
                <c:pt idx="2757">
                  <c:v>1050.49</c:v>
                </c:pt>
                <c:pt idx="2758">
                  <c:v>1050.73</c:v>
                </c:pt>
                <c:pt idx="2759">
                  <c:v>1050.97</c:v>
                </c:pt>
                <c:pt idx="2760">
                  <c:v>1051.21</c:v>
                </c:pt>
                <c:pt idx="2761">
                  <c:v>1051.46</c:v>
                </c:pt>
                <c:pt idx="2762">
                  <c:v>1051.7</c:v>
                </c:pt>
                <c:pt idx="2763">
                  <c:v>1051.94</c:v>
                </c:pt>
                <c:pt idx="2764">
                  <c:v>1052.18</c:v>
                </c:pt>
                <c:pt idx="2765">
                  <c:v>1052.42</c:v>
                </c:pt>
                <c:pt idx="2766">
                  <c:v>1052.6600000000001</c:v>
                </c:pt>
                <c:pt idx="2767">
                  <c:v>1052.9000000000001</c:v>
                </c:pt>
                <c:pt idx="2768">
                  <c:v>1053.1500000000001</c:v>
                </c:pt>
                <c:pt idx="2769">
                  <c:v>1053.3900000000001</c:v>
                </c:pt>
                <c:pt idx="2770">
                  <c:v>1053.6300000000001</c:v>
                </c:pt>
                <c:pt idx="2771">
                  <c:v>1053.8699999999999</c:v>
                </c:pt>
                <c:pt idx="2772">
                  <c:v>1054.1099999999999</c:v>
                </c:pt>
                <c:pt idx="2773">
                  <c:v>1054.3499999999999</c:v>
                </c:pt>
                <c:pt idx="2774">
                  <c:v>1054.5899999999999</c:v>
                </c:pt>
                <c:pt idx="2775">
                  <c:v>1054.83</c:v>
                </c:pt>
                <c:pt idx="2776">
                  <c:v>1055.07</c:v>
                </c:pt>
                <c:pt idx="2777">
                  <c:v>1055.32</c:v>
                </c:pt>
                <c:pt idx="2778">
                  <c:v>1055.56</c:v>
                </c:pt>
                <c:pt idx="2779">
                  <c:v>1055.8</c:v>
                </c:pt>
                <c:pt idx="2780">
                  <c:v>1056.04</c:v>
                </c:pt>
                <c:pt idx="2781">
                  <c:v>1056.28</c:v>
                </c:pt>
                <c:pt idx="2782">
                  <c:v>1056.52</c:v>
                </c:pt>
                <c:pt idx="2783">
                  <c:v>1056.76</c:v>
                </c:pt>
                <c:pt idx="2784">
                  <c:v>1057</c:v>
                </c:pt>
                <c:pt idx="2785">
                  <c:v>1057.24</c:v>
                </c:pt>
                <c:pt idx="2786">
                  <c:v>1057.49</c:v>
                </c:pt>
                <c:pt idx="2787">
                  <c:v>1057.73</c:v>
                </c:pt>
                <c:pt idx="2788">
                  <c:v>1057.97</c:v>
                </c:pt>
                <c:pt idx="2789">
                  <c:v>1058.21</c:v>
                </c:pt>
                <c:pt idx="2790">
                  <c:v>1058.45</c:v>
                </c:pt>
                <c:pt idx="2791">
                  <c:v>1058.69</c:v>
                </c:pt>
                <c:pt idx="2792">
                  <c:v>1058.93</c:v>
                </c:pt>
                <c:pt idx="2793">
                  <c:v>1059.17</c:v>
                </c:pt>
                <c:pt idx="2794">
                  <c:v>1059.4100000000001</c:v>
                </c:pt>
                <c:pt idx="2795">
                  <c:v>1059.6500000000001</c:v>
                </c:pt>
                <c:pt idx="2796">
                  <c:v>1059.9000000000001</c:v>
                </c:pt>
                <c:pt idx="2797">
                  <c:v>1060.1400000000001</c:v>
                </c:pt>
                <c:pt idx="2798">
                  <c:v>1060.3800000000001</c:v>
                </c:pt>
                <c:pt idx="2799">
                  <c:v>1060.6199999999999</c:v>
                </c:pt>
                <c:pt idx="2800">
                  <c:v>1060.8599999999999</c:v>
                </c:pt>
                <c:pt idx="2801">
                  <c:v>1061.0999999999999</c:v>
                </c:pt>
                <c:pt idx="2802">
                  <c:v>1061.3399999999999</c:v>
                </c:pt>
                <c:pt idx="2803">
                  <c:v>1061.58</c:v>
                </c:pt>
                <c:pt idx="2804">
                  <c:v>1061.82</c:v>
                </c:pt>
                <c:pt idx="2805">
                  <c:v>1062.06</c:v>
                </c:pt>
                <c:pt idx="2806">
                  <c:v>1062.3</c:v>
                </c:pt>
                <c:pt idx="2807">
                  <c:v>1062.55</c:v>
                </c:pt>
                <c:pt idx="2808">
                  <c:v>1062.79</c:v>
                </c:pt>
                <c:pt idx="2809">
                  <c:v>1063.03</c:v>
                </c:pt>
                <c:pt idx="2810">
                  <c:v>1063.27</c:v>
                </c:pt>
                <c:pt idx="2811">
                  <c:v>1063.51</c:v>
                </c:pt>
                <c:pt idx="2812">
                  <c:v>1063.75</c:v>
                </c:pt>
                <c:pt idx="2813">
                  <c:v>1063.99</c:v>
                </c:pt>
                <c:pt idx="2814">
                  <c:v>1064.23</c:v>
                </c:pt>
                <c:pt idx="2815">
                  <c:v>1064.47</c:v>
                </c:pt>
                <c:pt idx="2816">
                  <c:v>1064.71</c:v>
                </c:pt>
                <c:pt idx="2817">
                  <c:v>1064.95</c:v>
                </c:pt>
                <c:pt idx="2818">
                  <c:v>1065.19</c:v>
                </c:pt>
                <c:pt idx="2819">
                  <c:v>1065.44</c:v>
                </c:pt>
                <c:pt idx="2820">
                  <c:v>1065.68</c:v>
                </c:pt>
                <c:pt idx="2821">
                  <c:v>1065.92</c:v>
                </c:pt>
                <c:pt idx="2822">
                  <c:v>1066.1600000000001</c:v>
                </c:pt>
                <c:pt idx="2823">
                  <c:v>1066.4000000000001</c:v>
                </c:pt>
                <c:pt idx="2824">
                  <c:v>1066.6400000000001</c:v>
                </c:pt>
                <c:pt idx="2825">
                  <c:v>1066.8800000000001</c:v>
                </c:pt>
                <c:pt idx="2826">
                  <c:v>1067.1199999999999</c:v>
                </c:pt>
                <c:pt idx="2827">
                  <c:v>1067.3599999999999</c:v>
                </c:pt>
                <c:pt idx="2828">
                  <c:v>1067.5999999999999</c:v>
                </c:pt>
                <c:pt idx="2829">
                  <c:v>1067.8399999999999</c:v>
                </c:pt>
                <c:pt idx="2830">
                  <c:v>1068.08</c:v>
                </c:pt>
                <c:pt idx="2831">
                  <c:v>1068.32</c:v>
                </c:pt>
                <c:pt idx="2832">
                  <c:v>1068.56</c:v>
                </c:pt>
                <c:pt idx="2833">
                  <c:v>1068.8</c:v>
                </c:pt>
                <c:pt idx="2834">
                  <c:v>1069.04</c:v>
                </c:pt>
                <c:pt idx="2835">
                  <c:v>1069.29</c:v>
                </c:pt>
                <c:pt idx="2836">
                  <c:v>1069.53</c:v>
                </c:pt>
                <c:pt idx="2837">
                  <c:v>1069.77</c:v>
                </c:pt>
                <c:pt idx="2838">
                  <c:v>1070.01</c:v>
                </c:pt>
                <c:pt idx="2839">
                  <c:v>1070.25</c:v>
                </c:pt>
                <c:pt idx="2840">
                  <c:v>1070.49</c:v>
                </c:pt>
                <c:pt idx="2841">
                  <c:v>1070.73</c:v>
                </c:pt>
                <c:pt idx="2842">
                  <c:v>1070.97</c:v>
                </c:pt>
                <c:pt idx="2843">
                  <c:v>1071.21</c:v>
                </c:pt>
                <c:pt idx="2844">
                  <c:v>1071.45</c:v>
                </c:pt>
                <c:pt idx="2845">
                  <c:v>1071.69</c:v>
                </c:pt>
                <c:pt idx="2846">
                  <c:v>1071.93</c:v>
                </c:pt>
                <c:pt idx="2847">
                  <c:v>1072.17</c:v>
                </c:pt>
                <c:pt idx="2848">
                  <c:v>1072.4100000000001</c:v>
                </c:pt>
                <c:pt idx="2849">
                  <c:v>1072.6500000000001</c:v>
                </c:pt>
                <c:pt idx="2850">
                  <c:v>1072.8900000000001</c:v>
                </c:pt>
                <c:pt idx="2851">
                  <c:v>1073.1300000000001</c:v>
                </c:pt>
                <c:pt idx="2852">
                  <c:v>1073.3699999999999</c:v>
                </c:pt>
                <c:pt idx="2853">
                  <c:v>1073.6099999999999</c:v>
                </c:pt>
                <c:pt idx="2854">
                  <c:v>1073.8499999999999</c:v>
                </c:pt>
                <c:pt idx="2855">
                  <c:v>1074.0899999999999</c:v>
                </c:pt>
                <c:pt idx="2856">
                  <c:v>1074.3399999999999</c:v>
                </c:pt>
                <c:pt idx="2857">
                  <c:v>1074.58</c:v>
                </c:pt>
                <c:pt idx="2858">
                  <c:v>1074.82</c:v>
                </c:pt>
                <c:pt idx="2859">
                  <c:v>1075.06</c:v>
                </c:pt>
                <c:pt idx="2860">
                  <c:v>1075.3</c:v>
                </c:pt>
                <c:pt idx="2861">
                  <c:v>1075.54</c:v>
                </c:pt>
                <c:pt idx="2862">
                  <c:v>1075.78</c:v>
                </c:pt>
                <c:pt idx="2863">
                  <c:v>1076.02</c:v>
                </c:pt>
                <c:pt idx="2864">
                  <c:v>1076.26</c:v>
                </c:pt>
                <c:pt idx="2865">
                  <c:v>1076.5</c:v>
                </c:pt>
                <c:pt idx="2866">
                  <c:v>1076.74</c:v>
                </c:pt>
                <c:pt idx="2867">
                  <c:v>1076.98</c:v>
                </c:pt>
                <c:pt idx="2868">
                  <c:v>1077.22</c:v>
                </c:pt>
                <c:pt idx="2869">
                  <c:v>1077.46</c:v>
                </c:pt>
                <c:pt idx="2870">
                  <c:v>1077.7</c:v>
                </c:pt>
                <c:pt idx="2871">
                  <c:v>1077.94</c:v>
                </c:pt>
                <c:pt idx="2872">
                  <c:v>1078.18</c:v>
                </c:pt>
                <c:pt idx="2873">
                  <c:v>1078.42</c:v>
                </c:pt>
                <c:pt idx="2874">
                  <c:v>1078.6600000000001</c:v>
                </c:pt>
                <c:pt idx="2875">
                  <c:v>1078.9000000000001</c:v>
                </c:pt>
                <c:pt idx="2876">
                  <c:v>1079.1400000000001</c:v>
                </c:pt>
                <c:pt idx="2877">
                  <c:v>1079.3800000000001</c:v>
                </c:pt>
                <c:pt idx="2878">
                  <c:v>1079.6199999999999</c:v>
                </c:pt>
                <c:pt idx="2879">
                  <c:v>1079.8599999999999</c:v>
                </c:pt>
                <c:pt idx="2880">
                  <c:v>1080.0999999999999</c:v>
                </c:pt>
                <c:pt idx="2881">
                  <c:v>1080.3399999999999</c:v>
                </c:pt>
                <c:pt idx="2882">
                  <c:v>1080.58</c:v>
                </c:pt>
                <c:pt idx="2883">
                  <c:v>1080.82</c:v>
                </c:pt>
                <c:pt idx="2884">
                  <c:v>1081.06</c:v>
                </c:pt>
                <c:pt idx="2885">
                  <c:v>1081.3</c:v>
                </c:pt>
                <c:pt idx="2886">
                  <c:v>1081.54</c:v>
                </c:pt>
                <c:pt idx="2887">
                  <c:v>1081.78</c:v>
                </c:pt>
                <c:pt idx="2888">
                  <c:v>1082.02</c:v>
                </c:pt>
                <c:pt idx="2889">
                  <c:v>1082.26</c:v>
                </c:pt>
                <c:pt idx="2890">
                  <c:v>1082.5</c:v>
                </c:pt>
                <c:pt idx="2891">
                  <c:v>1082.74</c:v>
                </c:pt>
                <c:pt idx="2892">
                  <c:v>1082.98</c:v>
                </c:pt>
                <c:pt idx="2893">
                  <c:v>1083.22</c:v>
                </c:pt>
                <c:pt idx="2894">
                  <c:v>1083.46</c:v>
                </c:pt>
                <c:pt idx="2895">
                  <c:v>1083.7</c:v>
                </c:pt>
                <c:pt idx="2896">
                  <c:v>1083.94</c:v>
                </c:pt>
                <c:pt idx="2897">
                  <c:v>1084.18</c:v>
                </c:pt>
                <c:pt idx="2898">
                  <c:v>1084.42</c:v>
                </c:pt>
                <c:pt idx="2899">
                  <c:v>1084.6600000000001</c:v>
                </c:pt>
                <c:pt idx="2900">
                  <c:v>1084.9000000000001</c:v>
                </c:pt>
                <c:pt idx="2901">
                  <c:v>1085.1400000000001</c:v>
                </c:pt>
                <c:pt idx="2902">
                  <c:v>1085.3800000000001</c:v>
                </c:pt>
                <c:pt idx="2903">
                  <c:v>1085.6199999999999</c:v>
                </c:pt>
                <c:pt idx="2904">
                  <c:v>1085.8599999999999</c:v>
                </c:pt>
                <c:pt idx="2905">
                  <c:v>1086.0999999999999</c:v>
                </c:pt>
                <c:pt idx="2906">
                  <c:v>1086.3399999999999</c:v>
                </c:pt>
                <c:pt idx="2907">
                  <c:v>1086.58</c:v>
                </c:pt>
                <c:pt idx="2908">
                  <c:v>1086.82</c:v>
                </c:pt>
                <c:pt idx="2909">
                  <c:v>1087.06</c:v>
                </c:pt>
                <c:pt idx="2910">
                  <c:v>1087.3</c:v>
                </c:pt>
                <c:pt idx="2911">
                  <c:v>1087.54</c:v>
                </c:pt>
                <c:pt idx="2912">
                  <c:v>1087.78</c:v>
                </c:pt>
                <c:pt idx="2913">
                  <c:v>1088.02</c:v>
                </c:pt>
                <c:pt idx="2914">
                  <c:v>1088.26</c:v>
                </c:pt>
                <c:pt idx="2915">
                  <c:v>1088.5</c:v>
                </c:pt>
                <c:pt idx="2916">
                  <c:v>1088.74</c:v>
                </c:pt>
                <c:pt idx="2917">
                  <c:v>1088.98</c:v>
                </c:pt>
                <c:pt idx="2918">
                  <c:v>1089.22</c:v>
                </c:pt>
                <c:pt idx="2919">
                  <c:v>1089.46</c:v>
                </c:pt>
                <c:pt idx="2920">
                  <c:v>1089.7</c:v>
                </c:pt>
                <c:pt idx="2921">
                  <c:v>1089.94</c:v>
                </c:pt>
                <c:pt idx="2922">
                  <c:v>1090.18</c:v>
                </c:pt>
                <c:pt idx="2923">
                  <c:v>1090.42</c:v>
                </c:pt>
                <c:pt idx="2924">
                  <c:v>1090.6600000000001</c:v>
                </c:pt>
                <c:pt idx="2925">
                  <c:v>1090.9000000000001</c:v>
                </c:pt>
                <c:pt idx="2926">
                  <c:v>1091.1400000000001</c:v>
                </c:pt>
                <c:pt idx="2927">
                  <c:v>1091.3800000000001</c:v>
                </c:pt>
                <c:pt idx="2928">
                  <c:v>1091.6099999999999</c:v>
                </c:pt>
                <c:pt idx="2929">
                  <c:v>1091.8499999999999</c:v>
                </c:pt>
                <c:pt idx="2930">
                  <c:v>1092.0899999999999</c:v>
                </c:pt>
                <c:pt idx="2931">
                  <c:v>1092.33</c:v>
                </c:pt>
                <c:pt idx="2932">
                  <c:v>1092.57</c:v>
                </c:pt>
                <c:pt idx="2933">
                  <c:v>1092.81</c:v>
                </c:pt>
                <c:pt idx="2934">
                  <c:v>1093.05</c:v>
                </c:pt>
                <c:pt idx="2935">
                  <c:v>1093.29</c:v>
                </c:pt>
                <c:pt idx="2936">
                  <c:v>1093.53</c:v>
                </c:pt>
                <c:pt idx="2937">
                  <c:v>1093.77</c:v>
                </c:pt>
                <c:pt idx="2938">
                  <c:v>1094.01</c:v>
                </c:pt>
                <c:pt idx="2939">
                  <c:v>1094.25</c:v>
                </c:pt>
                <c:pt idx="2940">
                  <c:v>1094.49</c:v>
                </c:pt>
                <c:pt idx="2941">
                  <c:v>1094.73</c:v>
                </c:pt>
                <c:pt idx="2942">
                  <c:v>1094.97</c:v>
                </c:pt>
                <c:pt idx="2943">
                  <c:v>1095.21</c:v>
                </c:pt>
                <c:pt idx="2944">
                  <c:v>1095.45</c:v>
                </c:pt>
                <c:pt idx="2945">
                  <c:v>1095.69</c:v>
                </c:pt>
                <c:pt idx="2946">
                  <c:v>1095.93</c:v>
                </c:pt>
                <c:pt idx="2947">
                  <c:v>1096.17</c:v>
                </c:pt>
                <c:pt idx="2948">
                  <c:v>1096.4100000000001</c:v>
                </c:pt>
                <c:pt idx="2949">
                  <c:v>1096.6400000000001</c:v>
                </c:pt>
                <c:pt idx="2950">
                  <c:v>1096.8800000000001</c:v>
                </c:pt>
                <c:pt idx="2951">
                  <c:v>1097.1199999999999</c:v>
                </c:pt>
                <c:pt idx="2952">
                  <c:v>1097.3599999999999</c:v>
                </c:pt>
                <c:pt idx="2953">
                  <c:v>1097.5999999999999</c:v>
                </c:pt>
                <c:pt idx="2954">
                  <c:v>1097.8399999999999</c:v>
                </c:pt>
                <c:pt idx="2955">
                  <c:v>1098.08</c:v>
                </c:pt>
                <c:pt idx="2956">
                  <c:v>1098.32</c:v>
                </c:pt>
                <c:pt idx="2957">
                  <c:v>1098.56</c:v>
                </c:pt>
                <c:pt idx="2958">
                  <c:v>1098.8</c:v>
                </c:pt>
                <c:pt idx="2959">
                  <c:v>1099.04</c:v>
                </c:pt>
                <c:pt idx="2960">
                  <c:v>1099.28</c:v>
                </c:pt>
                <c:pt idx="2961">
                  <c:v>1099.52</c:v>
                </c:pt>
                <c:pt idx="2962">
                  <c:v>1099.76</c:v>
                </c:pt>
                <c:pt idx="2963">
                  <c:v>1100</c:v>
                </c:pt>
              </c:numCache>
            </c:numRef>
          </c:xVal>
          <c:yVal>
            <c:numRef>
              <c:f>Sheet1!$AI$9:$AI$2972</c:f>
              <c:numCache>
                <c:formatCode>General</c:formatCode>
                <c:ptCount val="2964"/>
                <c:pt idx="0">
                  <c:v>4.5473770491803265</c:v>
                </c:pt>
                <c:pt idx="1">
                  <c:v>4.5339344262295063</c:v>
                </c:pt>
                <c:pt idx="2">
                  <c:v>4.2782786885245878</c:v>
                </c:pt>
                <c:pt idx="3">
                  <c:v>4.3045737704918015</c:v>
                </c:pt>
                <c:pt idx="4">
                  <c:v>4.2474098360655717</c:v>
                </c:pt>
                <c:pt idx="5">
                  <c:v>4.1105081967213106</c:v>
                </c:pt>
                <c:pt idx="6">
                  <c:v>4.0193934426229498</c:v>
                </c:pt>
                <c:pt idx="7">
                  <c:v>4.1736721311475407</c:v>
                </c:pt>
                <c:pt idx="8">
                  <c:v>4.4108688524590143</c:v>
                </c:pt>
                <c:pt idx="9">
                  <c:v>4.4747540983606537</c:v>
                </c:pt>
                <c:pt idx="10">
                  <c:v>4.5319508196721303</c:v>
                </c:pt>
                <c:pt idx="11">
                  <c:v>4.3263770491803264</c:v>
                </c:pt>
                <c:pt idx="12">
                  <c:v>4.2738688524590156</c:v>
                </c:pt>
                <c:pt idx="13">
                  <c:v>4.3309672131147536</c:v>
                </c:pt>
                <c:pt idx="14">
                  <c:v>4.4947213114754092</c:v>
                </c:pt>
                <c:pt idx="15">
                  <c:v>4.5892459016393428</c:v>
                </c:pt>
                <c:pt idx="16">
                  <c:v>4.6019999999999985</c:v>
                </c:pt>
                <c:pt idx="17">
                  <c:v>4.4987540983606555</c:v>
                </c:pt>
                <c:pt idx="18">
                  <c:v>4.5758360655737693</c:v>
                </c:pt>
                <c:pt idx="19">
                  <c:v>4.3269672131147541</c:v>
                </c:pt>
                <c:pt idx="20">
                  <c:v>4.115868852459017</c:v>
                </c:pt>
                <c:pt idx="21">
                  <c:v>3.9292950819672141</c:v>
                </c:pt>
                <c:pt idx="22">
                  <c:v>3.8812131147540998</c:v>
                </c:pt>
                <c:pt idx="23">
                  <c:v>3.7814918032786893</c:v>
                </c:pt>
                <c:pt idx="24">
                  <c:v>3.907672131147542</c:v>
                </c:pt>
                <c:pt idx="25">
                  <c:v>4.1521475409836084</c:v>
                </c:pt>
                <c:pt idx="26">
                  <c:v>3.9278688524590173</c:v>
                </c:pt>
                <c:pt idx="27">
                  <c:v>4.1154262295081976</c:v>
                </c:pt>
                <c:pt idx="28">
                  <c:v>4.2946065573770502</c:v>
                </c:pt>
                <c:pt idx="29">
                  <c:v>4.0824426229508202</c:v>
                </c:pt>
                <c:pt idx="30">
                  <c:v>3.9574918032786894</c:v>
                </c:pt>
                <c:pt idx="31">
                  <c:v>3.9747704918032798</c:v>
                </c:pt>
                <c:pt idx="32">
                  <c:v>4.1238196721311482</c:v>
                </c:pt>
                <c:pt idx="33">
                  <c:v>4.270934426229509</c:v>
                </c:pt>
                <c:pt idx="34">
                  <c:v>4.1177540983606562</c:v>
                </c:pt>
                <c:pt idx="35">
                  <c:v>4.1071311475409837</c:v>
                </c:pt>
                <c:pt idx="36">
                  <c:v>4.0845081967213117</c:v>
                </c:pt>
                <c:pt idx="37">
                  <c:v>3.9927213114754094</c:v>
                </c:pt>
                <c:pt idx="38">
                  <c:v>3.9115081967213112</c:v>
                </c:pt>
                <c:pt idx="39">
                  <c:v>3.9432459016393442</c:v>
                </c:pt>
                <c:pt idx="40">
                  <c:v>3.9881475409836065</c:v>
                </c:pt>
                <c:pt idx="41">
                  <c:v>3.9983278688524591</c:v>
                </c:pt>
                <c:pt idx="42">
                  <c:v>3.9906065573770491</c:v>
                </c:pt>
                <c:pt idx="43">
                  <c:v>3.9093278688524591</c:v>
                </c:pt>
                <c:pt idx="44">
                  <c:v>4.0678032786885243</c:v>
                </c:pt>
                <c:pt idx="45">
                  <c:v>4.0708688524590162</c:v>
                </c:pt>
                <c:pt idx="46">
                  <c:v>4.1937704918032788</c:v>
                </c:pt>
                <c:pt idx="47">
                  <c:v>4.3185737704918035</c:v>
                </c:pt>
                <c:pt idx="48">
                  <c:v>4.2941639344262299</c:v>
                </c:pt>
                <c:pt idx="49">
                  <c:v>4.325622950819672</c:v>
                </c:pt>
                <c:pt idx="50">
                  <c:v>4.3833934426229506</c:v>
                </c:pt>
                <c:pt idx="51">
                  <c:v>4.3268852459016385</c:v>
                </c:pt>
                <c:pt idx="52">
                  <c:v>4.1856721311475411</c:v>
                </c:pt>
                <c:pt idx="53">
                  <c:v>4.3007049180327872</c:v>
                </c:pt>
                <c:pt idx="54">
                  <c:v>4.3274098360655735</c:v>
                </c:pt>
                <c:pt idx="55">
                  <c:v>4.4192459016393446</c:v>
                </c:pt>
                <c:pt idx="56">
                  <c:v>4.4422950819672131</c:v>
                </c:pt>
                <c:pt idx="57">
                  <c:v>4.4708852459016395</c:v>
                </c:pt>
                <c:pt idx="58">
                  <c:v>4.6184590163934427</c:v>
                </c:pt>
                <c:pt idx="59">
                  <c:v>4.642409836065573</c:v>
                </c:pt>
                <c:pt idx="60">
                  <c:v>4.5773114754098341</c:v>
                </c:pt>
                <c:pt idx="61">
                  <c:v>4.5352459016393443</c:v>
                </c:pt>
                <c:pt idx="62">
                  <c:v>4.4549508196721304</c:v>
                </c:pt>
                <c:pt idx="63">
                  <c:v>4.5418360655737695</c:v>
                </c:pt>
                <c:pt idx="64">
                  <c:v>4.5088852459016389</c:v>
                </c:pt>
                <c:pt idx="65">
                  <c:v>4.4243606557377051</c:v>
                </c:pt>
                <c:pt idx="66">
                  <c:v>4.4466393442622953</c:v>
                </c:pt>
                <c:pt idx="67">
                  <c:v>4.3799016393442614</c:v>
                </c:pt>
                <c:pt idx="68">
                  <c:v>4.4151803278688515</c:v>
                </c:pt>
                <c:pt idx="69">
                  <c:v>4.3749672131147532</c:v>
                </c:pt>
                <c:pt idx="70">
                  <c:v>4.2491639344262291</c:v>
                </c:pt>
                <c:pt idx="71">
                  <c:v>4.2086885245901637</c:v>
                </c:pt>
                <c:pt idx="72">
                  <c:v>4.3914262295081956</c:v>
                </c:pt>
                <c:pt idx="73">
                  <c:v>4.4986065573770482</c:v>
                </c:pt>
                <c:pt idx="74">
                  <c:v>4.5098360655737686</c:v>
                </c:pt>
                <c:pt idx="75">
                  <c:v>4.5032459016393425</c:v>
                </c:pt>
                <c:pt idx="76">
                  <c:v>4.4333278688524578</c:v>
                </c:pt>
                <c:pt idx="77">
                  <c:v>4.4516229508196705</c:v>
                </c:pt>
                <c:pt idx="78">
                  <c:v>4.375295081967213</c:v>
                </c:pt>
                <c:pt idx="79">
                  <c:v>4.306295081967213</c:v>
                </c:pt>
                <c:pt idx="80">
                  <c:v>4.28922950819672</c:v>
                </c:pt>
                <c:pt idx="81">
                  <c:v>4.3605737704918015</c:v>
                </c:pt>
                <c:pt idx="82">
                  <c:v>4.2802295081967214</c:v>
                </c:pt>
                <c:pt idx="83">
                  <c:v>4.2784918032786878</c:v>
                </c:pt>
                <c:pt idx="84">
                  <c:v>4.3521475409836068</c:v>
                </c:pt>
                <c:pt idx="85">
                  <c:v>4.3350491803278688</c:v>
                </c:pt>
                <c:pt idx="86">
                  <c:v>4.2023770491803276</c:v>
                </c:pt>
                <c:pt idx="87">
                  <c:v>4.2868688524590155</c:v>
                </c:pt>
                <c:pt idx="88">
                  <c:v>4.2389508196721319</c:v>
                </c:pt>
                <c:pt idx="89">
                  <c:v>4.3116885245901644</c:v>
                </c:pt>
                <c:pt idx="90">
                  <c:v>4.431557377049181</c:v>
                </c:pt>
                <c:pt idx="91">
                  <c:v>4.4553114754098369</c:v>
                </c:pt>
                <c:pt idx="92">
                  <c:v>4.4844590163934432</c:v>
                </c:pt>
                <c:pt idx="93">
                  <c:v>4.5102950819672136</c:v>
                </c:pt>
                <c:pt idx="94">
                  <c:v>4.4584098360655737</c:v>
                </c:pt>
                <c:pt idx="95">
                  <c:v>4.4449836065573782</c:v>
                </c:pt>
                <c:pt idx="96">
                  <c:v>4.4724426229508207</c:v>
                </c:pt>
                <c:pt idx="97">
                  <c:v>4.4720819672131151</c:v>
                </c:pt>
                <c:pt idx="98">
                  <c:v>4.4280491803278696</c:v>
                </c:pt>
                <c:pt idx="99">
                  <c:v>4.3987540983606568</c:v>
                </c:pt>
                <c:pt idx="100">
                  <c:v>4.4484590163934428</c:v>
                </c:pt>
                <c:pt idx="101">
                  <c:v>4.4309508196721321</c:v>
                </c:pt>
                <c:pt idx="102">
                  <c:v>4.4500000000000011</c:v>
                </c:pt>
                <c:pt idx="103">
                  <c:v>4.5240327868852468</c:v>
                </c:pt>
                <c:pt idx="104">
                  <c:v>4.6814590163934433</c:v>
                </c:pt>
                <c:pt idx="105">
                  <c:v>4.8734590163934435</c:v>
                </c:pt>
                <c:pt idx="106">
                  <c:v>4.9927377049180341</c:v>
                </c:pt>
                <c:pt idx="107">
                  <c:v>4.9076393442622956</c:v>
                </c:pt>
                <c:pt idx="108">
                  <c:v>5.0277540983606563</c:v>
                </c:pt>
                <c:pt idx="109">
                  <c:v>5.0943114754098371</c:v>
                </c:pt>
                <c:pt idx="110">
                  <c:v>5.0937213114754103</c:v>
                </c:pt>
                <c:pt idx="111">
                  <c:v>5.1501311475409848</c:v>
                </c:pt>
                <c:pt idx="112">
                  <c:v>5.1750819672131163</c:v>
                </c:pt>
                <c:pt idx="113">
                  <c:v>5.2137049180327883</c:v>
                </c:pt>
                <c:pt idx="114">
                  <c:v>5.1534918032786905</c:v>
                </c:pt>
                <c:pt idx="115">
                  <c:v>5.1418032786885268</c:v>
                </c:pt>
                <c:pt idx="116">
                  <c:v>5.1431475409836089</c:v>
                </c:pt>
                <c:pt idx="117">
                  <c:v>5.1123278688524616</c:v>
                </c:pt>
                <c:pt idx="118">
                  <c:v>5.0908032786885276</c:v>
                </c:pt>
                <c:pt idx="119">
                  <c:v>5.1035081967213136</c:v>
                </c:pt>
                <c:pt idx="120">
                  <c:v>5.1315081967213132</c:v>
                </c:pt>
                <c:pt idx="121">
                  <c:v>5.1399180327868876</c:v>
                </c:pt>
                <c:pt idx="122">
                  <c:v>5.1856393442622979</c:v>
                </c:pt>
                <c:pt idx="123">
                  <c:v>5.2637049180327891</c:v>
                </c:pt>
                <c:pt idx="124">
                  <c:v>5.2820491803278715</c:v>
                </c:pt>
                <c:pt idx="125">
                  <c:v>5.3387377049180351</c:v>
                </c:pt>
                <c:pt idx="126">
                  <c:v>5.4260491803278716</c:v>
                </c:pt>
                <c:pt idx="127">
                  <c:v>5.4347704918032802</c:v>
                </c:pt>
                <c:pt idx="128">
                  <c:v>5.4757213114754117</c:v>
                </c:pt>
                <c:pt idx="129">
                  <c:v>5.4753442622950823</c:v>
                </c:pt>
                <c:pt idx="130">
                  <c:v>5.5953606557377062</c:v>
                </c:pt>
                <c:pt idx="131">
                  <c:v>5.6306557377049185</c:v>
                </c:pt>
                <c:pt idx="132">
                  <c:v>5.634885245901641</c:v>
                </c:pt>
                <c:pt idx="133">
                  <c:v>5.5497213114754098</c:v>
                </c:pt>
                <c:pt idx="134">
                  <c:v>5.397901639344262</c:v>
                </c:pt>
                <c:pt idx="135">
                  <c:v>5.3080163934426228</c:v>
                </c:pt>
                <c:pt idx="136">
                  <c:v>5.3171147540983599</c:v>
                </c:pt>
                <c:pt idx="137">
                  <c:v>5.3606393442622933</c:v>
                </c:pt>
                <c:pt idx="138">
                  <c:v>5.3378524590163927</c:v>
                </c:pt>
                <c:pt idx="139">
                  <c:v>5.3669344262295082</c:v>
                </c:pt>
                <c:pt idx="140">
                  <c:v>5.374180327868852</c:v>
                </c:pt>
                <c:pt idx="141">
                  <c:v>5.4363278688524579</c:v>
                </c:pt>
                <c:pt idx="142">
                  <c:v>5.4237213114754095</c:v>
                </c:pt>
                <c:pt idx="143">
                  <c:v>5.4577540983606552</c:v>
                </c:pt>
                <c:pt idx="144">
                  <c:v>5.4652950819672119</c:v>
                </c:pt>
                <c:pt idx="145">
                  <c:v>5.5239180327868835</c:v>
                </c:pt>
                <c:pt idx="146">
                  <c:v>5.5810163934426216</c:v>
                </c:pt>
                <c:pt idx="147">
                  <c:v>5.6339016393442609</c:v>
                </c:pt>
                <c:pt idx="148">
                  <c:v>5.6282459016393425</c:v>
                </c:pt>
                <c:pt idx="149">
                  <c:v>5.6461639344262275</c:v>
                </c:pt>
                <c:pt idx="150">
                  <c:v>5.630278688524589</c:v>
                </c:pt>
                <c:pt idx="151">
                  <c:v>5.5983114754098349</c:v>
                </c:pt>
                <c:pt idx="152">
                  <c:v>5.6365573770491801</c:v>
                </c:pt>
                <c:pt idx="153">
                  <c:v>5.6122131147540975</c:v>
                </c:pt>
                <c:pt idx="154">
                  <c:v>5.6019836065573765</c:v>
                </c:pt>
                <c:pt idx="155">
                  <c:v>5.6384262295081955</c:v>
                </c:pt>
                <c:pt idx="156">
                  <c:v>5.6624590163934414</c:v>
                </c:pt>
                <c:pt idx="157">
                  <c:v>5.7006065573770481</c:v>
                </c:pt>
                <c:pt idx="158">
                  <c:v>5.6772786885245896</c:v>
                </c:pt>
                <c:pt idx="159">
                  <c:v>5.7407213114754096</c:v>
                </c:pt>
                <c:pt idx="160">
                  <c:v>5.8162459016393431</c:v>
                </c:pt>
                <c:pt idx="161">
                  <c:v>5.7732950819672118</c:v>
                </c:pt>
                <c:pt idx="162">
                  <c:v>5.7617868852459004</c:v>
                </c:pt>
                <c:pt idx="163">
                  <c:v>5.7447704918032771</c:v>
                </c:pt>
                <c:pt idx="164">
                  <c:v>5.7143442622950795</c:v>
                </c:pt>
                <c:pt idx="165">
                  <c:v>5.677737704918032</c:v>
                </c:pt>
                <c:pt idx="166">
                  <c:v>5.6801475409836062</c:v>
                </c:pt>
                <c:pt idx="167">
                  <c:v>5.5928852459016385</c:v>
                </c:pt>
                <c:pt idx="168">
                  <c:v>5.5771639344262294</c:v>
                </c:pt>
                <c:pt idx="169">
                  <c:v>5.5600819672131152</c:v>
                </c:pt>
                <c:pt idx="170">
                  <c:v>5.5851639344262294</c:v>
                </c:pt>
                <c:pt idx="171">
                  <c:v>5.6589016393442622</c:v>
                </c:pt>
                <c:pt idx="172">
                  <c:v>5.7306065573770484</c:v>
                </c:pt>
                <c:pt idx="173">
                  <c:v>5.7865737704918025</c:v>
                </c:pt>
                <c:pt idx="174">
                  <c:v>5.8193606557377029</c:v>
                </c:pt>
                <c:pt idx="175">
                  <c:v>5.8179508196721299</c:v>
                </c:pt>
                <c:pt idx="176">
                  <c:v>5.7677868852459007</c:v>
                </c:pt>
                <c:pt idx="177">
                  <c:v>5.7468360655737696</c:v>
                </c:pt>
                <c:pt idx="178">
                  <c:v>5.771819672131147</c:v>
                </c:pt>
                <c:pt idx="179">
                  <c:v>5.7098196721311458</c:v>
                </c:pt>
                <c:pt idx="180">
                  <c:v>5.6599180327868845</c:v>
                </c:pt>
                <c:pt idx="181">
                  <c:v>5.685409836065574</c:v>
                </c:pt>
                <c:pt idx="182">
                  <c:v>5.6931475409836061</c:v>
                </c:pt>
                <c:pt idx="183">
                  <c:v>5.6893934426229507</c:v>
                </c:pt>
                <c:pt idx="184">
                  <c:v>5.6375081967213116</c:v>
                </c:pt>
                <c:pt idx="185">
                  <c:v>5.6261475409836077</c:v>
                </c:pt>
                <c:pt idx="186">
                  <c:v>5.6630163934426241</c:v>
                </c:pt>
                <c:pt idx="187">
                  <c:v>5.6876721311475409</c:v>
                </c:pt>
                <c:pt idx="188">
                  <c:v>5.6743934426229519</c:v>
                </c:pt>
                <c:pt idx="189">
                  <c:v>5.6592950819672136</c:v>
                </c:pt>
                <c:pt idx="190">
                  <c:v>5.6485573770491806</c:v>
                </c:pt>
                <c:pt idx="191">
                  <c:v>5.6148032786885258</c:v>
                </c:pt>
                <c:pt idx="192">
                  <c:v>5.5903606557377064</c:v>
                </c:pt>
                <c:pt idx="193">
                  <c:v>5.5711475409836071</c:v>
                </c:pt>
                <c:pt idx="194">
                  <c:v>5.6217540983606549</c:v>
                </c:pt>
                <c:pt idx="195">
                  <c:v>5.6904098360655739</c:v>
                </c:pt>
                <c:pt idx="196">
                  <c:v>5.6972622950819662</c:v>
                </c:pt>
                <c:pt idx="197">
                  <c:v>5.644344262295081</c:v>
                </c:pt>
                <c:pt idx="198">
                  <c:v>5.649590163934425</c:v>
                </c:pt>
                <c:pt idx="199">
                  <c:v>5.6934590163934411</c:v>
                </c:pt>
                <c:pt idx="200">
                  <c:v>5.7034098360655729</c:v>
                </c:pt>
                <c:pt idx="201">
                  <c:v>5.7120163934426227</c:v>
                </c:pt>
                <c:pt idx="202">
                  <c:v>5.7155081967213119</c:v>
                </c:pt>
                <c:pt idx="203">
                  <c:v>5.7245409836065582</c:v>
                </c:pt>
                <c:pt idx="204">
                  <c:v>5.7033606557377041</c:v>
                </c:pt>
                <c:pt idx="205">
                  <c:v>5.6836229508196716</c:v>
                </c:pt>
                <c:pt idx="206">
                  <c:v>5.6678852459016404</c:v>
                </c:pt>
                <c:pt idx="207">
                  <c:v>5.6299672131147549</c:v>
                </c:pt>
                <c:pt idx="208">
                  <c:v>5.6310819672131176</c:v>
                </c:pt>
                <c:pt idx="209">
                  <c:v>5.6280163934426239</c:v>
                </c:pt>
                <c:pt idx="210">
                  <c:v>5.6173770491803303</c:v>
                </c:pt>
                <c:pt idx="211">
                  <c:v>5.6009836065573797</c:v>
                </c:pt>
                <c:pt idx="212">
                  <c:v>5.5865409836065592</c:v>
                </c:pt>
                <c:pt idx="213">
                  <c:v>5.5745573770491834</c:v>
                </c:pt>
                <c:pt idx="214">
                  <c:v>5.6007704918032806</c:v>
                </c:pt>
                <c:pt idx="215">
                  <c:v>5.5478524590163953</c:v>
                </c:pt>
                <c:pt idx="216">
                  <c:v>5.5185409836065578</c:v>
                </c:pt>
                <c:pt idx="217">
                  <c:v>5.566245901639344</c:v>
                </c:pt>
                <c:pt idx="218">
                  <c:v>5.6005901639344255</c:v>
                </c:pt>
                <c:pt idx="219">
                  <c:v>5.6356229508196725</c:v>
                </c:pt>
                <c:pt idx="220">
                  <c:v>5.6517377049180331</c:v>
                </c:pt>
                <c:pt idx="221">
                  <c:v>5.6467540983606579</c:v>
                </c:pt>
                <c:pt idx="222">
                  <c:v>5.648409836065575</c:v>
                </c:pt>
                <c:pt idx="223">
                  <c:v>5.6224590163934431</c:v>
                </c:pt>
                <c:pt idx="224">
                  <c:v>5.6063934426229523</c:v>
                </c:pt>
                <c:pt idx="225">
                  <c:v>5.6140819672131146</c:v>
                </c:pt>
                <c:pt idx="226">
                  <c:v>5.6365409836065572</c:v>
                </c:pt>
                <c:pt idx="227">
                  <c:v>5.6002950819672126</c:v>
                </c:pt>
                <c:pt idx="228">
                  <c:v>5.6207540983606554</c:v>
                </c:pt>
                <c:pt idx="229">
                  <c:v>5.6310819672131149</c:v>
                </c:pt>
                <c:pt idx="230">
                  <c:v>5.6325901639344265</c:v>
                </c:pt>
                <c:pt idx="231">
                  <c:v>5.6621311475409835</c:v>
                </c:pt>
                <c:pt idx="232">
                  <c:v>5.7037704918032786</c:v>
                </c:pt>
                <c:pt idx="233">
                  <c:v>5.6828524590163934</c:v>
                </c:pt>
                <c:pt idx="234">
                  <c:v>5.6383934426229523</c:v>
                </c:pt>
                <c:pt idx="235">
                  <c:v>5.6164590163934429</c:v>
                </c:pt>
                <c:pt idx="236">
                  <c:v>5.6349672131147548</c:v>
                </c:pt>
                <c:pt idx="237">
                  <c:v>5.6438852459016413</c:v>
                </c:pt>
                <c:pt idx="238">
                  <c:v>5.6233770491803297</c:v>
                </c:pt>
                <c:pt idx="239">
                  <c:v>5.6053606557377069</c:v>
                </c:pt>
                <c:pt idx="240">
                  <c:v>5.6494262295082001</c:v>
                </c:pt>
                <c:pt idx="241">
                  <c:v>5.6895737704918057</c:v>
                </c:pt>
                <c:pt idx="242">
                  <c:v>5.6702131147541008</c:v>
                </c:pt>
                <c:pt idx="243">
                  <c:v>5.6404262295081979</c:v>
                </c:pt>
                <c:pt idx="244">
                  <c:v>5.6389344262295102</c:v>
                </c:pt>
                <c:pt idx="245">
                  <c:v>5.6589836065573786</c:v>
                </c:pt>
                <c:pt idx="246">
                  <c:v>5.6471639344262332</c:v>
                </c:pt>
                <c:pt idx="247">
                  <c:v>5.6305409836065596</c:v>
                </c:pt>
                <c:pt idx="248">
                  <c:v>5.6167377049180356</c:v>
                </c:pt>
                <c:pt idx="249">
                  <c:v>5.5829180327868873</c:v>
                </c:pt>
                <c:pt idx="250">
                  <c:v>5.5735245901639363</c:v>
                </c:pt>
                <c:pt idx="251">
                  <c:v>5.5873278688524612</c:v>
                </c:pt>
                <c:pt idx="252">
                  <c:v>5.6039180327868872</c:v>
                </c:pt>
                <c:pt idx="253">
                  <c:v>5.6226065573770505</c:v>
                </c:pt>
                <c:pt idx="254">
                  <c:v>5.6337213114754121</c:v>
                </c:pt>
                <c:pt idx="255">
                  <c:v>5.6166885245901659</c:v>
                </c:pt>
                <c:pt idx="256">
                  <c:v>5.6177377049180341</c:v>
                </c:pt>
                <c:pt idx="257">
                  <c:v>5.6049836065573775</c:v>
                </c:pt>
                <c:pt idx="258">
                  <c:v>5.5998196721311491</c:v>
                </c:pt>
                <c:pt idx="259">
                  <c:v>5.6002622950819694</c:v>
                </c:pt>
                <c:pt idx="260">
                  <c:v>5.5942295081967233</c:v>
                </c:pt>
                <c:pt idx="261">
                  <c:v>5.5649836065573783</c:v>
                </c:pt>
                <c:pt idx="262">
                  <c:v>5.5252459016393454</c:v>
                </c:pt>
                <c:pt idx="263">
                  <c:v>5.4903770491803279</c:v>
                </c:pt>
                <c:pt idx="264">
                  <c:v>5.494491803278688</c:v>
                </c:pt>
                <c:pt idx="265">
                  <c:v>5.5022786885245907</c:v>
                </c:pt>
                <c:pt idx="266">
                  <c:v>5.4924918032786882</c:v>
                </c:pt>
                <c:pt idx="267">
                  <c:v>5.466655737704917</c:v>
                </c:pt>
                <c:pt idx="268">
                  <c:v>5.4768196721311471</c:v>
                </c:pt>
                <c:pt idx="269">
                  <c:v>5.4367868852459011</c:v>
                </c:pt>
                <c:pt idx="270">
                  <c:v>5.4377213114754079</c:v>
                </c:pt>
                <c:pt idx="271">
                  <c:v>5.4575081967213102</c:v>
                </c:pt>
                <c:pt idx="272">
                  <c:v>5.4483606557377033</c:v>
                </c:pt>
                <c:pt idx="273">
                  <c:v>5.4407377049180328</c:v>
                </c:pt>
                <c:pt idx="274">
                  <c:v>5.4268196721311464</c:v>
                </c:pt>
                <c:pt idx="275">
                  <c:v>5.4385409836065568</c:v>
                </c:pt>
                <c:pt idx="276">
                  <c:v>5.4928032786885232</c:v>
                </c:pt>
                <c:pt idx="277">
                  <c:v>5.4955901639344251</c:v>
                </c:pt>
                <c:pt idx="278">
                  <c:v>5.4619836065573759</c:v>
                </c:pt>
                <c:pt idx="279">
                  <c:v>5.4401147540983592</c:v>
                </c:pt>
                <c:pt idx="280">
                  <c:v>5.4369180327868829</c:v>
                </c:pt>
                <c:pt idx="281">
                  <c:v>5.4197377049180329</c:v>
                </c:pt>
                <c:pt idx="282">
                  <c:v>5.4271311475409831</c:v>
                </c:pt>
                <c:pt idx="283">
                  <c:v>5.4377868852459006</c:v>
                </c:pt>
                <c:pt idx="284">
                  <c:v>5.4794754098360645</c:v>
                </c:pt>
                <c:pt idx="285">
                  <c:v>5.4996885245901641</c:v>
                </c:pt>
                <c:pt idx="286">
                  <c:v>5.4965737704918025</c:v>
                </c:pt>
                <c:pt idx="287">
                  <c:v>5.476868852459015</c:v>
                </c:pt>
                <c:pt idx="288">
                  <c:v>5.4939672131147521</c:v>
                </c:pt>
                <c:pt idx="289">
                  <c:v>5.4664918032786858</c:v>
                </c:pt>
                <c:pt idx="290">
                  <c:v>5.4472622950819654</c:v>
                </c:pt>
                <c:pt idx="291">
                  <c:v>5.4371311475409829</c:v>
                </c:pt>
                <c:pt idx="292">
                  <c:v>5.417770491803279</c:v>
                </c:pt>
                <c:pt idx="293">
                  <c:v>5.3961639344262293</c:v>
                </c:pt>
                <c:pt idx="294">
                  <c:v>5.3967049180327864</c:v>
                </c:pt>
                <c:pt idx="295">
                  <c:v>5.4084590163934418</c:v>
                </c:pt>
                <c:pt idx="296">
                  <c:v>5.4081311475409839</c:v>
                </c:pt>
                <c:pt idx="297">
                  <c:v>5.4052295081967205</c:v>
                </c:pt>
                <c:pt idx="298">
                  <c:v>5.4061803278688512</c:v>
                </c:pt>
                <c:pt idx="299">
                  <c:v>5.4314262295081948</c:v>
                </c:pt>
                <c:pt idx="300">
                  <c:v>5.4510491803278684</c:v>
                </c:pt>
                <c:pt idx="301">
                  <c:v>5.4321147540983601</c:v>
                </c:pt>
                <c:pt idx="302">
                  <c:v>5.4095901639344266</c:v>
                </c:pt>
                <c:pt idx="303">
                  <c:v>5.4176229508196725</c:v>
                </c:pt>
                <c:pt idx="304">
                  <c:v>5.4537377049180336</c:v>
                </c:pt>
                <c:pt idx="305">
                  <c:v>5.478721311475411</c:v>
                </c:pt>
                <c:pt idx="306">
                  <c:v>5.4768032786885259</c:v>
                </c:pt>
                <c:pt idx="307">
                  <c:v>5.4837704918032806</c:v>
                </c:pt>
                <c:pt idx="308">
                  <c:v>5.4711147540983625</c:v>
                </c:pt>
                <c:pt idx="309">
                  <c:v>5.4670655737704932</c:v>
                </c:pt>
                <c:pt idx="310">
                  <c:v>5.4829180327868876</c:v>
                </c:pt>
                <c:pt idx="311">
                  <c:v>5.4918360655737732</c:v>
                </c:pt>
                <c:pt idx="312">
                  <c:v>5.5072295081967244</c:v>
                </c:pt>
                <c:pt idx="313">
                  <c:v>5.50681967213115</c:v>
                </c:pt>
                <c:pt idx="314">
                  <c:v>5.5104590163934448</c:v>
                </c:pt>
                <c:pt idx="315">
                  <c:v>5.4988524590163959</c:v>
                </c:pt>
                <c:pt idx="316">
                  <c:v>5.5027213114754128</c:v>
                </c:pt>
                <c:pt idx="317">
                  <c:v>5.5172622950819692</c:v>
                </c:pt>
                <c:pt idx="318">
                  <c:v>5.5284590163934446</c:v>
                </c:pt>
                <c:pt idx="319">
                  <c:v>5.5337540983606575</c:v>
                </c:pt>
                <c:pt idx="320">
                  <c:v>5.5294098360655761</c:v>
                </c:pt>
                <c:pt idx="321">
                  <c:v>5.5194098360655772</c:v>
                </c:pt>
                <c:pt idx="322">
                  <c:v>5.5429016393442652</c:v>
                </c:pt>
                <c:pt idx="323">
                  <c:v>5.5639672131147577</c:v>
                </c:pt>
                <c:pt idx="324">
                  <c:v>5.579918032786888</c:v>
                </c:pt>
                <c:pt idx="325">
                  <c:v>5.5832622950819699</c:v>
                </c:pt>
                <c:pt idx="326">
                  <c:v>5.57714754098361</c:v>
                </c:pt>
                <c:pt idx="327">
                  <c:v>5.5950491803278704</c:v>
                </c:pt>
                <c:pt idx="328">
                  <c:v>5.6166393442622971</c:v>
                </c:pt>
                <c:pt idx="329">
                  <c:v>5.6141475409836072</c:v>
                </c:pt>
                <c:pt idx="330">
                  <c:v>5.6223770491803284</c:v>
                </c:pt>
                <c:pt idx="331">
                  <c:v>5.612000000000001</c:v>
                </c:pt>
                <c:pt idx="332">
                  <c:v>5.5903606557377046</c:v>
                </c:pt>
                <c:pt idx="333">
                  <c:v>5.601</c:v>
                </c:pt>
                <c:pt idx="334">
                  <c:v>5.6243278688524594</c:v>
                </c:pt>
                <c:pt idx="335">
                  <c:v>5.6395245901639335</c:v>
                </c:pt>
                <c:pt idx="336">
                  <c:v>5.6386393442622937</c:v>
                </c:pt>
                <c:pt idx="337">
                  <c:v>5.6297540983606549</c:v>
                </c:pt>
                <c:pt idx="338">
                  <c:v>5.6219016393442613</c:v>
                </c:pt>
                <c:pt idx="339">
                  <c:v>5.6308360655737681</c:v>
                </c:pt>
                <c:pt idx="340">
                  <c:v>5.6305245901639331</c:v>
                </c:pt>
                <c:pt idx="341">
                  <c:v>5.6299672131147531</c:v>
                </c:pt>
                <c:pt idx="342">
                  <c:v>5.6439508196721304</c:v>
                </c:pt>
                <c:pt idx="343">
                  <c:v>5.65755737704918</c:v>
                </c:pt>
                <c:pt idx="344">
                  <c:v>5.6676721311475404</c:v>
                </c:pt>
                <c:pt idx="345">
                  <c:v>5.6583770491803271</c:v>
                </c:pt>
                <c:pt idx="346">
                  <c:v>5.6506229508196713</c:v>
                </c:pt>
                <c:pt idx="347">
                  <c:v>5.6489508196721303</c:v>
                </c:pt>
                <c:pt idx="348">
                  <c:v>5.6566065573770485</c:v>
                </c:pt>
                <c:pt idx="349">
                  <c:v>5.6519344262295066</c:v>
                </c:pt>
                <c:pt idx="350">
                  <c:v>5.6626393442622929</c:v>
                </c:pt>
                <c:pt idx="351">
                  <c:v>5.6601475409836057</c:v>
                </c:pt>
                <c:pt idx="352">
                  <c:v>5.6385573770491781</c:v>
                </c:pt>
                <c:pt idx="353">
                  <c:v>5.6243934426229494</c:v>
                </c:pt>
                <c:pt idx="354">
                  <c:v>5.6143442622950799</c:v>
                </c:pt>
                <c:pt idx="355">
                  <c:v>5.6076229508196702</c:v>
                </c:pt>
                <c:pt idx="356">
                  <c:v>5.5994590163934417</c:v>
                </c:pt>
                <c:pt idx="357">
                  <c:v>5.6023934426229491</c:v>
                </c:pt>
                <c:pt idx="358">
                  <c:v>5.5819999999999981</c:v>
                </c:pt>
                <c:pt idx="359">
                  <c:v>5.5678360655737693</c:v>
                </c:pt>
                <c:pt idx="360">
                  <c:v>5.5686721311475402</c:v>
                </c:pt>
                <c:pt idx="361">
                  <c:v>5.5602295081967208</c:v>
                </c:pt>
                <c:pt idx="362">
                  <c:v>5.5597213114754096</c:v>
                </c:pt>
                <c:pt idx="363">
                  <c:v>5.5619672131147544</c:v>
                </c:pt>
                <c:pt idx="364">
                  <c:v>5.5585737704918028</c:v>
                </c:pt>
                <c:pt idx="365">
                  <c:v>5.5506229508196725</c:v>
                </c:pt>
                <c:pt idx="366">
                  <c:v>5.5415081967213116</c:v>
                </c:pt>
                <c:pt idx="367">
                  <c:v>5.5398524590163927</c:v>
                </c:pt>
                <c:pt idx="368">
                  <c:v>5.5326229508196727</c:v>
                </c:pt>
                <c:pt idx="369">
                  <c:v>5.5393934426229512</c:v>
                </c:pt>
                <c:pt idx="370">
                  <c:v>5.5292950819672138</c:v>
                </c:pt>
                <c:pt idx="371">
                  <c:v>5.5199836065573775</c:v>
                </c:pt>
                <c:pt idx="372">
                  <c:v>5.5231475409836071</c:v>
                </c:pt>
                <c:pt idx="373">
                  <c:v>5.5208524590163943</c:v>
                </c:pt>
                <c:pt idx="374">
                  <c:v>5.5165901639344259</c:v>
                </c:pt>
                <c:pt idx="375">
                  <c:v>5.5112950819672131</c:v>
                </c:pt>
                <c:pt idx="376">
                  <c:v>5.5168196721311489</c:v>
                </c:pt>
                <c:pt idx="377">
                  <c:v>5.518721311475411</c:v>
                </c:pt>
                <c:pt idx="378">
                  <c:v>5.5120163934426243</c:v>
                </c:pt>
                <c:pt idx="379">
                  <c:v>5.4734782608695651</c:v>
                </c:pt>
                <c:pt idx="380">
                  <c:v>5.5062173913043475</c:v>
                </c:pt>
                <c:pt idx="381">
                  <c:v>5.5097826086956516</c:v>
                </c:pt>
                <c:pt idx="382">
                  <c:v>5.5225652173913042</c:v>
                </c:pt>
                <c:pt idx="383">
                  <c:v>5.5161304347826077</c:v>
                </c:pt>
                <c:pt idx="384">
                  <c:v>5.4959565217391297</c:v>
                </c:pt>
                <c:pt idx="385">
                  <c:v>5.4777391304347818</c:v>
                </c:pt>
                <c:pt idx="386">
                  <c:v>5.4677826086956518</c:v>
                </c:pt>
                <c:pt idx="387">
                  <c:v>5.4662608695652173</c:v>
                </c:pt>
                <c:pt idx="388">
                  <c:v>5.4539130434782601</c:v>
                </c:pt>
                <c:pt idx="389">
                  <c:v>5.426652173913042</c:v>
                </c:pt>
                <c:pt idx="390">
                  <c:v>5.388826086956521</c:v>
                </c:pt>
                <c:pt idx="391">
                  <c:v>5.4029130434782591</c:v>
                </c:pt>
                <c:pt idx="392">
                  <c:v>5.3983478260869555</c:v>
                </c:pt>
                <c:pt idx="393">
                  <c:v>5.4049130434782606</c:v>
                </c:pt>
                <c:pt idx="394">
                  <c:v>5.4574347826086953</c:v>
                </c:pt>
                <c:pt idx="395">
                  <c:v>5.4717391304347824</c:v>
                </c:pt>
                <c:pt idx="396">
                  <c:v>5.4861739130434781</c:v>
                </c:pt>
                <c:pt idx="397">
                  <c:v>5.4927826086956513</c:v>
                </c:pt>
                <c:pt idx="398">
                  <c:v>5.4896521739130426</c:v>
                </c:pt>
                <c:pt idx="399">
                  <c:v>5.4975217391304341</c:v>
                </c:pt>
                <c:pt idx="400">
                  <c:v>5.5194782608695645</c:v>
                </c:pt>
                <c:pt idx="401">
                  <c:v>5.5534782608695652</c:v>
                </c:pt>
                <c:pt idx="402">
                  <c:v>5.5334782608695647</c:v>
                </c:pt>
                <c:pt idx="403">
                  <c:v>5.5286086956521743</c:v>
                </c:pt>
                <c:pt idx="404">
                  <c:v>5.5453478260869558</c:v>
                </c:pt>
                <c:pt idx="405">
                  <c:v>5.5625652173913043</c:v>
                </c:pt>
                <c:pt idx="406">
                  <c:v>5.5645652173913041</c:v>
                </c:pt>
                <c:pt idx="407">
                  <c:v>5.5540434782608692</c:v>
                </c:pt>
                <c:pt idx="408">
                  <c:v>5.5449999999999999</c:v>
                </c:pt>
                <c:pt idx="409">
                  <c:v>5.5213043478260868</c:v>
                </c:pt>
                <c:pt idx="410">
                  <c:v>5.5062173913043484</c:v>
                </c:pt>
                <c:pt idx="411">
                  <c:v>5.4941304347826092</c:v>
                </c:pt>
                <c:pt idx="412">
                  <c:v>5.501347826086957</c:v>
                </c:pt>
                <c:pt idx="413">
                  <c:v>5.5000869565217387</c:v>
                </c:pt>
                <c:pt idx="414">
                  <c:v>5.4729999999999999</c:v>
                </c:pt>
                <c:pt idx="415">
                  <c:v>5.4695652173913043</c:v>
                </c:pt>
                <c:pt idx="416">
                  <c:v>5.449478260869566</c:v>
                </c:pt>
                <c:pt idx="417">
                  <c:v>5.4129565217391304</c:v>
                </c:pt>
                <c:pt idx="418">
                  <c:v>5.4000869565217391</c:v>
                </c:pt>
                <c:pt idx="419">
                  <c:v>5.386043478260869</c:v>
                </c:pt>
                <c:pt idx="420">
                  <c:v>5.4074347826086955</c:v>
                </c:pt>
                <c:pt idx="421">
                  <c:v>5.4110434782608703</c:v>
                </c:pt>
                <c:pt idx="422">
                  <c:v>5.3964347826086962</c:v>
                </c:pt>
                <c:pt idx="423">
                  <c:v>5.3956956521739139</c:v>
                </c:pt>
                <c:pt idx="424">
                  <c:v>5.3811739130434786</c:v>
                </c:pt>
                <c:pt idx="425">
                  <c:v>5.3983478260869564</c:v>
                </c:pt>
                <c:pt idx="426">
                  <c:v>5.399304347826086</c:v>
                </c:pt>
                <c:pt idx="427">
                  <c:v>5.4095652173913047</c:v>
                </c:pt>
                <c:pt idx="428">
                  <c:v>5.4257391304347831</c:v>
                </c:pt>
                <c:pt idx="429">
                  <c:v>5.4468260869565226</c:v>
                </c:pt>
                <c:pt idx="430">
                  <c:v>5.4614347826086966</c:v>
                </c:pt>
                <c:pt idx="431">
                  <c:v>5.468217391304349</c:v>
                </c:pt>
                <c:pt idx="432">
                  <c:v>5.4986086956521749</c:v>
                </c:pt>
                <c:pt idx="433">
                  <c:v>5.5250434782608711</c:v>
                </c:pt>
                <c:pt idx="434">
                  <c:v>5.5561739130434793</c:v>
                </c:pt>
                <c:pt idx="435">
                  <c:v>5.5550434782608704</c:v>
                </c:pt>
                <c:pt idx="436">
                  <c:v>5.5588695652173925</c:v>
                </c:pt>
                <c:pt idx="437">
                  <c:v>5.578347826086957</c:v>
                </c:pt>
                <c:pt idx="438">
                  <c:v>5.5795652173913046</c:v>
                </c:pt>
                <c:pt idx="439">
                  <c:v>5.6108260869565223</c:v>
                </c:pt>
                <c:pt idx="440">
                  <c:v>5.6362173913043474</c:v>
                </c:pt>
                <c:pt idx="441">
                  <c:v>5.6315217391304335</c:v>
                </c:pt>
                <c:pt idx="442">
                  <c:v>5.6459130434782603</c:v>
                </c:pt>
                <c:pt idx="443">
                  <c:v>5.6299565217391292</c:v>
                </c:pt>
                <c:pt idx="444">
                  <c:v>5.6440434782608691</c:v>
                </c:pt>
                <c:pt idx="445">
                  <c:v>5.6573913043478248</c:v>
                </c:pt>
                <c:pt idx="446">
                  <c:v>5.6591304347826084</c:v>
                </c:pt>
                <c:pt idx="447">
                  <c:v>5.6695217391304347</c:v>
                </c:pt>
                <c:pt idx="448">
                  <c:v>5.6748260869565215</c:v>
                </c:pt>
                <c:pt idx="449">
                  <c:v>5.6839130434782614</c:v>
                </c:pt>
                <c:pt idx="450">
                  <c:v>5.6818695652173918</c:v>
                </c:pt>
                <c:pt idx="451">
                  <c:v>5.6710434782608692</c:v>
                </c:pt>
                <c:pt idx="452">
                  <c:v>5.6693478260869572</c:v>
                </c:pt>
                <c:pt idx="453">
                  <c:v>5.6793043478260881</c:v>
                </c:pt>
                <c:pt idx="454">
                  <c:v>5.6864347826086963</c:v>
                </c:pt>
                <c:pt idx="455">
                  <c:v>5.6926521739130438</c:v>
                </c:pt>
                <c:pt idx="456">
                  <c:v>5.6958695652173921</c:v>
                </c:pt>
                <c:pt idx="457">
                  <c:v>5.6863478260869567</c:v>
                </c:pt>
                <c:pt idx="458">
                  <c:v>5.716608695652174</c:v>
                </c:pt>
                <c:pt idx="459">
                  <c:v>5.7484347826086957</c:v>
                </c:pt>
                <c:pt idx="460">
                  <c:v>5.7344347826086954</c:v>
                </c:pt>
                <c:pt idx="461">
                  <c:v>5.714695652173913</c:v>
                </c:pt>
                <c:pt idx="462">
                  <c:v>5.7012608695652167</c:v>
                </c:pt>
                <c:pt idx="463">
                  <c:v>5.6855652173913045</c:v>
                </c:pt>
                <c:pt idx="464">
                  <c:v>5.6989565217391318</c:v>
                </c:pt>
                <c:pt idx="465">
                  <c:v>5.7061739130434779</c:v>
                </c:pt>
                <c:pt idx="466">
                  <c:v>5.6908260869565206</c:v>
                </c:pt>
                <c:pt idx="467">
                  <c:v>5.6646086956521744</c:v>
                </c:pt>
                <c:pt idx="468">
                  <c:v>5.6523043478260862</c:v>
                </c:pt>
                <c:pt idx="469">
                  <c:v>5.6410869565217396</c:v>
                </c:pt>
                <c:pt idx="470">
                  <c:v>5.6275217391304349</c:v>
                </c:pt>
                <c:pt idx="471">
                  <c:v>5.6067391304347822</c:v>
                </c:pt>
                <c:pt idx="472">
                  <c:v>5.5976086956521742</c:v>
                </c:pt>
                <c:pt idx="473">
                  <c:v>5.6060434782608697</c:v>
                </c:pt>
                <c:pt idx="474">
                  <c:v>5.5936956521739134</c:v>
                </c:pt>
                <c:pt idx="475">
                  <c:v>5.558260869565216</c:v>
                </c:pt>
                <c:pt idx="476">
                  <c:v>5.5339999999999989</c:v>
                </c:pt>
                <c:pt idx="477">
                  <c:v>5.5347391304347822</c:v>
                </c:pt>
                <c:pt idx="478">
                  <c:v>5.5172608695652174</c:v>
                </c:pt>
                <c:pt idx="479">
                  <c:v>5.5114782608695654</c:v>
                </c:pt>
                <c:pt idx="480">
                  <c:v>5.50995652173913</c:v>
                </c:pt>
                <c:pt idx="481">
                  <c:v>5.5008695652173909</c:v>
                </c:pt>
                <c:pt idx="482">
                  <c:v>5.4870434782608699</c:v>
                </c:pt>
                <c:pt idx="483">
                  <c:v>5.5003913043478256</c:v>
                </c:pt>
                <c:pt idx="484">
                  <c:v>5.5237391304347829</c:v>
                </c:pt>
                <c:pt idx="485">
                  <c:v>5.5161304347826094</c:v>
                </c:pt>
                <c:pt idx="486">
                  <c:v>5.5127391304347828</c:v>
                </c:pt>
                <c:pt idx="487">
                  <c:v>5.4996521739130433</c:v>
                </c:pt>
                <c:pt idx="488">
                  <c:v>5.4783043478260867</c:v>
                </c:pt>
                <c:pt idx="489">
                  <c:v>5.4756086956521726</c:v>
                </c:pt>
                <c:pt idx="490">
                  <c:v>5.4736086956521737</c:v>
                </c:pt>
                <c:pt idx="491">
                  <c:v>5.46495652173913</c:v>
                </c:pt>
                <c:pt idx="492">
                  <c:v>5.472652173913044</c:v>
                </c:pt>
                <c:pt idx="493">
                  <c:v>5.4809999999999999</c:v>
                </c:pt>
                <c:pt idx="494">
                  <c:v>5.5026521739130434</c:v>
                </c:pt>
                <c:pt idx="495">
                  <c:v>5.5064347826086957</c:v>
                </c:pt>
                <c:pt idx="496">
                  <c:v>5.4981739130434786</c:v>
                </c:pt>
                <c:pt idx="497">
                  <c:v>5.4894782608695651</c:v>
                </c:pt>
                <c:pt idx="498">
                  <c:v>5.4936956521739129</c:v>
                </c:pt>
                <c:pt idx="499">
                  <c:v>5.4936086956521732</c:v>
                </c:pt>
                <c:pt idx="500">
                  <c:v>5.4877826086956532</c:v>
                </c:pt>
                <c:pt idx="501">
                  <c:v>5.4922173913043482</c:v>
                </c:pt>
                <c:pt idx="502">
                  <c:v>5.4938260869565223</c:v>
                </c:pt>
                <c:pt idx="503">
                  <c:v>5.4939999999999998</c:v>
                </c:pt>
                <c:pt idx="504">
                  <c:v>5.47404347826087</c:v>
                </c:pt>
                <c:pt idx="505">
                  <c:v>5.4603913043478256</c:v>
                </c:pt>
                <c:pt idx="506">
                  <c:v>5.4488695652173913</c:v>
                </c:pt>
                <c:pt idx="507">
                  <c:v>5.4536086956521741</c:v>
                </c:pt>
                <c:pt idx="508">
                  <c:v>5.467956521739131</c:v>
                </c:pt>
                <c:pt idx="509">
                  <c:v>5.4768695652173918</c:v>
                </c:pt>
                <c:pt idx="510">
                  <c:v>5.4867826086956528</c:v>
                </c:pt>
                <c:pt idx="511">
                  <c:v>5.4966086956521734</c:v>
                </c:pt>
                <c:pt idx="512">
                  <c:v>5.5056956521739133</c:v>
                </c:pt>
                <c:pt idx="513">
                  <c:v>5.5131304347826084</c:v>
                </c:pt>
                <c:pt idx="514">
                  <c:v>5.5266521739130443</c:v>
                </c:pt>
                <c:pt idx="515">
                  <c:v>5.5276521739130429</c:v>
                </c:pt>
                <c:pt idx="516">
                  <c:v>5.516</c:v>
                </c:pt>
                <c:pt idx="517">
                  <c:v>5.4968695652173913</c:v>
                </c:pt>
                <c:pt idx="518">
                  <c:v>5.488695652173913</c:v>
                </c:pt>
                <c:pt idx="519">
                  <c:v>5.4883478260869563</c:v>
                </c:pt>
                <c:pt idx="520">
                  <c:v>5.5097391304347818</c:v>
                </c:pt>
                <c:pt idx="521">
                  <c:v>5.5194782608695645</c:v>
                </c:pt>
                <c:pt idx="522">
                  <c:v>5.5160434782608698</c:v>
                </c:pt>
                <c:pt idx="523">
                  <c:v>5.5169565217391314</c:v>
                </c:pt>
                <c:pt idx="524">
                  <c:v>5.5202173913043477</c:v>
                </c:pt>
                <c:pt idx="525">
                  <c:v>5.5147826086956524</c:v>
                </c:pt>
                <c:pt idx="526">
                  <c:v>5.4998695652173915</c:v>
                </c:pt>
                <c:pt idx="527">
                  <c:v>5.5019999999999998</c:v>
                </c:pt>
                <c:pt idx="528">
                  <c:v>5.5086956521739134</c:v>
                </c:pt>
                <c:pt idx="529">
                  <c:v>5.5195652173913041</c:v>
                </c:pt>
                <c:pt idx="530">
                  <c:v>5.5090434782608693</c:v>
                </c:pt>
                <c:pt idx="531">
                  <c:v>5.5056956521739124</c:v>
                </c:pt>
                <c:pt idx="532">
                  <c:v>5.5123043478260865</c:v>
                </c:pt>
                <c:pt idx="533">
                  <c:v>5.5150869565217393</c:v>
                </c:pt>
                <c:pt idx="534">
                  <c:v>5.5022608695652169</c:v>
                </c:pt>
                <c:pt idx="535">
                  <c:v>5.49395652173913</c:v>
                </c:pt>
                <c:pt idx="536">
                  <c:v>5.4969999999999999</c:v>
                </c:pt>
                <c:pt idx="537">
                  <c:v>5.4979130434782606</c:v>
                </c:pt>
                <c:pt idx="538">
                  <c:v>5.4890434782608688</c:v>
                </c:pt>
                <c:pt idx="539">
                  <c:v>5.4866956521739123</c:v>
                </c:pt>
                <c:pt idx="540">
                  <c:v>5.4879999999999995</c:v>
                </c:pt>
                <c:pt idx="541">
                  <c:v>5.4937391304347827</c:v>
                </c:pt>
                <c:pt idx="542">
                  <c:v>5.4811739130434782</c:v>
                </c:pt>
                <c:pt idx="543">
                  <c:v>5.4684782608695652</c:v>
                </c:pt>
                <c:pt idx="544">
                  <c:v>5.4639565217391306</c:v>
                </c:pt>
                <c:pt idx="545">
                  <c:v>5.4663043478260871</c:v>
                </c:pt>
                <c:pt idx="546">
                  <c:v>5.470478260869565</c:v>
                </c:pt>
                <c:pt idx="547">
                  <c:v>5.476565217391304</c:v>
                </c:pt>
                <c:pt idx="548">
                  <c:v>5.4760869565217387</c:v>
                </c:pt>
                <c:pt idx="549">
                  <c:v>5.4868695652173916</c:v>
                </c:pt>
                <c:pt idx="550">
                  <c:v>5.4904347826086957</c:v>
                </c:pt>
                <c:pt idx="551">
                  <c:v>5.4858695652173912</c:v>
                </c:pt>
                <c:pt idx="552">
                  <c:v>5.4793478260869559</c:v>
                </c:pt>
                <c:pt idx="553">
                  <c:v>5.4921304347826085</c:v>
                </c:pt>
                <c:pt idx="554">
                  <c:v>5.5042608695652175</c:v>
                </c:pt>
                <c:pt idx="555">
                  <c:v>5.4959130434782599</c:v>
                </c:pt>
                <c:pt idx="556">
                  <c:v>5.4897826086956512</c:v>
                </c:pt>
                <c:pt idx="557">
                  <c:v>5.4979565217391295</c:v>
                </c:pt>
                <c:pt idx="558">
                  <c:v>5.5052173913043472</c:v>
                </c:pt>
                <c:pt idx="559">
                  <c:v>5.5054782608695652</c:v>
                </c:pt>
                <c:pt idx="560">
                  <c:v>5.5102608695652169</c:v>
                </c:pt>
                <c:pt idx="561">
                  <c:v>5.5181304347826075</c:v>
                </c:pt>
                <c:pt idx="562">
                  <c:v>5.5330869565217373</c:v>
                </c:pt>
                <c:pt idx="563">
                  <c:v>5.542782608695652</c:v>
                </c:pt>
                <c:pt idx="564">
                  <c:v>5.5389130434782601</c:v>
                </c:pt>
                <c:pt idx="565">
                  <c:v>5.5507826086956502</c:v>
                </c:pt>
                <c:pt idx="566">
                  <c:v>5.5584347826086944</c:v>
                </c:pt>
                <c:pt idx="567">
                  <c:v>5.5607826086956518</c:v>
                </c:pt>
                <c:pt idx="568">
                  <c:v>5.5707826086956516</c:v>
                </c:pt>
                <c:pt idx="569">
                  <c:v>5.567608695652174</c:v>
                </c:pt>
                <c:pt idx="570">
                  <c:v>5.554913043478261</c:v>
                </c:pt>
                <c:pt idx="571">
                  <c:v>5.5515217391304343</c:v>
                </c:pt>
                <c:pt idx="572">
                  <c:v>5.5406521739130428</c:v>
                </c:pt>
                <c:pt idx="573">
                  <c:v>5.5395652173913037</c:v>
                </c:pt>
                <c:pt idx="574">
                  <c:v>5.5464347826086948</c:v>
                </c:pt>
                <c:pt idx="575">
                  <c:v>5.5578260869565215</c:v>
                </c:pt>
                <c:pt idx="576">
                  <c:v>5.5461304347826097</c:v>
                </c:pt>
                <c:pt idx="577">
                  <c:v>5.5355652173913041</c:v>
                </c:pt>
                <c:pt idx="578">
                  <c:v>5.5444347826086959</c:v>
                </c:pt>
                <c:pt idx="579">
                  <c:v>5.5535652173913039</c:v>
                </c:pt>
                <c:pt idx="580">
                  <c:v>5.5574347826086958</c:v>
                </c:pt>
                <c:pt idx="581">
                  <c:v>5.5526521739130441</c:v>
                </c:pt>
                <c:pt idx="582">
                  <c:v>5.5498260869565215</c:v>
                </c:pt>
                <c:pt idx="583">
                  <c:v>5.5454347826086954</c:v>
                </c:pt>
                <c:pt idx="584">
                  <c:v>5.5541739130434786</c:v>
                </c:pt>
                <c:pt idx="585">
                  <c:v>5.552173913043478</c:v>
                </c:pt>
                <c:pt idx="586">
                  <c:v>5.5468260869565214</c:v>
                </c:pt>
                <c:pt idx="587">
                  <c:v>5.5478695652173906</c:v>
                </c:pt>
                <c:pt idx="588">
                  <c:v>5.5466956521739119</c:v>
                </c:pt>
                <c:pt idx="589">
                  <c:v>5.543347826086956</c:v>
                </c:pt>
                <c:pt idx="590">
                  <c:v>5.5462173913043475</c:v>
                </c:pt>
                <c:pt idx="591">
                  <c:v>5.5428260869565209</c:v>
                </c:pt>
                <c:pt idx="592">
                  <c:v>5.5443913043478261</c:v>
                </c:pt>
                <c:pt idx="593">
                  <c:v>5.5532608695652179</c:v>
                </c:pt>
                <c:pt idx="594">
                  <c:v>5.5657826086956526</c:v>
                </c:pt>
                <c:pt idx="595">
                  <c:v>5.579478260869565</c:v>
                </c:pt>
                <c:pt idx="596">
                  <c:v>5.5839999999999996</c:v>
                </c:pt>
                <c:pt idx="597">
                  <c:v>5.5870434782608696</c:v>
                </c:pt>
                <c:pt idx="598">
                  <c:v>5.5840000000000005</c:v>
                </c:pt>
                <c:pt idx="599">
                  <c:v>5.5955217391304348</c:v>
                </c:pt>
                <c:pt idx="600">
                  <c:v>5.6026086956521741</c:v>
                </c:pt>
                <c:pt idx="601">
                  <c:v>5.6026521739130439</c:v>
                </c:pt>
                <c:pt idx="602">
                  <c:v>5.5942173913043476</c:v>
                </c:pt>
                <c:pt idx="603">
                  <c:v>5.5964782608695653</c:v>
                </c:pt>
                <c:pt idx="604">
                  <c:v>5.6038695652173907</c:v>
                </c:pt>
                <c:pt idx="605">
                  <c:v>5.602130434782608</c:v>
                </c:pt>
                <c:pt idx="606">
                  <c:v>5.6007826086956518</c:v>
                </c:pt>
                <c:pt idx="607">
                  <c:v>5.5872608695652177</c:v>
                </c:pt>
                <c:pt idx="608">
                  <c:v>5.5782608695652183</c:v>
                </c:pt>
                <c:pt idx="609">
                  <c:v>5.5801739130434793</c:v>
                </c:pt>
                <c:pt idx="610">
                  <c:v>5.5835652173913042</c:v>
                </c:pt>
                <c:pt idx="611">
                  <c:v>5.580565217391305</c:v>
                </c:pt>
                <c:pt idx="612">
                  <c:v>5.5707391304347817</c:v>
                </c:pt>
                <c:pt idx="613">
                  <c:v>5.5691739130434783</c:v>
                </c:pt>
                <c:pt idx="614">
                  <c:v>5.5718260869565226</c:v>
                </c:pt>
                <c:pt idx="615">
                  <c:v>5.5754347826086947</c:v>
                </c:pt>
                <c:pt idx="616">
                  <c:v>5.5746956521739142</c:v>
                </c:pt>
                <c:pt idx="617">
                  <c:v>5.5694347826086963</c:v>
                </c:pt>
                <c:pt idx="618">
                  <c:v>5.5686086956521743</c:v>
                </c:pt>
                <c:pt idx="619">
                  <c:v>5.5694347826086945</c:v>
                </c:pt>
                <c:pt idx="620">
                  <c:v>5.5688695652173914</c:v>
                </c:pt>
                <c:pt idx="621">
                  <c:v>5.5665217391304349</c:v>
                </c:pt>
                <c:pt idx="622">
                  <c:v>5.5589999999999993</c:v>
                </c:pt>
                <c:pt idx="623">
                  <c:v>5.5534347826086954</c:v>
                </c:pt>
                <c:pt idx="624">
                  <c:v>5.5584782608695651</c:v>
                </c:pt>
                <c:pt idx="625">
                  <c:v>5.5693043478260869</c:v>
                </c:pt>
                <c:pt idx="626">
                  <c:v>5.5686086956521725</c:v>
                </c:pt>
                <c:pt idx="627">
                  <c:v>5.5606956521739122</c:v>
                </c:pt>
                <c:pt idx="628">
                  <c:v>5.5618260869565201</c:v>
                </c:pt>
                <c:pt idx="629">
                  <c:v>5.5617391304347823</c:v>
                </c:pt>
                <c:pt idx="630">
                  <c:v>5.5581304347826066</c:v>
                </c:pt>
                <c:pt idx="631">
                  <c:v>5.5683043478260847</c:v>
                </c:pt>
                <c:pt idx="632">
                  <c:v>5.5707826086956516</c:v>
                </c:pt>
                <c:pt idx="633">
                  <c:v>5.5709130434782592</c:v>
                </c:pt>
                <c:pt idx="634">
                  <c:v>5.5768695652173905</c:v>
                </c:pt>
                <c:pt idx="635">
                  <c:v>5.5829999999999984</c:v>
                </c:pt>
                <c:pt idx="636">
                  <c:v>5.590565217391303</c:v>
                </c:pt>
                <c:pt idx="637">
                  <c:v>5.5940869565217373</c:v>
                </c:pt>
                <c:pt idx="638">
                  <c:v>5.5886521739130419</c:v>
                </c:pt>
                <c:pt idx="639">
                  <c:v>5.5849130434782595</c:v>
                </c:pt>
                <c:pt idx="640">
                  <c:v>5.5893043478260855</c:v>
                </c:pt>
                <c:pt idx="641">
                  <c:v>5.5924782608695631</c:v>
                </c:pt>
                <c:pt idx="642">
                  <c:v>5.5893478260869554</c:v>
                </c:pt>
                <c:pt idx="643">
                  <c:v>5.5944782608695638</c:v>
                </c:pt>
                <c:pt idx="644">
                  <c:v>5.6012608695652162</c:v>
                </c:pt>
                <c:pt idx="645">
                  <c:v>5.607130434782607</c:v>
                </c:pt>
                <c:pt idx="646">
                  <c:v>5.6055652173913044</c:v>
                </c:pt>
                <c:pt idx="647">
                  <c:v>5.5990869565217389</c:v>
                </c:pt>
                <c:pt idx="648">
                  <c:v>5.589652173913044</c:v>
                </c:pt>
                <c:pt idx="649">
                  <c:v>5.5859565217391296</c:v>
                </c:pt>
                <c:pt idx="650">
                  <c:v>5.5916521739130438</c:v>
                </c:pt>
                <c:pt idx="651">
                  <c:v>5.590478260869566</c:v>
                </c:pt>
                <c:pt idx="652">
                  <c:v>5.5959565217391303</c:v>
                </c:pt>
                <c:pt idx="653">
                  <c:v>5.5969130434782599</c:v>
                </c:pt>
                <c:pt idx="654">
                  <c:v>5.5880434782608699</c:v>
                </c:pt>
                <c:pt idx="655">
                  <c:v>5.5960434782608699</c:v>
                </c:pt>
                <c:pt idx="656">
                  <c:v>5.5999130434782609</c:v>
                </c:pt>
                <c:pt idx="657">
                  <c:v>5.6003043478260865</c:v>
                </c:pt>
                <c:pt idx="658">
                  <c:v>5.5975217391304337</c:v>
                </c:pt>
                <c:pt idx="659">
                  <c:v>5.5826086956521728</c:v>
                </c:pt>
                <c:pt idx="660">
                  <c:v>5.5740434782608688</c:v>
                </c:pt>
                <c:pt idx="661">
                  <c:v>5.5773478260869567</c:v>
                </c:pt>
                <c:pt idx="662">
                  <c:v>5.5846521739130424</c:v>
                </c:pt>
                <c:pt idx="663">
                  <c:v>5.5859999999999994</c:v>
                </c:pt>
                <c:pt idx="664">
                  <c:v>5.592739130434782</c:v>
                </c:pt>
                <c:pt idx="665">
                  <c:v>5.5957391304347821</c:v>
                </c:pt>
                <c:pt idx="666">
                  <c:v>5.5891739130434788</c:v>
                </c:pt>
                <c:pt idx="667">
                  <c:v>5.5857391304347832</c:v>
                </c:pt>
                <c:pt idx="668">
                  <c:v>5.5835652173913042</c:v>
                </c:pt>
                <c:pt idx="669">
                  <c:v>5.5856521739130445</c:v>
                </c:pt>
                <c:pt idx="670">
                  <c:v>5.5864782608695656</c:v>
                </c:pt>
                <c:pt idx="671">
                  <c:v>5.5868695652173912</c:v>
                </c:pt>
                <c:pt idx="672">
                  <c:v>5.5936521739130436</c:v>
                </c:pt>
                <c:pt idx="673">
                  <c:v>5.5985652173913039</c:v>
                </c:pt>
                <c:pt idx="674">
                  <c:v>5.6034347826086952</c:v>
                </c:pt>
                <c:pt idx="675">
                  <c:v>5.6079565217391307</c:v>
                </c:pt>
                <c:pt idx="676">
                  <c:v>5.6183043478260872</c:v>
                </c:pt>
                <c:pt idx="677">
                  <c:v>5.6259565217391296</c:v>
                </c:pt>
                <c:pt idx="678">
                  <c:v>5.6246956521739131</c:v>
                </c:pt>
                <c:pt idx="679">
                  <c:v>5.6291304347826072</c:v>
                </c:pt>
                <c:pt idx="680">
                  <c:v>5.628304347826087</c:v>
                </c:pt>
                <c:pt idx="681">
                  <c:v>5.6308695652173926</c:v>
                </c:pt>
                <c:pt idx="682">
                  <c:v>5.6402173913043478</c:v>
                </c:pt>
                <c:pt idx="683">
                  <c:v>5.6476521739130439</c:v>
                </c:pt>
                <c:pt idx="684">
                  <c:v>5.6514347826086961</c:v>
                </c:pt>
                <c:pt idx="685">
                  <c:v>5.6465217391304341</c:v>
                </c:pt>
                <c:pt idx="686">
                  <c:v>5.6453913043478261</c:v>
                </c:pt>
                <c:pt idx="687">
                  <c:v>5.6425652173913043</c:v>
                </c:pt>
                <c:pt idx="688">
                  <c:v>5.6478695652173903</c:v>
                </c:pt>
                <c:pt idx="689">
                  <c:v>5.6516956521739132</c:v>
                </c:pt>
                <c:pt idx="690">
                  <c:v>5.6513478260869565</c:v>
                </c:pt>
                <c:pt idx="691">
                  <c:v>5.6515652173913056</c:v>
                </c:pt>
                <c:pt idx="692">
                  <c:v>5.6556956521739137</c:v>
                </c:pt>
                <c:pt idx="693">
                  <c:v>5.657260869565218</c:v>
                </c:pt>
                <c:pt idx="694">
                  <c:v>5.662217391304349</c:v>
                </c:pt>
                <c:pt idx="695">
                  <c:v>5.6629565217391313</c:v>
                </c:pt>
                <c:pt idx="696">
                  <c:v>5.6660000000000004</c:v>
                </c:pt>
                <c:pt idx="697">
                  <c:v>5.6633913043478268</c:v>
                </c:pt>
                <c:pt idx="698">
                  <c:v>5.656391304347828</c:v>
                </c:pt>
                <c:pt idx="699">
                  <c:v>5.6608260869565221</c:v>
                </c:pt>
                <c:pt idx="700">
                  <c:v>5.662521739130435</c:v>
                </c:pt>
                <c:pt idx="701">
                  <c:v>5.6537826086956526</c:v>
                </c:pt>
                <c:pt idx="702">
                  <c:v>5.6477391304347826</c:v>
                </c:pt>
                <c:pt idx="703">
                  <c:v>5.6508695652173921</c:v>
                </c:pt>
                <c:pt idx="704">
                  <c:v>5.658347826086958</c:v>
                </c:pt>
                <c:pt idx="705">
                  <c:v>5.661130434782609</c:v>
                </c:pt>
                <c:pt idx="706">
                  <c:v>5.6615652173913045</c:v>
                </c:pt>
                <c:pt idx="707">
                  <c:v>5.6629565217391313</c:v>
                </c:pt>
                <c:pt idx="708">
                  <c:v>5.6615652173913036</c:v>
                </c:pt>
                <c:pt idx="709">
                  <c:v>5.6612608695652176</c:v>
                </c:pt>
                <c:pt idx="710">
                  <c:v>5.6613043478260874</c:v>
                </c:pt>
                <c:pt idx="711">
                  <c:v>5.6615652173913045</c:v>
                </c:pt>
                <c:pt idx="712">
                  <c:v>5.6616521739130432</c:v>
                </c:pt>
                <c:pt idx="713">
                  <c:v>5.6654782608695644</c:v>
                </c:pt>
                <c:pt idx="714">
                  <c:v>5.6673043478260867</c:v>
                </c:pt>
                <c:pt idx="715">
                  <c:v>5.6648695652173915</c:v>
                </c:pt>
                <c:pt idx="716">
                  <c:v>5.6679565217391303</c:v>
                </c:pt>
                <c:pt idx="717">
                  <c:v>5.6743043478260873</c:v>
                </c:pt>
                <c:pt idx="718">
                  <c:v>5.6763478260869569</c:v>
                </c:pt>
                <c:pt idx="719">
                  <c:v>5.6701304347826094</c:v>
                </c:pt>
                <c:pt idx="720">
                  <c:v>5.6723043478260875</c:v>
                </c:pt>
                <c:pt idx="721">
                  <c:v>5.6792608695652183</c:v>
                </c:pt>
                <c:pt idx="722">
                  <c:v>5.683478260869566</c:v>
                </c:pt>
                <c:pt idx="723">
                  <c:v>5.7001304347826087</c:v>
                </c:pt>
                <c:pt idx="724">
                  <c:v>5.7279565217391299</c:v>
                </c:pt>
                <c:pt idx="725">
                  <c:v>5.731782608695652</c:v>
                </c:pt>
                <c:pt idx="726">
                  <c:v>5.7299999999999995</c:v>
                </c:pt>
                <c:pt idx="727">
                  <c:v>5.7244782608695628</c:v>
                </c:pt>
                <c:pt idx="728">
                  <c:v>5.7248260869565213</c:v>
                </c:pt>
                <c:pt idx="729">
                  <c:v>5.7189565217391296</c:v>
                </c:pt>
                <c:pt idx="730">
                  <c:v>5.7183478260869549</c:v>
                </c:pt>
                <c:pt idx="731">
                  <c:v>5.727391304347826</c:v>
                </c:pt>
                <c:pt idx="732">
                  <c:v>5.7328260869565213</c:v>
                </c:pt>
                <c:pt idx="733">
                  <c:v>5.7341739130434766</c:v>
                </c:pt>
                <c:pt idx="734">
                  <c:v>5.7353478260869561</c:v>
                </c:pt>
                <c:pt idx="735">
                  <c:v>5.7361739130434781</c:v>
                </c:pt>
                <c:pt idx="736">
                  <c:v>5.7326956521739136</c:v>
                </c:pt>
                <c:pt idx="737">
                  <c:v>5.7340434782608698</c:v>
                </c:pt>
                <c:pt idx="738">
                  <c:v>5.7387826086956526</c:v>
                </c:pt>
                <c:pt idx="739">
                  <c:v>5.7355217391304345</c:v>
                </c:pt>
                <c:pt idx="740">
                  <c:v>5.7296956521739126</c:v>
                </c:pt>
                <c:pt idx="741">
                  <c:v>5.7269130434782607</c:v>
                </c:pt>
                <c:pt idx="742">
                  <c:v>5.7363478260869556</c:v>
                </c:pt>
                <c:pt idx="743">
                  <c:v>5.7373913043478248</c:v>
                </c:pt>
                <c:pt idx="744">
                  <c:v>5.7295217391304343</c:v>
                </c:pt>
                <c:pt idx="745">
                  <c:v>5.7236956521739133</c:v>
                </c:pt>
                <c:pt idx="746">
                  <c:v>5.7075217391304331</c:v>
                </c:pt>
                <c:pt idx="747">
                  <c:v>5.6876956521739119</c:v>
                </c:pt>
                <c:pt idx="748">
                  <c:v>5.687913043478261</c:v>
                </c:pt>
                <c:pt idx="749">
                  <c:v>5.6902173913043477</c:v>
                </c:pt>
                <c:pt idx="750">
                  <c:v>5.6921304347826096</c:v>
                </c:pt>
                <c:pt idx="751">
                  <c:v>5.6908695652173922</c:v>
                </c:pt>
                <c:pt idx="752">
                  <c:v>5.6946521739130436</c:v>
                </c:pt>
                <c:pt idx="753">
                  <c:v>5.6920000000000002</c:v>
                </c:pt>
                <c:pt idx="754">
                  <c:v>5.6904347826086967</c:v>
                </c:pt>
                <c:pt idx="755">
                  <c:v>5.6870869565217399</c:v>
                </c:pt>
                <c:pt idx="756">
                  <c:v>5.6834782608695651</c:v>
                </c:pt>
                <c:pt idx="757">
                  <c:v>5.6777391304347837</c:v>
                </c:pt>
                <c:pt idx="758">
                  <c:v>5.6795217391304345</c:v>
                </c:pt>
                <c:pt idx="759">
                  <c:v>5.6820000000000013</c:v>
                </c:pt>
                <c:pt idx="760">
                  <c:v>5.684608695652174</c:v>
                </c:pt>
                <c:pt idx="761">
                  <c:v>5.6864782608695661</c:v>
                </c:pt>
                <c:pt idx="762">
                  <c:v>5.688695652173914</c:v>
                </c:pt>
                <c:pt idx="763">
                  <c:v>5.6950000000000003</c:v>
                </c:pt>
                <c:pt idx="764">
                  <c:v>5.695086956521739</c:v>
                </c:pt>
                <c:pt idx="765">
                  <c:v>5.6941739130434783</c:v>
                </c:pt>
                <c:pt idx="766">
                  <c:v>5.7010434782608694</c:v>
                </c:pt>
                <c:pt idx="767">
                  <c:v>5.7110434782608692</c:v>
                </c:pt>
                <c:pt idx="768">
                  <c:v>5.7153478260869557</c:v>
                </c:pt>
                <c:pt idx="769">
                  <c:v>5.7216521739130428</c:v>
                </c:pt>
                <c:pt idx="770">
                  <c:v>5.727130434782608</c:v>
                </c:pt>
                <c:pt idx="771">
                  <c:v>5.7276086956521732</c:v>
                </c:pt>
                <c:pt idx="772">
                  <c:v>5.7310434782608697</c:v>
                </c:pt>
                <c:pt idx="773">
                  <c:v>5.7380869565217392</c:v>
                </c:pt>
                <c:pt idx="774">
                  <c:v>5.7437391304347836</c:v>
                </c:pt>
                <c:pt idx="775">
                  <c:v>5.7484347826086957</c:v>
                </c:pt>
                <c:pt idx="776">
                  <c:v>5.7511739130434787</c:v>
                </c:pt>
                <c:pt idx="777">
                  <c:v>5.7558695652173926</c:v>
                </c:pt>
                <c:pt idx="778">
                  <c:v>5.7586086956521738</c:v>
                </c:pt>
                <c:pt idx="779">
                  <c:v>5.7638260869565219</c:v>
                </c:pt>
                <c:pt idx="780">
                  <c:v>5.7702608695652176</c:v>
                </c:pt>
                <c:pt idx="781">
                  <c:v>5.7718260869565219</c:v>
                </c:pt>
                <c:pt idx="782">
                  <c:v>5.7738695652173915</c:v>
                </c:pt>
                <c:pt idx="783">
                  <c:v>5.7747826086956522</c:v>
                </c:pt>
                <c:pt idx="784">
                  <c:v>5.772869565217392</c:v>
                </c:pt>
                <c:pt idx="785">
                  <c:v>5.776217391304348</c:v>
                </c:pt>
                <c:pt idx="786">
                  <c:v>5.7724347826086957</c:v>
                </c:pt>
                <c:pt idx="787">
                  <c:v>5.7754347826086958</c:v>
                </c:pt>
                <c:pt idx="788">
                  <c:v>5.7746956521739135</c:v>
                </c:pt>
                <c:pt idx="789">
                  <c:v>5.7691739130434794</c:v>
                </c:pt>
                <c:pt idx="790">
                  <c:v>5.7701739130434797</c:v>
                </c:pt>
                <c:pt idx="791">
                  <c:v>5.7680869565217403</c:v>
                </c:pt>
                <c:pt idx="792">
                  <c:v>5.7618260869565212</c:v>
                </c:pt>
                <c:pt idx="793">
                  <c:v>5.7593478260869571</c:v>
                </c:pt>
                <c:pt idx="794">
                  <c:v>5.7636086956521746</c:v>
                </c:pt>
                <c:pt idx="795">
                  <c:v>5.7657826086956536</c:v>
                </c:pt>
                <c:pt idx="796">
                  <c:v>5.7671739130434787</c:v>
                </c:pt>
                <c:pt idx="797">
                  <c:v>5.767652173913044</c:v>
                </c:pt>
                <c:pt idx="798">
                  <c:v>5.7684782608695659</c:v>
                </c:pt>
                <c:pt idx="799">
                  <c:v>5.7695652173913041</c:v>
                </c:pt>
                <c:pt idx="800">
                  <c:v>5.7695217391304343</c:v>
                </c:pt>
                <c:pt idx="801">
                  <c:v>5.7685217391304358</c:v>
                </c:pt>
                <c:pt idx="802">
                  <c:v>5.7656956521739122</c:v>
                </c:pt>
                <c:pt idx="803">
                  <c:v>5.7666956521739126</c:v>
                </c:pt>
                <c:pt idx="804">
                  <c:v>5.7650434782608686</c:v>
                </c:pt>
                <c:pt idx="805">
                  <c:v>5.76991304347826</c:v>
                </c:pt>
                <c:pt idx="806">
                  <c:v>5.7722173913043475</c:v>
                </c:pt>
                <c:pt idx="807">
                  <c:v>5.7788695652173905</c:v>
                </c:pt>
                <c:pt idx="808">
                  <c:v>5.7809130434782601</c:v>
                </c:pt>
                <c:pt idx="809">
                  <c:v>5.7803043478260872</c:v>
                </c:pt>
                <c:pt idx="810">
                  <c:v>5.7800434782608701</c:v>
                </c:pt>
                <c:pt idx="811">
                  <c:v>5.781478260869565</c:v>
                </c:pt>
                <c:pt idx="812">
                  <c:v>5.7865217391304347</c:v>
                </c:pt>
                <c:pt idx="813">
                  <c:v>5.7815652173913046</c:v>
                </c:pt>
                <c:pt idx="814">
                  <c:v>5.7831304347826089</c:v>
                </c:pt>
                <c:pt idx="815">
                  <c:v>5.7850869565217398</c:v>
                </c:pt>
                <c:pt idx="816">
                  <c:v>5.7812608695652186</c:v>
                </c:pt>
                <c:pt idx="817">
                  <c:v>5.7812608695652186</c:v>
                </c:pt>
                <c:pt idx="818">
                  <c:v>5.7819130434782622</c:v>
                </c:pt>
                <c:pt idx="819">
                  <c:v>5.7812608695652186</c:v>
                </c:pt>
                <c:pt idx="820">
                  <c:v>5.7828695652173927</c:v>
                </c:pt>
                <c:pt idx="821">
                  <c:v>5.7802173913043484</c:v>
                </c:pt>
                <c:pt idx="822">
                  <c:v>5.7806521739130456</c:v>
                </c:pt>
                <c:pt idx="823">
                  <c:v>5.7825652173913058</c:v>
                </c:pt>
                <c:pt idx="824">
                  <c:v>5.7831739130434787</c:v>
                </c:pt>
                <c:pt idx="825">
                  <c:v>5.7851304347826096</c:v>
                </c:pt>
                <c:pt idx="826">
                  <c:v>5.7878695652173917</c:v>
                </c:pt>
                <c:pt idx="827">
                  <c:v>5.7929130434782623</c:v>
                </c:pt>
                <c:pt idx="828">
                  <c:v>5.7955652173913048</c:v>
                </c:pt>
                <c:pt idx="829">
                  <c:v>5.796391304347825</c:v>
                </c:pt>
                <c:pt idx="830">
                  <c:v>5.7899565217391311</c:v>
                </c:pt>
                <c:pt idx="831">
                  <c:v>5.791391304347826</c:v>
                </c:pt>
                <c:pt idx="832">
                  <c:v>5.801086956521738</c:v>
                </c:pt>
                <c:pt idx="833">
                  <c:v>5.8044347826086948</c:v>
                </c:pt>
                <c:pt idx="834">
                  <c:v>5.8029130434782603</c:v>
                </c:pt>
                <c:pt idx="835">
                  <c:v>5.8036956521739125</c:v>
                </c:pt>
                <c:pt idx="836">
                  <c:v>5.8068695652173901</c:v>
                </c:pt>
                <c:pt idx="837">
                  <c:v>5.8086956521739115</c:v>
                </c:pt>
                <c:pt idx="838">
                  <c:v>5.811260869565217</c:v>
                </c:pt>
                <c:pt idx="839">
                  <c:v>5.8164347826086953</c:v>
                </c:pt>
                <c:pt idx="840">
                  <c:v>5.8146086956521721</c:v>
                </c:pt>
                <c:pt idx="841">
                  <c:v>5.8134347826086943</c:v>
                </c:pt>
                <c:pt idx="842">
                  <c:v>5.8128260869565214</c:v>
                </c:pt>
                <c:pt idx="843">
                  <c:v>5.8102608695652176</c:v>
                </c:pt>
                <c:pt idx="844">
                  <c:v>5.8150434782608684</c:v>
                </c:pt>
                <c:pt idx="845">
                  <c:v>5.8179999999999996</c:v>
                </c:pt>
                <c:pt idx="846">
                  <c:v>5.8133043478260875</c:v>
                </c:pt>
                <c:pt idx="847">
                  <c:v>5.81595652173913</c:v>
                </c:pt>
                <c:pt idx="848">
                  <c:v>5.822826086956522</c:v>
                </c:pt>
                <c:pt idx="849">
                  <c:v>5.822782608695654</c:v>
                </c:pt>
                <c:pt idx="850">
                  <c:v>5.8267826086956518</c:v>
                </c:pt>
                <c:pt idx="851">
                  <c:v>5.8289565217391308</c:v>
                </c:pt>
                <c:pt idx="852">
                  <c:v>5.8316086956521742</c:v>
                </c:pt>
                <c:pt idx="853">
                  <c:v>5.8375652173913046</c:v>
                </c:pt>
                <c:pt idx="854">
                  <c:v>5.8419565217391325</c:v>
                </c:pt>
                <c:pt idx="855">
                  <c:v>5.8393043478260855</c:v>
                </c:pt>
                <c:pt idx="856">
                  <c:v>5.8403043478260885</c:v>
                </c:pt>
                <c:pt idx="857">
                  <c:v>5.8466521739130455</c:v>
                </c:pt>
                <c:pt idx="858">
                  <c:v>5.8498260869565231</c:v>
                </c:pt>
                <c:pt idx="859">
                  <c:v>5.8584782608695658</c:v>
                </c:pt>
                <c:pt idx="860">
                  <c:v>5.8649565217391304</c:v>
                </c:pt>
                <c:pt idx="861">
                  <c:v>5.8706521739130437</c:v>
                </c:pt>
                <c:pt idx="862">
                  <c:v>5.8746956521739131</c:v>
                </c:pt>
                <c:pt idx="863">
                  <c:v>5.881086956521739</c:v>
                </c:pt>
                <c:pt idx="864">
                  <c:v>5.8875652173913053</c:v>
                </c:pt>
                <c:pt idx="865">
                  <c:v>5.8892173913043475</c:v>
                </c:pt>
                <c:pt idx="866">
                  <c:v>5.8919565217391296</c:v>
                </c:pt>
                <c:pt idx="867">
                  <c:v>5.8944347826086947</c:v>
                </c:pt>
                <c:pt idx="868">
                  <c:v>5.8973043478260863</c:v>
                </c:pt>
                <c:pt idx="869">
                  <c:v>5.9019565217391321</c:v>
                </c:pt>
                <c:pt idx="870">
                  <c:v>5.9011304347826101</c:v>
                </c:pt>
                <c:pt idx="871">
                  <c:v>5.8970000000000002</c:v>
                </c:pt>
                <c:pt idx="872">
                  <c:v>5.8957391304347828</c:v>
                </c:pt>
                <c:pt idx="873">
                  <c:v>5.8926956521739138</c:v>
                </c:pt>
                <c:pt idx="874">
                  <c:v>5.889608695652174</c:v>
                </c:pt>
                <c:pt idx="875">
                  <c:v>5.8923043478260864</c:v>
                </c:pt>
                <c:pt idx="876">
                  <c:v>5.8970869565217399</c:v>
                </c:pt>
                <c:pt idx="877">
                  <c:v>5.8964347826086954</c:v>
                </c:pt>
                <c:pt idx="878">
                  <c:v>5.8997826086956504</c:v>
                </c:pt>
                <c:pt idx="879">
                  <c:v>5.9031739130434771</c:v>
                </c:pt>
                <c:pt idx="880">
                  <c:v>5.907347826086955</c:v>
                </c:pt>
                <c:pt idx="881">
                  <c:v>5.910652173913042</c:v>
                </c:pt>
                <c:pt idx="882">
                  <c:v>5.9080434782608693</c:v>
                </c:pt>
                <c:pt idx="883">
                  <c:v>5.9083043478260864</c:v>
                </c:pt>
                <c:pt idx="884">
                  <c:v>5.9069565217391284</c:v>
                </c:pt>
                <c:pt idx="885">
                  <c:v>5.905652173913043</c:v>
                </c:pt>
                <c:pt idx="886">
                  <c:v>5.900652173913044</c:v>
                </c:pt>
                <c:pt idx="887">
                  <c:v>5.9006521739130449</c:v>
                </c:pt>
                <c:pt idx="888">
                  <c:v>5.9048695652173917</c:v>
                </c:pt>
                <c:pt idx="889">
                  <c:v>5.9079130434782607</c:v>
                </c:pt>
                <c:pt idx="890">
                  <c:v>5.9101739130434785</c:v>
                </c:pt>
                <c:pt idx="891">
                  <c:v>5.9082608695652183</c:v>
                </c:pt>
                <c:pt idx="892">
                  <c:v>5.9066956521739122</c:v>
                </c:pt>
                <c:pt idx="893">
                  <c:v>5.9057826086956506</c:v>
                </c:pt>
                <c:pt idx="894">
                  <c:v>5.9090869565217385</c:v>
                </c:pt>
                <c:pt idx="895">
                  <c:v>5.9116521739130432</c:v>
                </c:pt>
                <c:pt idx="896">
                  <c:v>5.9129999999999994</c:v>
                </c:pt>
                <c:pt idx="897">
                  <c:v>5.9119999999999999</c:v>
                </c:pt>
                <c:pt idx="898">
                  <c:v>5.9094782608695651</c:v>
                </c:pt>
                <c:pt idx="899">
                  <c:v>5.906217391304347</c:v>
                </c:pt>
                <c:pt idx="900">
                  <c:v>5.9074782608695644</c:v>
                </c:pt>
                <c:pt idx="901">
                  <c:v>5.9090000000000007</c:v>
                </c:pt>
                <c:pt idx="902">
                  <c:v>5.9107391304347825</c:v>
                </c:pt>
                <c:pt idx="903">
                  <c:v>5.9093043478260867</c:v>
                </c:pt>
                <c:pt idx="904">
                  <c:v>5.90721739130435</c:v>
                </c:pt>
                <c:pt idx="905">
                  <c:v>5.9064782608695658</c:v>
                </c:pt>
                <c:pt idx="906">
                  <c:v>5.9035652173913045</c:v>
                </c:pt>
                <c:pt idx="907">
                  <c:v>5.9064347826086951</c:v>
                </c:pt>
                <c:pt idx="908">
                  <c:v>5.9123043478260859</c:v>
                </c:pt>
                <c:pt idx="909">
                  <c:v>5.919478260869564</c:v>
                </c:pt>
                <c:pt idx="910">
                  <c:v>5.9213913043478241</c:v>
                </c:pt>
                <c:pt idx="911">
                  <c:v>5.9186521739130429</c:v>
                </c:pt>
                <c:pt idx="912">
                  <c:v>5.9139999999999997</c:v>
                </c:pt>
                <c:pt idx="913">
                  <c:v>5.9072608695652171</c:v>
                </c:pt>
                <c:pt idx="914">
                  <c:v>5.9079999999999995</c:v>
                </c:pt>
                <c:pt idx="915">
                  <c:v>5.9146086956521744</c:v>
                </c:pt>
                <c:pt idx="916">
                  <c:v>5.9256086956521745</c:v>
                </c:pt>
                <c:pt idx="917">
                  <c:v>5.9334782608695651</c:v>
                </c:pt>
                <c:pt idx="918">
                  <c:v>5.9366956521739125</c:v>
                </c:pt>
                <c:pt idx="919">
                  <c:v>5.9388260869565226</c:v>
                </c:pt>
                <c:pt idx="920">
                  <c:v>5.9442608695652179</c:v>
                </c:pt>
                <c:pt idx="921">
                  <c:v>5.944782608695653</c:v>
                </c:pt>
                <c:pt idx="922">
                  <c:v>5.9461739130434781</c:v>
                </c:pt>
                <c:pt idx="923">
                  <c:v>5.9476956521739126</c:v>
                </c:pt>
                <c:pt idx="924">
                  <c:v>5.9500434782608709</c:v>
                </c:pt>
                <c:pt idx="925">
                  <c:v>5.9519999999999991</c:v>
                </c:pt>
                <c:pt idx="926">
                  <c:v>5.9509130434782609</c:v>
                </c:pt>
                <c:pt idx="927">
                  <c:v>5.9477826086956522</c:v>
                </c:pt>
                <c:pt idx="928">
                  <c:v>5.9494347826086953</c:v>
                </c:pt>
                <c:pt idx="929">
                  <c:v>5.9504347826086947</c:v>
                </c:pt>
                <c:pt idx="930">
                  <c:v>5.947086956521737</c:v>
                </c:pt>
                <c:pt idx="931">
                  <c:v>5.9471739130434784</c:v>
                </c:pt>
                <c:pt idx="932">
                  <c:v>5.9503043478260871</c:v>
                </c:pt>
                <c:pt idx="933">
                  <c:v>5.9461304347826074</c:v>
                </c:pt>
                <c:pt idx="934">
                  <c:v>5.948173913043477</c:v>
                </c:pt>
                <c:pt idx="935">
                  <c:v>5.9559130434782608</c:v>
                </c:pt>
                <c:pt idx="936">
                  <c:v>5.9693043478260863</c:v>
                </c:pt>
                <c:pt idx="937">
                  <c:v>5.9777826086956507</c:v>
                </c:pt>
                <c:pt idx="938">
                  <c:v>5.981478260869566</c:v>
                </c:pt>
                <c:pt idx="939">
                  <c:v>5.9803043478260864</c:v>
                </c:pt>
                <c:pt idx="940">
                  <c:v>5.9724347826086959</c:v>
                </c:pt>
                <c:pt idx="941">
                  <c:v>5.9710869565217397</c:v>
                </c:pt>
                <c:pt idx="942">
                  <c:v>5.973217391304348</c:v>
                </c:pt>
                <c:pt idx="943">
                  <c:v>5.9730434782608697</c:v>
                </c:pt>
                <c:pt idx="944">
                  <c:v>5.9752608695652176</c:v>
                </c:pt>
                <c:pt idx="945">
                  <c:v>5.9775652173913043</c:v>
                </c:pt>
                <c:pt idx="946">
                  <c:v>5.9789565217391312</c:v>
                </c:pt>
                <c:pt idx="947">
                  <c:v>5.9766086956521756</c:v>
                </c:pt>
                <c:pt idx="948">
                  <c:v>5.9729565217391309</c:v>
                </c:pt>
                <c:pt idx="949">
                  <c:v>5.9745217391304353</c:v>
                </c:pt>
                <c:pt idx="950">
                  <c:v>5.9811739130434782</c:v>
                </c:pt>
                <c:pt idx="951">
                  <c:v>5.9834782608695667</c:v>
                </c:pt>
                <c:pt idx="952">
                  <c:v>5.9859130434782601</c:v>
                </c:pt>
                <c:pt idx="953">
                  <c:v>5.9894347826086962</c:v>
                </c:pt>
                <c:pt idx="954">
                  <c:v>5.9900869565217389</c:v>
                </c:pt>
                <c:pt idx="955">
                  <c:v>5.9878695652173901</c:v>
                </c:pt>
                <c:pt idx="956">
                  <c:v>5.9925652173913031</c:v>
                </c:pt>
                <c:pt idx="957">
                  <c:v>5.9935652173913043</c:v>
                </c:pt>
                <c:pt idx="958">
                  <c:v>5.9955217391304343</c:v>
                </c:pt>
                <c:pt idx="959">
                  <c:v>5.9949130434782614</c:v>
                </c:pt>
                <c:pt idx="960">
                  <c:v>5.9940434782608687</c:v>
                </c:pt>
                <c:pt idx="961">
                  <c:v>5.992304347826086</c:v>
                </c:pt>
                <c:pt idx="962">
                  <c:v>5.9930000000000003</c:v>
                </c:pt>
                <c:pt idx="963">
                  <c:v>5.9981739130434786</c:v>
                </c:pt>
                <c:pt idx="964">
                  <c:v>6.0012608695652174</c:v>
                </c:pt>
                <c:pt idx="965">
                  <c:v>6.002173913043479</c:v>
                </c:pt>
                <c:pt idx="966">
                  <c:v>6.0029999999999992</c:v>
                </c:pt>
                <c:pt idx="967">
                  <c:v>6.0074782608695649</c:v>
                </c:pt>
                <c:pt idx="968">
                  <c:v>6.0096086956521741</c:v>
                </c:pt>
                <c:pt idx="969">
                  <c:v>6.007695652173914</c:v>
                </c:pt>
                <c:pt idx="970">
                  <c:v>6.0102173913043488</c:v>
                </c:pt>
                <c:pt idx="971">
                  <c:v>6.0156086956521735</c:v>
                </c:pt>
                <c:pt idx="972">
                  <c:v>6.0194782608695654</c:v>
                </c:pt>
                <c:pt idx="973">
                  <c:v>6.0211739130434792</c:v>
                </c:pt>
                <c:pt idx="974">
                  <c:v>6.0234782608695649</c:v>
                </c:pt>
                <c:pt idx="975">
                  <c:v>6.0258695652173913</c:v>
                </c:pt>
                <c:pt idx="976">
                  <c:v>6.0299565217391304</c:v>
                </c:pt>
                <c:pt idx="977">
                  <c:v>6.0293043478260859</c:v>
                </c:pt>
                <c:pt idx="978">
                  <c:v>6.0258695652173904</c:v>
                </c:pt>
                <c:pt idx="979">
                  <c:v>6.0251739130434787</c:v>
                </c:pt>
                <c:pt idx="980">
                  <c:v>6.028999999999999</c:v>
                </c:pt>
                <c:pt idx="981">
                  <c:v>6.0260434782608687</c:v>
                </c:pt>
                <c:pt idx="982">
                  <c:v>6.0200869565217383</c:v>
                </c:pt>
                <c:pt idx="983">
                  <c:v>6.0207391304347819</c:v>
                </c:pt>
                <c:pt idx="984">
                  <c:v>6.0243043478260869</c:v>
                </c:pt>
                <c:pt idx="985">
                  <c:v>6.0247391304347833</c:v>
                </c:pt>
                <c:pt idx="986">
                  <c:v>6.026521739130434</c:v>
                </c:pt>
                <c:pt idx="987">
                  <c:v>6.0288695652173923</c:v>
                </c:pt>
                <c:pt idx="988">
                  <c:v>6.0316086956521744</c:v>
                </c:pt>
                <c:pt idx="989">
                  <c:v>6.0351739130434785</c:v>
                </c:pt>
                <c:pt idx="990">
                  <c:v>6.0334782608695656</c:v>
                </c:pt>
                <c:pt idx="991">
                  <c:v>6.0379999999999994</c:v>
                </c:pt>
                <c:pt idx="992">
                  <c:v>6.0453478260869566</c:v>
                </c:pt>
                <c:pt idx="993">
                  <c:v>6.0505217391304349</c:v>
                </c:pt>
                <c:pt idx="994">
                  <c:v>6.0528695652173896</c:v>
                </c:pt>
                <c:pt idx="995">
                  <c:v>6.0513043478260871</c:v>
                </c:pt>
                <c:pt idx="996">
                  <c:v>6.0511304347826078</c:v>
                </c:pt>
                <c:pt idx="997">
                  <c:v>6.0519999999999987</c:v>
                </c:pt>
                <c:pt idx="998">
                  <c:v>6.0574347826086967</c:v>
                </c:pt>
                <c:pt idx="999">
                  <c:v>6.0604347826086959</c:v>
                </c:pt>
                <c:pt idx="1000">
                  <c:v>6.0612608695652179</c:v>
                </c:pt>
                <c:pt idx="1001">
                  <c:v>6.0697391304347823</c:v>
                </c:pt>
                <c:pt idx="1002">
                  <c:v>6.0761304347826091</c:v>
                </c:pt>
                <c:pt idx="1003">
                  <c:v>6.074478260869566</c:v>
                </c:pt>
                <c:pt idx="1004">
                  <c:v>6.0740869565217395</c:v>
                </c:pt>
                <c:pt idx="1005">
                  <c:v>6.0769130434782612</c:v>
                </c:pt>
                <c:pt idx="1006">
                  <c:v>6.0751739130434785</c:v>
                </c:pt>
                <c:pt idx="1007">
                  <c:v>6.074478260869566</c:v>
                </c:pt>
                <c:pt idx="1008">
                  <c:v>6.0745217391304349</c:v>
                </c:pt>
                <c:pt idx="1009">
                  <c:v>6.0760434782608694</c:v>
                </c:pt>
                <c:pt idx="1010">
                  <c:v>6.0793478260869573</c:v>
                </c:pt>
                <c:pt idx="1011">
                  <c:v>6.077565217391304</c:v>
                </c:pt>
                <c:pt idx="1012">
                  <c:v>6.0789130434782619</c:v>
                </c:pt>
                <c:pt idx="1013">
                  <c:v>6.0850434782608707</c:v>
                </c:pt>
                <c:pt idx="1014">
                  <c:v>6.0859130434782607</c:v>
                </c:pt>
                <c:pt idx="1015">
                  <c:v>6.0874347826086952</c:v>
                </c:pt>
                <c:pt idx="1016">
                  <c:v>6.0923913043478271</c:v>
                </c:pt>
                <c:pt idx="1017">
                  <c:v>6.0966521739130437</c:v>
                </c:pt>
                <c:pt idx="1018">
                  <c:v>6.0973913043478261</c:v>
                </c:pt>
                <c:pt idx="1019">
                  <c:v>6.1045217391304343</c:v>
                </c:pt>
                <c:pt idx="1020">
                  <c:v>6.1086956521739131</c:v>
                </c:pt>
                <c:pt idx="1021">
                  <c:v>6.1062608695652179</c:v>
                </c:pt>
                <c:pt idx="1022">
                  <c:v>6.1059130434782602</c:v>
                </c:pt>
                <c:pt idx="1023">
                  <c:v>6.1112173913043488</c:v>
                </c:pt>
                <c:pt idx="1024">
                  <c:v>6.1094782608695661</c:v>
                </c:pt>
                <c:pt idx="1025">
                  <c:v>6.1065217391304358</c:v>
                </c:pt>
                <c:pt idx="1026">
                  <c:v>6.10617391304348</c:v>
                </c:pt>
                <c:pt idx="1027">
                  <c:v>6.1111304347826092</c:v>
                </c:pt>
                <c:pt idx="1028">
                  <c:v>6.1138260869565215</c:v>
                </c:pt>
                <c:pt idx="1029">
                  <c:v>6.1188695652173903</c:v>
                </c:pt>
                <c:pt idx="1030">
                  <c:v>6.1180000000000003</c:v>
                </c:pt>
                <c:pt idx="1031">
                  <c:v>6.1230000000000002</c:v>
                </c:pt>
                <c:pt idx="1032">
                  <c:v>6.1289130434782608</c:v>
                </c:pt>
                <c:pt idx="1033">
                  <c:v>6.1303913043478273</c:v>
                </c:pt>
                <c:pt idx="1034">
                  <c:v>6.1386086956521737</c:v>
                </c:pt>
                <c:pt idx="1035">
                  <c:v>6.1412173913043473</c:v>
                </c:pt>
                <c:pt idx="1036">
                  <c:v>6.1397391304347826</c:v>
                </c:pt>
                <c:pt idx="1037">
                  <c:v>6.1444782608695645</c:v>
                </c:pt>
                <c:pt idx="1038">
                  <c:v>6.1449565217391298</c:v>
                </c:pt>
                <c:pt idx="1039">
                  <c:v>6.1338260869565202</c:v>
                </c:pt>
                <c:pt idx="1040">
                  <c:v>6.1304347826086953</c:v>
                </c:pt>
                <c:pt idx="1041">
                  <c:v>6.1354782608695642</c:v>
                </c:pt>
                <c:pt idx="1042">
                  <c:v>6.1345652173913034</c:v>
                </c:pt>
                <c:pt idx="1043">
                  <c:v>6.1374782608695639</c:v>
                </c:pt>
                <c:pt idx="1044">
                  <c:v>6.1281739130434776</c:v>
                </c:pt>
                <c:pt idx="1045">
                  <c:v>6.1076086956521749</c:v>
                </c:pt>
                <c:pt idx="1046">
                  <c:v>6.1039130434782605</c:v>
                </c:pt>
                <c:pt idx="1047">
                  <c:v>6.108173913043478</c:v>
                </c:pt>
                <c:pt idx="1048">
                  <c:v>6.1145652173913048</c:v>
                </c:pt>
                <c:pt idx="1049">
                  <c:v>6.1181304347826089</c:v>
                </c:pt>
                <c:pt idx="1050">
                  <c:v>6.1218260869565215</c:v>
                </c:pt>
                <c:pt idx="1051">
                  <c:v>6.1296956521739148</c:v>
                </c:pt>
                <c:pt idx="1052">
                  <c:v>6.1316521739130447</c:v>
                </c:pt>
                <c:pt idx="1053">
                  <c:v>6.1326086956521744</c:v>
                </c:pt>
                <c:pt idx="1054">
                  <c:v>6.1316086956521731</c:v>
                </c:pt>
                <c:pt idx="1055">
                  <c:v>6.1269130434782602</c:v>
                </c:pt>
                <c:pt idx="1056">
                  <c:v>6.1243478260869555</c:v>
                </c:pt>
                <c:pt idx="1057">
                  <c:v>6.1206521739130437</c:v>
                </c:pt>
                <c:pt idx="1058">
                  <c:v>6.1206956521739135</c:v>
                </c:pt>
                <c:pt idx="1059">
                  <c:v>6.1214782608695657</c:v>
                </c:pt>
                <c:pt idx="1060">
                  <c:v>6.1185217391304345</c:v>
                </c:pt>
                <c:pt idx="1061">
                  <c:v>6.1172173913043491</c:v>
                </c:pt>
                <c:pt idx="1062">
                  <c:v>6.1243043478260875</c:v>
                </c:pt>
                <c:pt idx="1063">
                  <c:v>6.122260869565217</c:v>
                </c:pt>
                <c:pt idx="1064">
                  <c:v>6.117826086956522</c:v>
                </c:pt>
                <c:pt idx="1065">
                  <c:v>6.1130869565217401</c:v>
                </c:pt>
                <c:pt idx="1066">
                  <c:v>6.1097391304347841</c:v>
                </c:pt>
                <c:pt idx="1067">
                  <c:v>6.1221304347826084</c:v>
                </c:pt>
                <c:pt idx="1068">
                  <c:v>6.1446086956521739</c:v>
                </c:pt>
                <c:pt idx="1069">
                  <c:v>6.152869565217391</c:v>
                </c:pt>
                <c:pt idx="1070">
                  <c:v>6.1535217391304347</c:v>
                </c:pt>
                <c:pt idx="1071">
                  <c:v>6.1520869565217389</c:v>
                </c:pt>
                <c:pt idx="1072">
                  <c:v>6.156478260869565</c:v>
                </c:pt>
                <c:pt idx="1073">
                  <c:v>6.1584782608695647</c:v>
                </c:pt>
                <c:pt idx="1074">
                  <c:v>6.155347826086957</c:v>
                </c:pt>
                <c:pt idx="1075">
                  <c:v>6.1584347826086949</c:v>
                </c:pt>
                <c:pt idx="1076">
                  <c:v>6.1657826086956531</c:v>
                </c:pt>
                <c:pt idx="1077">
                  <c:v>6.1673913043478255</c:v>
                </c:pt>
                <c:pt idx="1078">
                  <c:v>6.1726086956521735</c:v>
                </c:pt>
                <c:pt idx="1079">
                  <c:v>6.177130434782609</c:v>
                </c:pt>
                <c:pt idx="1080">
                  <c:v>6.1804347826086961</c:v>
                </c:pt>
                <c:pt idx="1081">
                  <c:v>6.1803913043478262</c:v>
                </c:pt>
                <c:pt idx="1082">
                  <c:v>6.1815217391304342</c:v>
                </c:pt>
                <c:pt idx="1083">
                  <c:v>6.1811304347826077</c:v>
                </c:pt>
                <c:pt idx="1084">
                  <c:v>6.1817391304347815</c:v>
                </c:pt>
                <c:pt idx="1085">
                  <c:v>6.184347826086956</c:v>
                </c:pt>
                <c:pt idx="1086">
                  <c:v>6.1889565217391302</c:v>
                </c:pt>
                <c:pt idx="1087">
                  <c:v>6.1904347826086958</c:v>
                </c:pt>
                <c:pt idx="1088">
                  <c:v>6.1955217391304354</c:v>
                </c:pt>
                <c:pt idx="1089">
                  <c:v>6.1988695652173922</c:v>
                </c:pt>
                <c:pt idx="1090">
                  <c:v>6.1970869565217397</c:v>
                </c:pt>
                <c:pt idx="1091">
                  <c:v>6.1968695652173924</c:v>
                </c:pt>
                <c:pt idx="1092">
                  <c:v>6.1954782608695664</c:v>
                </c:pt>
                <c:pt idx="1093">
                  <c:v>6.1973478260869568</c:v>
                </c:pt>
                <c:pt idx="1094">
                  <c:v>6.1962608695652195</c:v>
                </c:pt>
                <c:pt idx="1095">
                  <c:v>6.194</c:v>
                </c:pt>
                <c:pt idx="1096">
                  <c:v>6.1885217391304357</c:v>
                </c:pt>
                <c:pt idx="1097">
                  <c:v>6.1871739130434786</c:v>
                </c:pt>
                <c:pt idx="1098">
                  <c:v>6.1804782608695659</c:v>
                </c:pt>
                <c:pt idx="1099">
                  <c:v>6.1739130434782625</c:v>
                </c:pt>
                <c:pt idx="1100">
                  <c:v>6.1717391304347817</c:v>
                </c:pt>
                <c:pt idx="1101">
                  <c:v>6.1706086956521746</c:v>
                </c:pt>
                <c:pt idx="1102">
                  <c:v>6.1677826086956511</c:v>
                </c:pt>
                <c:pt idx="1103">
                  <c:v>6.1673043478260867</c:v>
                </c:pt>
                <c:pt idx="1104">
                  <c:v>6.1709130434782615</c:v>
                </c:pt>
                <c:pt idx="1105">
                  <c:v>6.1701739130434774</c:v>
                </c:pt>
                <c:pt idx="1106">
                  <c:v>6.1667391304347827</c:v>
                </c:pt>
                <c:pt idx="1107">
                  <c:v>6.1669565217391309</c:v>
                </c:pt>
                <c:pt idx="1108">
                  <c:v>6.1665652173913035</c:v>
                </c:pt>
                <c:pt idx="1109">
                  <c:v>6.1673043478260867</c:v>
                </c:pt>
                <c:pt idx="1110">
                  <c:v>6.1664782608695647</c:v>
                </c:pt>
                <c:pt idx="1111">
                  <c:v>6.1621739130434774</c:v>
                </c:pt>
                <c:pt idx="1112">
                  <c:v>6.1597391304347813</c:v>
                </c:pt>
                <c:pt idx="1113">
                  <c:v>6.1606521739130429</c:v>
                </c:pt>
                <c:pt idx="1114">
                  <c:v>6.1603043478260862</c:v>
                </c:pt>
                <c:pt idx="1115">
                  <c:v>6.1572608695652153</c:v>
                </c:pt>
                <c:pt idx="1116">
                  <c:v>6.1553043478260863</c:v>
                </c:pt>
                <c:pt idx="1117">
                  <c:v>6.1566956521739113</c:v>
                </c:pt>
                <c:pt idx="1118">
                  <c:v>6.156434782608696</c:v>
                </c:pt>
                <c:pt idx="1119">
                  <c:v>6.1557391304347835</c:v>
                </c:pt>
                <c:pt idx="1120">
                  <c:v>6.1582173913043485</c:v>
                </c:pt>
                <c:pt idx="1121">
                  <c:v>6.162782608695653</c:v>
                </c:pt>
                <c:pt idx="1122">
                  <c:v>6.1669565217391309</c:v>
                </c:pt>
                <c:pt idx="1123">
                  <c:v>6.1668695652173922</c:v>
                </c:pt>
                <c:pt idx="1124">
                  <c:v>6.1595652173913038</c:v>
                </c:pt>
                <c:pt idx="1125">
                  <c:v>6.1594782608695651</c:v>
                </c:pt>
                <c:pt idx="1126">
                  <c:v>6.1610000000000005</c:v>
                </c:pt>
                <c:pt idx="1127">
                  <c:v>6.1603913043478258</c:v>
                </c:pt>
                <c:pt idx="1128">
                  <c:v>6.1637391304347826</c:v>
                </c:pt>
                <c:pt idx="1129">
                  <c:v>6.1701304347826076</c:v>
                </c:pt>
                <c:pt idx="1130">
                  <c:v>6.1706086956521746</c:v>
                </c:pt>
                <c:pt idx="1131">
                  <c:v>6.1689565217391289</c:v>
                </c:pt>
                <c:pt idx="1132">
                  <c:v>6.1686521739130429</c:v>
                </c:pt>
                <c:pt idx="1133">
                  <c:v>6.1755652173913038</c:v>
                </c:pt>
                <c:pt idx="1134">
                  <c:v>6.1833043478260876</c:v>
                </c:pt>
                <c:pt idx="1135">
                  <c:v>6.1870869565217399</c:v>
                </c:pt>
                <c:pt idx="1136">
                  <c:v>6.1921739130434785</c:v>
                </c:pt>
                <c:pt idx="1137">
                  <c:v>6.1948260869565228</c:v>
                </c:pt>
                <c:pt idx="1138">
                  <c:v>6.1973913043478257</c:v>
                </c:pt>
                <c:pt idx="1139">
                  <c:v>6.2008695652173911</c:v>
                </c:pt>
                <c:pt idx="1140">
                  <c:v>6.2056521739130428</c:v>
                </c:pt>
                <c:pt idx="1141">
                  <c:v>6.2106086956521738</c:v>
                </c:pt>
                <c:pt idx="1142">
                  <c:v>6.2186521739130445</c:v>
                </c:pt>
                <c:pt idx="1143">
                  <c:v>6.220695652173915</c:v>
                </c:pt>
                <c:pt idx="1144">
                  <c:v>6.2232173913043498</c:v>
                </c:pt>
                <c:pt idx="1145">
                  <c:v>6.2214782608695662</c:v>
                </c:pt>
                <c:pt idx="1146">
                  <c:v>6.2265652173913058</c:v>
                </c:pt>
                <c:pt idx="1147">
                  <c:v>6.2361304347826092</c:v>
                </c:pt>
                <c:pt idx="1148">
                  <c:v>6.2409999999999988</c:v>
                </c:pt>
                <c:pt idx="1149">
                  <c:v>6.2413913043478244</c:v>
                </c:pt>
                <c:pt idx="1150">
                  <c:v>6.2410434782608686</c:v>
                </c:pt>
                <c:pt idx="1151">
                  <c:v>6.2383043478260882</c:v>
                </c:pt>
                <c:pt idx="1152">
                  <c:v>6.2351304347826098</c:v>
                </c:pt>
                <c:pt idx="1153">
                  <c:v>6.2370869565217379</c:v>
                </c:pt>
                <c:pt idx="1154">
                  <c:v>6.2449999999999992</c:v>
                </c:pt>
                <c:pt idx="1155">
                  <c:v>6.2503478260869567</c:v>
                </c:pt>
                <c:pt idx="1156">
                  <c:v>6.2503478260869567</c:v>
                </c:pt>
                <c:pt idx="1157">
                  <c:v>6.2518260869565205</c:v>
                </c:pt>
                <c:pt idx="1158">
                  <c:v>6.2523478260869583</c:v>
                </c:pt>
                <c:pt idx="1159">
                  <c:v>6.2526521739130452</c:v>
                </c:pt>
                <c:pt idx="1160">
                  <c:v>6.2528260869565218</c:v>
                </c:pt>
                <c:pt idx="1161">
                  <c:v>6.2557391304347831</c:v>
                </c:pt>
                <c:pt idx="1162">
                  <c:v>6.2529565217391312</c:v>
                </c:pt>
                <c:pt idx="1163">
                  <c:v>6.2506956521739143</c:v>
                </c:pt>
                <c:pt idx="1164">
                  <c:v>6.2510434782608693</c:v>
                </c:pt>
                <c:pt idx="1165">
                  <c:v>6.2495652173913037</c:v>
                </c:pt>
                <c:pt idx="1166">
                  <c:v>6.2481739130434768</c:v>
                </c:pt>
                <c:pt idx="1167">
                  <c:v>6.2472608695652179</c:v>
                </c:pt>
                <c:pt idx="1168">
                  <c:v>6.2491304347826091</c:v>
                </c:pt>
                <c:pt idx="1169">
                  <c:v>6.2490000000000006</c:v>
                </c:pt>
                <c:pt idx="1170">
                  <c:v>6.2434782608695665</c:v>
                </c:pt>
                <c:pt idx="1171">
                  <c:v>6.2432608695652174</c:v>
                </c:pt>
                <c:pt idx="1172">
                  <c:v>6.2451739130434776</c:v>
                </c:pt>
                <c:pt idx="1173">
                  <c:v>6.2503478260869558</c:v>
                </c:pt>
                <c:pt idx="1174">
                  <c:v>6.2577826086956509</c:v>
                </c:pt>
                <c:pt idx="1175">
                  <c:v>6.2590000000000012</c:v>
                </c:pt>
                <c:pt idx="1176">
                  <c:v>6.2566086956521731</c:v>
                </c:pt>
                <c:pt idx="1177">
                  <c:v>6.2524347826086961</c:v>
                </c:pt>
                <c:pt idx="1178">
                  <c:v>6.2517826086956516</c:v>
                </c:pt>
                <c:pt idx="1179">
                  <c:v>6.2551739130434774</c:v>
                </c:pt>
                <c:pt idx="1180">
                  <c:v>6.2551304347826076</c:v>
                </c:pt>
                <c:pt idx="1181">
                  <c:v>6.2583043478260869</c:v>
                </c:pt>
                <c:pt idx="1182">
                  <c:v>6.2600869565217403</c:v>
                </c:pt>
                <c:pt idx="1183">
                  <c:v>6.2631304347826093</c:v>
                </c:pt>
                <c:pt idx="1184">
                  <c:v>6.2630869565217386</c:v>
                </c:pt>
                <c:pt idx="1185">
                  <c:v>6.26686956521739</c:v>
                </c:pt>
                <c:pt idx="1186">
                  <c:v>6.2675652173913043</c:v>
                </c:pt>
                <c:pt idx="1187">
                  <c:v>6.2725652173913042</c:v>
                </c:pt>
                <c:pt idx="1188">
                  <c:v>6.2713478260869557</c:v>
                </c:pt>
                <c:pt idx="1189">
                  <c:v>6.2720000000000002</c:v>
                </c:pt>
                <c:pt idx="1190">
                  <c:v>6.27508695652174</c:v>
                </c:pt>
                <c:pt idx="1191">
                  <c:v>6.2766521739130434</c:v>
                </c:pt>
                <c:pt idx="1192">
                  <c:v>6.2773913043478258</c:v>
                </c:pt>
                <c:pt idx="1193">
                  <c:v>6.2821304347826077</c:v>
                </c:pt>
                <c:pt idx="1194">
                  <c:v>6.2790869565217386</c:v>
                </c:pt>
                <c:pt idx="1195">
                  <c:v>6.2783478260869572</c:v>
                </c:pt>
                <c:pt idx="1196">
                  <c:v>6.2782608695652184</c:v>
                </c:pt>
                <c:pt idx="1197">
                  <c:v>6.2792608695652179</c:v>
                </c:pt>
                <c:pt idx="1198">
                  <c:v>6.2865217391304364</c:v>
                </c:pt>
                <c:pt idx="1199">
                  <c:v>6.2945652173913063</c:v>
                </c:pt>
                <c:pt idx="1200">
                  <c:v>6.2977826086956519</c:v>
                </c:pt>
                <c:pt idx="1201">
                  <c:v>6.2970434782608695</c:v>
                </c:pt>
                <c:pt idx="1202">
                  <c:v>6.2927826086956529</c:v>
                </c:pt>
                <c:pt idx="1203">
                  <c:v>6.2891739130434789</c:v>
                </c:pt>
                <c:pt idx="1204">
                  <c:v>6.285347826086956</c:v>
                </c:pt>
                <c:pt idx="1205">
                  <c:v>6.2851304347826087</c:v>
                </c:pt>
                <c:pt idx="1206">
                  <c:v>6.2899130434782613</c:v>
                </c:pt>
                <c:pt idx="1207">
                  <c:v>6.2914782608695647</c:v>
                </c:pt>
                <c:pt idx="1208">
                  <c:v>6.2880869565217381</c:v>
                </c:pt>
                <c:pt idx="1209">
                  <c:v>6.2883043478260854</c:v>
                </c:pt>
                <c:pt idx="1210">
                  <c:v>6.282347826086955</c:v>
                </c:pt>
                <c:pt idx="1211">
                  <c:v>6.2866956521739104</c:v>
                </c:pt>
                <c:pt idx="1212">
                  <c:v>6.2871739130434765</c:v>
                </c:pt>
                <c:pt idx="1213">
                  <c:v>6.2840869565217385</c:v>
                </c:pt>
                <c:pt idx="1214">
                  <c:v>6.2845652173913047</c:v>
                </c:pt>
                <c:pt idx="1215">
                  <c:v>6.2865217391304347</c:v>
                </c:pt>
                <c:pt idx="1216">
                  <c:v>6.2882608695652173</c:v>
                </c:pt>
                <c:pt idx="1217">
                  <c:v>6.2923043478260867</c:v>
                </c:pt>
                <c:pt idx="1218">
                  <c:v>6.2935217391304334</c:v>
                </c:pt>
                <c:pt idx="1219">
                  <c:v>6.2934782608695627</c:v>
                </c:pt>
                <c:pt idx="1220">
                  <c:v>6.2914347826086949</c:v>
                </c:pt>
                <c:pt idx="1221">
                  <c:v>6.2855217391304334</c:v>
                </c:pt>
                <c:pt idx="1222">
                  <c:v>6.2831304347826071</c:v>
                </c:pt>
                <c:pt idx="1223">
                  <c:v>6.2793043478260859</c:v>
                </c:pt>
                <c:pt idx="1224">
                  <c:v>6.2821739130434784</c:v>
                </c:pt>
                <c:pt idx="1225">
                  <c:v>6.2885217391304344</c:v>
                </c:pt>
                <c:pt idx="1226">
                  <c:v>6.2923043478260867</c:v>
                </c:pt>
                <c:pt idx="1227">
                  <c:v>6.2972608695652168</c:v>
                </c:pt>
                <c:pt idx="1228">
                  <c:v>6.3031304347826076</c:v>
                </c:pt>
                <c:pt idx="1229">
                  <c:v>6.2990434782608702</c:v>
                </c:pt>
                <c:pt idx="1230">
                  <c:v>6.3029999999999999</c:v>
                </c:pt>
                <c:pt idx="1231">
                  <c:v>6.3142173913043482</c:v>
                </c:pt>
                <c:pt idx="1232">
                  <c:v>6.3182173913043487</c:v>
                </c:pt>
                <c:pt idx="1233">
                  <c:v>6.3211739130434799</c:v>
                </c:pt>
                <c:pt idx="1234">
                  <c:v>6.3205217391304354</c:v>
                </c:pt>
                <c:pt idx="1235">
                  <c:v>6.3233913043478269</c:v>
                </c:pt>
                <c:pt idx="1236">
                  <c:v>6.3253478260869569</c:v>
                </c:pt>
                <c:pt idx="1237">
                  <c:v>6.3270434782608707</c:v>
                </c:pt>
                <c:pt idx="1238">
                  <c:v>6.3255652173913042</c:v>
                </c:pt>
                <c:pt idx="1239">
                  <c:v>6.3291304347826101</c:v>
                </c:pt>
                <c:pt idx="1240">
                  <c:v>6.3322608695652187</c:v>
                </c:pt>
                <c:pt idx="1241">
                  <c:v>6.3361304347826097</c:v>
                </c:pt>
                <c:pt idx="1242">
                  <c:v>6.3342173913043496</c:v>
                </c:pt>
                <c:pt idx="1243">
                  <c:v>6.3333913043478276</c:v>
                </c:pt>
                <c:pt idx="1244">
                  <c:v>6.3370869565217394</c:v>
                </c:pt>
                <c:pt idx="1245">
                  <c:v>6.3402608695652187</c:v>
                </c:pt>
                <c:pt idx="1246">
                  <c:v>6.3462173913043474</c:v>
                </c:pt>
                <c:pt idx="1247">
                  <c:v>6.3476956521739121</c:v>
                </c:pt>
                <c:pt idx="1248">
                  <c:v>6.3433913043478256</c:v>
                </c:pt>
                <c:pt idx="1249">
                  <c:v>6.3426086956521734</c:v>
                </c:pt>
                <c:pt idx="1250">
                  <c:v>6.3443043478260863</c:v>
                </c:pt>
                <c:pt idx="1251">
                  <c:v>6.3421739130434789</c:v>
                </c:pt>
                <c:pt idx="1252">
                  <c:v>6.3441739130434778</c:v>
                </c:pt>
                <c:pt idx="1253">
                  <c:v>6.342739130434782</c:v>
                </c:pt>
                <c:pt idx="1254">
                  <c:v>6.3360000000000003</c:v>
                </c:pt>
                <c:pt idx="1255">
                  <c:v>6.336086956521739</c:v>
                </c:pt>
                <c:pt idx="1256">
                  <c:v>6.3382173913043474</c:v>
                </c:pt>
                <c:pt idx="1257">
                  <c:v>6.3421739130434789</c:v>
                </c:pt>
                <c:pt idx="1258">
                  <c:v>6.3443913043478259</c:v>
                </c:pt>
                <c:pt idx="1259">
                  <c:v>6.3479130434782585</c:v>
                </c:pt>
                <c:pt idx="1260">
                  <c:v>6.3503043478260848</c:v>
                </c:pt>
                <c:pt idx="1261">
                  <c:v>6.3520434782608683</c:v>
                </c:pt>
                <c:pt idx="1262">
                  <c:v>6.3529130434782592</c:v>
                </c:pt>
                <c:pt idx="1263">
                  <c:v>6.3547391304347824</c:v>
                </c:pt>
                <c:pt idx="1264">
                  <c:v>6.3488695652173917</c:v>
                </c:pt>
                <c:pt idx="1265">
                  <c:v>6.3487826086956529</c:v>
                </c:pt>
                <c:pt idx="1266">
                  <c:v>6.3496521739130438</c:v>
                </c:pt>
                <c:pt idx="1267">
                  <c:v>6.3499130434782609</c:v>
                </c:pt>
                <c:pt idx="1268">
                  <c:v>6.3483043478260868</c:v>
                </c:pt>
                <c:pt idx="1269">
                  <c:v>6.3505217391304356</c:v>
                </c:pt>
                <c:pt idx="1270">
                  <c:v>6.3509565217391319</c:v>
                </c:pt>
                <c:pt idx="1271">
                  <c:v>6.352304347826089</c:v>
                </c:pt>
                <c:pt idx="1272">
                  <c:v>6.3548695652173928</c:v>
                </c:pt>
                <c:pt idx="1273">
                  <c:v>6.351739130434785</c:v>
                </c:pt>
                <c:pt idx="1274">
                  <c:v>6.3483478260869566</c:v>
                </c:pt>
                <c:pt idx="1275">
                  <c:v>6.3468260869565221</c:v>
                </c:pt>
                <c:pt idx="1276">
                  <c:v>6.3435217391304342</c:v>
                </c:pt>
                <c:pt idx="1277">
                  <c:v>6.3431304347826076</c:v>
                </c:pt>
                <c:pt idx="1278">
                  <c:v>6.3440869565217373</c:v>
                </c:pt>
                <c:pt idx="1279">
                  <c:v>6.3476086956521725</c:v>
                </c:pt>
                <c:pt idx="1280">
                  <c:v>6.3498695652173911</c:v>
                </c:pt>
                <c:pt idx="1281">
                  <c:v>6.3513478260869558</c:v>
                </c:pt>
                <c:pt idx="1282">
                  <c:v>6.3492608695652164</c:v>
                </c:pt>
                <c:pt idx="1283">
                  <c:v>6.344608695652175</c:v>
                </c:pt>
                <c:pt idx="1284">
                  <c:v>6.3430869565217387</c:v>
                </c:pt>
                <c:pt idx="1285">
                  <c:v>6.3397826086956517</c:v>
                </c:pt>
                <c:pt idx="1286">
                  <c:v>6.3404782608695651</c:v>
                </c:pt>
                <c:pt idx="1287">
                  <c:v>6.3476086956521742</c:v>
                </c:pt>
                <c:pt idx="1288">
                  <c:v>6.3514347826086954</c:v>
                </c:pt>
                <c:pt idx="1289">
                  <c:v>6.3519565217391287</c:v>
                </c:pt>
                <c:pt idx="1290">
                  <c:v>6.3558260869565206</c:v>
                </c:pt>
                <c:pt idx="1291">
                  <c:v>6.3635652173913027</c:v>
                </c:pt>
                <c:pt idx="1292">
                  <c:v>6.3645217391304341</c:v>
                </c:pt>
                <c:pt idx="1293">
                  <c:v>6.3646956521739124</c:v>
                </c:pt>
                <c:pt idx="1294">
                  <c:v>6.3699999999999992</c:v>
                </c:pt>
                <c:pt idx="1295">
                  <c:v>6.3714347826086959</c:v>
                </c:pt>
                <c:pt idx="1296">
                  <c:v>6.3715217391304346</c:v>
                </c:pt>
                <c:pt idx="1297">
                  <c:v>6.3716956521739121</c:v>
                </c:pt>
                <c:pt idx="1298">
                  <c:v>6.3755652173913049</c:v>
                </c:pt>
                <c:pt idx="1299">
                  <c:v>6.3780869565217406</c:v>
                </c:pt>
                <c:pt idx="1300">
                  <c:v>6.3809565217391295</c:v>
                </c:pt>
                <c:pt idx="1301">
                  <c:v>6.383304347826086</c:v>
                </c:pt>
                <c:pt idx="1302">
                  <c:v>6.3813043478260862</c:v>
                </c:pt>
                <c:pt idx="1303">
                  <c:v>6.3796086956521734</c:v>
                </c:pt>
                <c:pt idx="1304">
                  <c:v>6.3808695652173908</c:v>
                </c:pt>
                <c:pt idx="1305">
                  <c:v>6.3849130434782611</c:v>
                </c:pt>
                <c:pt idx="1306">
                  <c:v>6.3927391304347836</c:v>
                </c:pt>
                <c:pt idx="1307">
                  <c:v>6.4006521739130449</c:v>
                </c:pt>
                <c:pt idx="1308">
                  <c:v>6.4066086956521744</c:v>
                </c:pt>
                <c:pt idx="1309">
                  <c:v>6.4058260869565222</c:v>
                </c:pt>
                <c:pt idx="1310">
                  <c:v>6.4049565217391313</c:v>
                </c:pt>
                <c:pt idx="1311">
                  <c:v>6.4076956521739135</c:v>
                </c:pt>
                <c:pt idx="1312">
                  <c:v>6.4104347826086965</c:v>
                </c:pt>
                <c:pt idx="1313">
                  <c:v>6.4121739130434774</c:v>
                </c:pt>
                <c:pt idx="1314">
                  <c:v>6.4083478260869553</c:v>
                </c:pt>
                <c:pt idx="1315">
                  <c:v>6.4057391304347808</c:v>
                </c:pt>
                <c:pt idx="1316">
                  <c:v>6.4096086956521736</c:v>
                </c:pt>
                <c:pt idx="1317">
                  <c:v>6.4092608695652169</c:v>
                </c:pt>
                <c:pt idx="1318">
                  <c:v>6.4098695652173907</c:v>
                </c:pt>
                <c:pt idx="1319">
                  <c:v>6.4142173913043488</c:v>
                </c:pt>
                <c:pt idx="1320">
                  <c:v>6.4182173913043474</c:v>
                </c:pt>
                <c:pt idx="1321">
                  <c:v>6.4169565217391309</c:v>
                </c:pt>
                <c:pt idx="1322">
                  <c:v>6.420260869565217</c:v>
                </c:pt>
                <c:pt idx="1323">
                  <c:v>6.4230000000000009</c:v>
                </c:pt>
                <c:pt idx="1324">
                  <c:v>6.4160434782608702</c:v>
                </c:pt>
                <c:pt idx="1325">
                  <c:v>6.4143913043478253</c:v>
                </c:pt>
                <c:pt idx="1326">
                  <c:v>6.4156956521739117</c:v>
                </c:pt>
                <c:pt idx="1327">
                  <c:v>6.4163043478260855</c:v>
                </c:pt>
                <c:pt idx="1328">
                  <c:v>6.4174782608695633</c:v>
                </c:pt>
                <c:pt idx="1329">
                  <c:v>6.4185217391304334</c:v>
                </c:pt>
                <c:pt idx="1330">
                  <c:v>6.4167826086956499</c:v>
                </c:pt>
                <c:pt idx="1331">
                  <c:v>6.4123913043478238</c:v>
                </c:pt>
                <c:pt idx="1332">
                  <c:v>6.41178260869565</c:v>
                </c:pt>
                <c:pt idx="1333">
                  <c:v>6.40786956521739</c:v>
                </c:pt>
                <c:pt idx="1334">
                  <c:v>6.4054347826086939</c:v>
                </c:pt>
                <c:pt idx="1335">
                  <c:v>6.4029999999999987</c:v>
                </c:pt>
                <c:pt idx="1336">
                  <c:v>6.3999565217391297</c:v>
                </c:pt>
                <c:pt idx="1337">
                  <c:v>6.4024347826086956</c:v>
                </c:pt>
                <c:pt idx="1338">
                  <c:v>6.4074782608695644</c:v>
                </c:pt>
                <c:pt idx="1339">
                  <c:v>6.4083478260869553</c:v>
                </c:pt>
                <c:pt idx="1340">
                  <c:v>6.4120869565217387</c:v>
                </c:pt>
                <c:pt idx="1341">
                  <c:v>6.4163478260869553</c:v>
                </c:pt>
                <c:pt idx="1342">
                  <c:v>6.417521739130434</c:v>
                </c:pt>
                <c:pt idx="1343">
                  <c:v>6.4186956521739127</c:v>
                </c:pt>
                <c:pt idx="1344">
                  <c:v>6.4197826086956526</c:v>
                </c:pt>
                <c:pt idx="1345">
                  <c:v>6.4172608695652169</c:v>
                </c:pt>
                <c:pt idx="1346">
                  <c:v>6.4152608695652154</c:v>
                </c:pt>
                <c:pt idx="1347">
                  <c:v>6.420043478260868</c:v>
                </c:pt>
                <c:pt idx="1348">
                  <c:v>6.4212173913043475</c:v>
                </c:pt>
                <c:pt idx="1349">
                  <c:v>6.4189999999999996</c:v>
                </c:pt>
                <c:pt idx="1350">
                  <c:v>6.4165217391304337</c:v>
                </c:pt>
                <c:pt idx="1351">
                  <c:v>6.4179565217391312</c:v>
                </c:pt>
                <c:pt idx="1352">
                  <c:v>6.4182608695652172</c:v>
                </c:pt>
                <c:pt idx="1353">
                  <c:v>6.415565217391304</c:v>
                </c:pt>
                <c:pt idx="1354">
                  <c:v>6.4167391304347845</c:v>
                </c:pt>
                <c:pt idx="1355">
                  <c:v>6.4173913043478281</c:v>
                </c:pt>
                <c:pt idx="1356">
                  <c:v>6.4209565217391322</c:v>
                </c:pt>
                <c:pt idx="1357">
                  <c:v>6.4226956521739131</c:v>
                </c:pt>
                <c:pt idx="1358">
                  <c:v>6.4276956521739121</c:v>
                </c:pt>
                <c:pt idx="1359">
                  <c:v>6.4282173913043472</c:v>
                </c:pt>
                <c:pt idx="1360">
                  <c:v>6.4278695652173914</c:v>
                </c:pt>
                <c:pt idx="1361">
                  <c:v>6.4299565217391308</c:v>
                </c:pt>
                <c:pt idx="1362">
                  <c:v>6.4286521739130453</c:v>
                </c:pt>
                <c:pt idx="1363">
                  <c:v>6.4226521739130433</c:v>
                </c:pt>
                <c:pt idx="1364">
                  <c:v>6.4177391304347831</c:v>
                </c:pt>
                <c:pt idx="1365">
                  <c:v>6.413913043478261</c:v>
                </c:pt>
                <c:pt idx="1366">
                  <c:v>6.4124782608695652</c:v>
                </c:pt>
                <c:pt idx="1367">
                  <c:v>6.4077826086956531</c:v>
                </c:pt>
                <c:pt idx="1368">
                  <c:v>6.4040869565217395</c:v>
                </c:pt>
                <c:pt idx="1369">
                  <c:v>6.4046521739130444</c:v>
                </c:pt>
                <c:pt idx="1370">
                  <c:v>6.4093043478260876</c:v>
                </c:pt>
                <c:pt idx="1371">
                  <c:v>6.4142608695652159</c:v>
                </c:pt>
                <c:pt idx="1372">
                  <c:v>6.4202173913043472</c:v>
                </c:pt>
                <c:pt idx="1373">
                  <c:v>6.4247391304347818</c:v>
                </c:pt>
                <c:pt idx="1374">
                  <c:v>6.4244782608695656</c:v>
                </c:pt>
                <c:pt idx="1375">
                  <c:v>6.4246956521739147</c:v>
                </c:pt>
                <c:pt idx="1376">
                  <c:v>6.427391304347827</c:v>
                </c:pt>
                <c:pt idx="1377">
                  <c:v>6.4330434782608714</c:v>
                </c:pt>
                <c:pt idx="1378">
                  <c:v>6.4374782608695673</c:v>
                </c:pt>
                <c:pt idx="1379">
                  <c:v>6.4366086956521755</c:v>
                </c:pt>
                <c:pt idx="1380">
                  <c:v>6.4377391304347844</c:v>
                </c:pt>
                <c:pt idx="1381">
                  <c:v>6.4365652173913066</c:v>
                </c:pt>
                <c:pt idx="1382">
                  <c:v>6.4358695652173932</c:v>
                </c:pt>
                <c:pt idx="1383">
                  <c:v>6.4372173913043493</c:v>
                </c:pt>
                <c:pt idx="1384">
                  <c:v>6.4330869565217395</c:v>
                </c:pt>
                <c:pt idx="1385">
                  <c:v>6.4319130434782608</c:v>
                </c:pt>
                <c:pt idx="1386">
                  <c:v>6.4320000000000004</c:v>
                </c:pt>
                <c:pt idx="1387">
                  <c:v>6.4350869565217392</c:v>
                </c:pt>
                <c:pt idx="1388">
                  <c:v>6.4383913043478262</c:v>
                </c:pt>
                <c:pt idx="1389">
                  <c:v>6.4395217391304351</c:v>
                </c:pt>
                <c:pt idx="1390">
                  <c:v>6.4440000000000008</c:v>
                </c:pt>
                <c:pt idx="1391">
                  <c:v>6.4526521739130436</c:v>
                </c:pt>
                <c:pt idx="1392">
                  <c:v>6.4569565217391309</c:v>
                </c:pt>
                <c:pt idx="1393">
                  <c:v>6.4580000000000011</c:v>
                </c:pt>
                <c:pt idx="1394">
                  <c:v>6.4556956521739126</c:v>
                </c:pt>
                <c:pt idx="1395">
                  <c:v>6.4510434782608694</c:v>
                </c:pt>
                <c:pt idx="1396">
                  <c:v>6.4509565217391298</c:v>
                </c:pt>
                <c:pt idx="1397">
                  <c:v>6.4507826086956532</c:v>
                </c:pt>
                <c:pt idx="1398">
                  <c:v>6.4540000000000015</c:v>
                </c:pt>
                <c:pt idx="1399">
                  <c:v>6.4561739130434788</c:v>
                </c:pt>
                <c:pt idx="1400">
                  <c:v>6.4516956521739131</c:v>
                </c:pt>
                <c:pt idx="1401">
                  <c:v>6.4489999999999998</c:v>
                </c:pt>
                <c:pt idx="1402">
                  <c:v>6.4518260869565207</c:v>
                </c:pt>
                <c:pt idx="1403">
                  <c:v>6.4516086956521743</c:v>
                </c:pt>
                <c:pt idx="1404">
                  <c:v>6.4565217391304346</c:v>
                </c:pt>
                <c:pt idx="1405">
                  <c:v>6.4581739130434777</c:v>
                </c:pt>
                <c:pt idx="1406">
                  <c:v>6.4541739130434772</c:v>
                </c:pt>
                <c:pt idx="1407">
                  <c:v>6.4565652173913035</c:v>
                </c:pt>
                <c:pt idx="1408">
                  <c:v>6.4601739130434774</c:v>
                </c:pt>
                <c:pt idx="1409">
                  <c:v>6.467434782608696</c:v>
                </c:pt>
                <c:pt idx="1410">
                  <c:v>6.4715217391304352</c:v>
                </c:pt>
                <c:pt idx="1411">
                  <c:v>6.4766086956521738</c:v>
                </c:pt>
                <c:pt idx="1412">
                  <c:v>6.4776086956521732</c:v>
                </c:pt>
                <c:pt idx="1413">
                  <c:v>6.4798695652173901</c:v>
                </c:pt>
                <c:pt idx="1414">
                  <c:v>6.4831739130434798</c:v>
                </c:pt>
                <c:pt idx="1415">
                  <c:v>6.4779130434782619</c:v>
                </c:pt>
                <c:pt idx="1416">
                  <c:v>6.4702608695652177</c:v>
                </c:pt>
                <c:pt idx="1417">
                  <c:v>6.4708260869565217</c:v>
                </c:pt>
                <c:pt idx="1418">
                  <c:v>6.4722608695652175</c:v>
                </c:pt>
                <c:pt idx="1419">
                  <c:v>6.4693913043478268</c:v>
                </c:pt>
                <c:pt idx="1420">
                  <c:v>6.4703478260869582</c:v>
                </c:pt>
                <c:pt idx="1421">
                  <c:v>6.4698260869565232</c:v>
                </c:pt>
                <c:pt idx="1422">
                  <c:v>6.4719999999999995</c:v>
                </c:pt>
                <c:pt idx="1423">
                  <c:v>6.4773043478260872</c:v>
                </c:pt>
                <c:pt idx="1424">
                  <c:v>6.4793478260869568</c:v>
                </c:pt>
                <c:pt idx="1425">
                  <c:v>6.4776956521739129</c:v>
                </c:pt>
                <c:pt idx="1426">
                  <c:v>6.4755217391304356</c:v>
                </c:pt>
                <c:pt idx="1427">
                  <c:v>6.4688260869565228</c:v>
                </c:pt>
                <c:pt idx="1428">
                  <c:v>6.4672608695652167</c:v>
                </c:pt>
                <c:pt idx="1429">
                  <c:v>6.4689565217391314</c:v>
                </c:pt>
                <c:pt idx="1430">
                  <c:v>6.4686956521739134</c:v>
                </c:pt>
                <c:pt idx="1431">
                  <c:v>6.4637391304347833</c:v>
                </c:pt>
                <c:pt idx="1432">
                  <c:v>6.4588260869565213</c:v>
                </c:pt>
                <c:pt idx="1433">
                  <c:v>6.4519130434782612</c:v>
                </c:pt>
                <c:pt idx="1434">
                  <c:v>6.4503478260869569</c:v>
                </c:pt>
                <c:pt idx="1435">
                  <c:v>6.4536956521739146</c:v>
                </c:pt>
                <c:pt idx="1436">
                  <c:v>6.4564347826086967</c:v>
                </c:pt>
                <c:pt idx="1437">
                  <c:v>6.4560434782608693</c:v>
                </c:pt>
                <c:pt idx="1438">
                  <c:v>6.4582173913043475</c:v>
                </c:pt>
                <c:pt idx="1439">
                  <c:v>6.4631304347826077</c:v>
                </c:pt>
                <c:pt idx="1440">
                  <c:v>6.4638260869565212</c:v>
                </c:pt>
                <c:pt idx="1441">
                  <c:v>6.4641304347826081</c:v>
                </c:pt>
                <c:pt idx="1442">
                  <c:v>6.4650869565217395</c:v>
                </c:pt>
                <c:pt idx="1443">
                  <c:v>6.4681739130434783</c:v>
                </c:pt>
                <c:pt idx="1444">
                  <c:v>6.4735652173913039</c:v>
                </c:pt>
                <c:pt idx="1445">
                  <c:v>6.4761304347826094</c:v>
                </c:pt>
                <c:pt idx="1446">
                  <c:v>6.4756956521739131</c:v>
                </c:pt>
                <c:pt idx="1447">
                  <c:v>6.478173913043479</c:v>
                </c:pt>
                <c:pt idx="1448">
                  <c:v>6.4833043478260874</c:v>
                </c:pt>
                <c:pt idx="1449">
                  <c:v>6.4873913043478266</c:v>
                </c:pt>
                <c:pt idx="1450">
                  <c:v>6.4947391304347821</c:v>
                </c:pt>
                <c:pt idx="1451">
                  <c:v>6.5002173913043473</c:v>
                </c:pt>
                <c:pt idx="1452">
                  <c:v>6.5019130434782602</c:v>
                </c:pt>
                <c:pt idx="1453">
                  <c:v>6.5023913043478263</c:v>
                </c:pt>
                <c:pt idx="1454">
                  <c:v>6.5035652173913041</c:v>
                </c:pt>
                <c:pt idx="1455">
                  <c:v>6.5060000000000011</c:v>
                </c:pt>
                <c:pt idx="1456">
                  <c:v>6.511260869565219</c:v>
                </c:pt>
                <c:pt idx="1457">
                  <c:v>6.5070434782608695</c:v>
                </c:pt>
                <c:pt idx="1458">
                  <c:v>6.5073478260869582</c:v>
                </c:pt>
                <c:pt idx="1459">
                  <c:v>6.516260869565218</c:v>
                </c:pt>
                <c:pt idx="1460">
                  <c:v>6.5191739130434794</c:v>
                </c:pt>
                <c:pt idx="1461">
                  <c:v>6.5219565217391313</c:v>
                </c:pt>
                <c:pt idx="1462">
                  <c:v>6.5280000000000014</c:v>
                </c:pt>
                <c:pt idx="1463">
                  <c:v>6.5328260869565229</c:v>
                </c:pt>
                <c:pt idx="1464">
                  <c:v>6.53308695652174</c:v>
                </c:pt>
                <c:pt idx="1465">
                  <c:v>6.5368695652173932</c:v>
                </c:pt>
                <c:pt idx="1466">
                  <c:v>6.5387826086956533</c:v>
                </c:pt>
                <c:pt idx="1467">
                  <c:v>6.5355217391304361</c:v>
                </c:pt>
                <c:pt idx="1468">
                  <c:v>6.531391304347828</c:v>
                </c:pt>
                <c:pt idx="1469">
                  <c:v>6.5307391304347844</c:v>
                </c:pt>
                <c:pt idx="1470">
                  <c:v>6.5246086956521729</c:v>
                </c:pt>
                <c:pt idx="1471">
                  <c:v>6.5221739130434777</c:v>
                </c:pt>
                <c:pt idx="1472">
                  <c:v>6.5237391304347812</c:v>
                </c:pt>
                <c:pt idx="1473">
                  <c:v>6.5223913043478259</c:v>
                </c:pt>
                <c:pt idx="1474">
                  <c:v>6.5208260869565207</c:v>
                </c:pt>
                <c:pt idx="1475">
                  <c:v>6.5200869565217383</c:v>
                </c:pt>
                <c:pt idx="1476">
                  <c:v>6.5230869565217393</c:v>
                </c:pt>
                <c:pt idx="1477">
                  <c:v>6.5243043478260878</c:v>
                </c:pt>
                <c:pt idx="1478">
                  <c:v>6.5290869565217395</c:v>
                </c:pt>
                <c:pt idx="1479">
                  <c:v>6.5343478260869574</c:v>
                </c:pt>
                <c:pt idx="1480">
                  <c:v>6.5411739130434796</c:v>
                </c:pt>
                <c:pt idx="1481">
                  <c:v>6.5442608695652176</c:v>
                </c:pt>
                <c:pt idx="1482">
                  <c:v>6.5371304347826094</c:v>
                </c:pt>
                <c:pt idx="1483">
                  <c:v>6.5334782608695647</c:v>
                </c:pt>
                <c:pt idx="1484">
                  <c:v>6.5323913043478248</c:v>
                </c:pt>
                <c:pt idx="1485">
                  <c:v>6.5292608695652179</c:v>
                </c:pt>
                <c:pt idx="1486">
                  <c:v>6.5307826086956524</c:v>
                </c:pt>
                <c:pt idx="1487">
                  <c:v>6.5406086956521747</c:v>
                </c:pt>
                <c:pt idx="1488">
                  <c:v>6.5456086956521746</c:v>
                </c:pt>
                <c:pt idx="1489">
                  <c:v>6.5463043478260872</c:v>
                </c:pt>
                <c:pt idx="1490">
                  <c:v>6.5503913043478272</c:v>
                </c:pt>
                <c:pt idx="1491">
                  <c:v>6.5569565217391306</c:v>
                </c:pt>
                <c:pt idx="1492">
                  <c:v>6.5589130434782605</c:v>
                </c:pt>
                <c:pt idx="1493">
                  <c:v>6.5678260869565221</c:v>
                </c:pt>
                <c:pt idx="1494">
                  <c:v>6.5723043478260879</c:v>
                </c:pt>
                <c:pt idx="1495">
                  <c:v>6.5707391304347817</c:v>
                </c:pt>
                <c:pt idx="1496">
                  <c:v>6.5699130434782607</c:v>
                </c:pt>
                <c:pt idx="1497">
                  <c:v>6.5743043478260859</c:v>
                </c:pt>
                <c:pt idx="1498">
                  <c:v>6.5814347826086941</c:v>
                </c:pt>
                <c:pt idx="1499">
                  <c:v>6.5826086956521728</c:v>
                </c:pt>
                <c:pt idx="1500">
                  <c:v>6.5862608695652165</c:v>
                </c:pt>
                <c:pt idx="1501">
                  <c:v>6.5843478260869563</c:v>
                </c:pt>
                <c:pt idx="1502">
                  <c:v>6.5791304347826101</c:v>
                </c:pt>
                <c:pt idx="1503">
                  <c:v>6.5791304347826101</c:v>
                </c:pt>
                <c:pt idx="1504">
                  <c:v>6.5760000000000005</c:v>
                </c:pt>
                <c:pt idx="1505">
                  <c:v>6.5752173913043475</c:v>
                </c:pt>
                <c:pt idx="1506">
                  <c:v>6.5760869565217392</c:v>
                </c:pt>
                <c:pt idx="1507">
                  <c:v>6.5793043478260875</c:v>
                </c:pt>
                <c:pt idx="1508">
                  <c:v>6.5765217391304356</c:v>
                </c:pt>
                <c:pt idx="1509">
                  <c:v>6.5674782608695663</c:v>
                </c:pt>
                <c:pt idx="1510">
                  <c:v>6.5545652173913052</c:v>
                </c:pt>
                <c:pt idx="1511">
                  <c:v>6.5456956521739125</c:v>
                </c:pt>
                <c:pt idx="1512">
                  <c:v>6.5379999999999994</c:v>
                </c:pt>
                <c:pt idx="1513">
                  <c:v>6.5281739130434779</c:v>
                </c:pt>
                <c:pt idx="1514">
                  <c:v>6.5254347826086976</c:v>
                </c:pt>
                <c:pt idx="1515">
                  <c:v>6.5263043478260876</c:v>
                </c:pt>
                <c:pt idx="1516">
                  <c:v>6.5263913043478272</c:v>
                </c:pt>
                <c:pt idx="1517">
                  <c:v>6.525913043478262</c:v>
                </c:pt>
                <c:pt idx="1518">
                  <c:v>6.5282173913043477</c:v>
                </c:pt>
                <c:pt idx="1519">
                  <c:v>6.5308260869565222</c:v>
                </c:pt>
                <c:pt idx="1520">
                  <c:v>6.5348695652173907</c:v>
                </c:pt>
                <c:pt idx="1521">
                  <c:v>6.5340000000000007</c:v>
                </c:pt>
                <c:pt idx="1522">
                  <c:v>6.5296956521739142</c:v>
                </c:pt>
                <c:pt idx="1523">
                  <c:v>6.5271739130434785</c:v>
                </c:pt>
                <c:pt idx="1524">
                  <c:v>6.5253043478260864</c:v>
                </c:pt>
                <c:pt idx="1525">
                  <c:v>6.5321739130434775</c:v>
                </c:pt>
                <c:pt idx="1526">
                  <c:v>6.5367391304347828</c:v>
                </c:pt>
                <c:pt idx="1527">
                  <c:v>6.5360434782608703</c:v>
                </c:pt>
                <c:pt idx="1528">
                  <c:v>6.5374347826086963</c:v>
                </c:pt>
                <c:pt idx="1529">
                  <c:v>6.5379999999999994</c:v>
                </c:pt>
                <c:pt idx="1530">
                  <c:v>6.541695652173912</c:v>
                </c:pt>
                <c:pt idx="1531">
                  <c:v>6.5478695652173897</c:v>
                </c:pt>
                <c:pt idx="1532">
                  <c:v>6.5536521739130427</c:v>
                </c:pt>
                <c:pt idx="1533">
                  <c:v>6.5596956521739127</c:v>
                </c:pt>
                <c:pt idx="1534">
                  <c:v>6.5669130434782614</c:v>
                </c:pt>
                <c:pt idx="1535">
                  <c:v>6.5733043478260882</c:v>
                </c:pt>
                <c:pt idx="1536">
                  <c:v>6.5801304347826104</c:v>
                </c:pt>
                <c:pt idx="1537">
                  <c:v>6.5799565217391303</c:v>
                </c:pt>
                <c:pt idx="1538">
                  <c:v>6.5792608695652177</c:v>
                </c:pt>
                <c:pt idx="1539">
                  <c:v>6.5738260869565224</c:v>
                </c:pt>
                <c:pt idx="1540">
                  <c:v>6.5706521739130439</c:v>
                </c:pt>
                <c:pt idx="1541">
                  <c:v>6.5701304347826088</c:v>
                </c:pt>
                <c:pt idx="1542">
                  <c:v>6.5731304347826081</c:v>
                </c:pt>
                <c:pt idx="1543">
                  <c:v>6.5720869565217388</c:v>
                </c:pt>
                <c:pt idx="1544">
                  <c:v>6.572608695652173</c:v>
                </c:pt>
                <c:pt idx="1545">
                  <c:v>6.5800869565217397</c:v>
                </c:pt>
                <c:pt idx="1546">
                  <c:v>6.5840869565217393</c:v>
                </c:pt>
                <c:pt idx="1547">
                  <c:v>6.5841739130434771</c:v>
                </c:pt>
                <c:pt idx="1548">
                  <c:v>6.5825217391304331</c:v>
                </c:pt>
                <c:pt idx="1549">
                  <c:v>6.5773043478260869</c:v>
                </c:pt>
                <c:pt idx="1550">
                  <c:v>6.5784347826086957</c:v>
                </c:pt>
                <c:pt idx="1551">
                  <c:v>6.580565217391305</c:v>
                </c:pt>
                <c:pt idx="1552">
                  <c:v>6.5819999999999999</c:v>
                </c:pt>
                <c:pt idx="1553">
                  <c:v>6.581652173913044</c:v>
                </c:pt>
                <c:pt idx="1554">
                  <c:v>6.5782608695652183</c:v>
                </c:pt>
                <c:pt idx="1555">
                  <c:v>6.5821304347826093</c:v>
                </c:pt>
                <c:pt idx="1556">
                  <c:v>6.5850869565217387</c:v>
                </c:pt>
                <c:pt idx="1557">
                  <c:v>6.5850869565217405</c:v>
                </c:pt>
                <c:pt idx="1558">
                  <c:v>6.5840869565217419</c:v>
                </c:pt>
                <c:pt idx="1559">
                  <c:v>6.5826086956521754</c:v>
                </c:pt>
                <c:pt idx="1560">
                  <c:v>6.580565217391305</c:v>
                </c:pt>
                <c:pt idx="1561">
                  <c:v>6.5816956521739129</c:v>
                </c:pt>
                <c:pt idx="1562">
                  <c:v>6.583086956521738</c:v>
                </c:pt>
                <c:pt idx="1563">
                  <c:v>6.5819565217391309</c:v>
                </c:pt>
                <c:pt idx="1564">
                  <c:v>6.5840869565217393</c:v>
                </c:pt>
                <c:pt idx="1565">
                  <c:v>6.5819130434782602</c:v>
                </c:pt>
                <c:pt idx="1566">
                  <c:v>6.5775652173913048</c:v>
                </c:pt>
                <c:pt idx="1567">
                  <c:v>6.5755652173913042</c:v>
                </c:pt>
                <c:pt idx="1568">
                  <c:v>6.5753913043478249</c:v>
                </c:pt>
                <c:pt idx="1569">
                  <c:v>6.5739565217391291</c:v>
                </c:pt>
                <c:pt idx="1570">
                  <c:v>6.5763478260869563</c:v>
                </c:pt>
                <c:pt idx="1571">
                  <c:v>6.5693478260869576</c:v>
                </c:pt>
                <c:pt idx="1572">
                  <c:v>6.567826086956523</c:v>
                </c:pt>
                <c:pt idx="1573">
                  <c:v>6.5732173913043486</c:v>
                </c:pt>
                <c:pt idx="1574">
                  <c:v>6.5712173913043497</c:v>
                </c:pt>
                <c:pt idx="1575">
                  <c:v>6.5652173913043477</c:v>
                </c:pt>
                <c:pt idx="1576">
                  <c:v>6.5628260869565223</c:v>
                </c:pt>
                <c:pt idx="1577">
                  <c:v>6.5623913043478277</c:v>
                </c:pt>
                <c:pt idx="1578">
                  <c:v>6.5583478260869574</c:v>
                </c:pt>
                <c:pt idx="1579">
                  <c:v>6.5577826086956517</c:v>
                </c:pt>
                <c:pt idx="1580">
                  <c:v>6.554913043478261</c:v>
                </c:pt>
                <c:pt idx="1581">
                  <c:v>6.551000000000001</c:v>
                </c:pt>
                <c:pt idx="1582">
                  <c:v>6.5470434782608704</c:v>
                </c:pt>
                <c:pt idx="1583">
                  <c:v>6.5511304347826105</c:v>
                </c:pt>
                <c:pt idx="1584">
                  <c:v>6.5540434782608719</c:v>
                </c:pt>
                <c:pt idx="1585">
                  <c:v>6.5573913043478269</c:v>
                </c:pt>
                <c:pt idx="1586">
                  <c:v>6.5629565217391308</c:v>
                </c:pt>
                <c:pt idx="1587">
                  <c:v>6.5651739130434779</c:v>
                </c:pt>
                <c:pt idx="1588">
                  <c:v>6.5632173913043479</c:v>
                </c:pt>
                <c:pt idx="1589">
                  <c:v>6.5660434782608714</c:v>
                </c:pt>
                <c:pt idx="1590">
                  <c:v>6.5641304347826095</c:v>
                </c:pt>
                <c:pt idx="1591">
                  <c:v>6.5577826086956525</c:v>
                </c:pt>
                <c:pt idx="1592">
                  <c:v>6.5569130434782608</c:v>
                </c:pt>
                <c:pt idx="1593">
                  <c:v>6.5563913043478257</c:v>
                </c:pt>
                <c:pt idx="1594">
                  <c:v>6.5595652173913033</c:v>
                </c:pt>
                <c:pt idx="1595">
                  <c:v>6.5641304347826086</c:v>
                </c:pt>
                <c:pt idx="1596">
                  <c:v>6.5631304347826083</c:v>
                </c:pt>
                <c:pt idx="1597">
                  <c:v>6.5638695652173906</c:v>
                </c:pt>
                <c:pt idx="1598">
                  <c:v>6.5686956521739122</c:v>
                </c:pt>
                <c:pt idx="1599">
                  <c:v>6.5729130434782617</c:v>
                </c:pt>
                <c:pt idx="1600">
                  <c:v>6.5797826086956528</c:v>
                </c:pt>
                <c:pt idx="1601">
                  <c:v>6.5821739130434791</c:v>
                </c:pt>
                <c:pt idx="1602">
                  <c:v>6.587173913043479</c:v>
                </c:pt>
                <c:pt idx="1603">
                  <c:v>6.5896956521739138</c:v>
                </c:pt>
                <c:pt idx="1604">
                  <c:v>6.5930000000000009</c:v>
                </c:pt>
                <c:pt idx="1605">
                  <c:v>6.5985652173913039</c:v>
                </c:pt>
                <c:pt idx="1606">
                  <c:v>6.5965217391304334</c:v>
                </c:pt>
                <c:pt idx="1607">
                  <c:v>6.5960869565217397</c:v>
                </c:pt>
                <c:pt idx="1608">
                  <c:v>6.6016956521739134</c:v>
                </c:pt>
                <c:pt idx="1609">
                  <c:v>6.6066956521739133</c:v>
                </c:pt>
                <c:pt idx="1610">
                  <c:v>6.6078260869565213</c:v>
                </c:pt>
                <c:pt idx="1611">
                  <c:v>6.6119130434782605</c:v>
                </c:pt>
                <c:pt idx="1612">
                  <c:v>6.6151739130434768</c:v>
                </c:pt>
                <c:pt idx="1613">
                  <c:v>6.6197391304347812</c:v>
                </c:pt>
                <c:pt idx="1614">
                  <c:v>6.622304347826085</c:v>
                </c:pt>
                <c:pt idx="1615">
                  <c:v>6.6243043478260875</c:v>
                </c:pt>
                <c:pt idx="1616">
                  <c:v>6.6273043478260867</c:v>
                </c:pt>
                <c:pt idx="1617">
                  <c:v>6.634652173913044</c:v>
                </c:pt>
                <c:pt idx="1618">
                  <c:v>6.6324347826086951</c:v>
                </c:pt>
                <c:pt idx="1619">
                  <c:v>6.6292608695652175</c:v>
                </c:pt>
                <c:pt idx="1620">
                  <c:v>6.6323043478260875</c:v>
                </c:pt>
                <c:pt idx="1621">
                  <c:v>6.6337826086956531</c:v>
                </c:pt>
                <c:pt idx="1622">
                  <c:v>6.6272608695652195</c:v>
                </c:pt>
                <c:pt idx="1623">
                  <c:v>6.6189999999999998</c:v>
                </c:pt>
                <c:pt idx="1624">
                  <c:v>6.6177826086956522</c:v>
                </c:pt>
                <c:pt idx="1625">
                  <c:v>6.6151739130434786</c:v>
                </c:pt>
                <c:pt idx="1626">
                  <c:v>6.6231739130434786</c:v>
                </c:pt>
                <c:pt idx="1627">
                  <c:v>6.6303478260869557</c:v>
                </c:pt>
                <c:pt idx="1628">
                  <c:v>6.6314782608695655</c:v>
                </c:pt>
                <c:pt idx="1629">
                  <c:v>6.6345217391304336</c:v>
                </c:pt>
                <c:pt idx="1630">
                  <c:v>6.6363913043478258</c:v>
                </c:pt>
                <c:pt idx="1631">
                  <c:v>6.6325217391304347</c:v>
                </c:pt>
                <c:pt idx="1632">
                  <c:v>6.6244782608695649</c:v>
                </c:pt>
                <c:pt idx="1633">
                  <c:v>6.6242608695652168</c:v>
                </c:pt>
                <c:pt idx="1634">
                  <c:v>6.6218260869565224</c:v>
                </c:pt>
                <c:pt idx="1635">
                  <c:v>6.6166956521739131</c:v>
                </c:pt>
                <c:pt idx="1636">
                  <c:v>6.6190869565217394</c:v>
                </c:pt>
                <c:pt idx="1637">
                  <c:v>6.6196086956521745</c:v>
                </c:pt>
                <c:pt idx="1638">
                  <c:v>6.6253043478260869</c:v>
                </c:pt>
                <c:pt idx="1639">
                  <c:v>6.6275217391304357</c:v>
                </c:pt>
                <c:pt idx="1640">
                  <c:v>6.6248260869565225</c:v>
                </c:pt>
                <c:pt idx="1641">
                  <c:v>6.6276956521739132</c:v>
                </c:pt>
                <c:pt idx="1642">
                  <c:v>6.6290434782608694</c:v>
                </c:pt>
                <c:pt idx="1643">
                  <c:v>6.628043478260869</c:v>
                </c:pt>
                <c:pt idx="1644">
                  <c:v>6.6297391304347819</c:v>
                </c:pt>
                <c:pt idx="1645">
                  <c:v>6.6401304347826082</c:v>
                </c:pt>
                <c:pt idx="1646">
                  <c:v>6.6447391304347816</c:v>
                </c:pt>
                <c:pt idx="1647">
                  <c:v>6.6472173913043493</c:v>
                </c:pt>
                <c:pt idx="1648">
                  <c:v>6.6518695652173907</c:v>
                </c:pt>
                <c:pt idx="1649">
                  <c:v>6.6472608695652173</c:v>
                </c:pt>
                <c:pt idx="1650">
                  <c:v>6.6453478260869572</c:v>
                </c:pt>
                <c:pt idx="1651">
                  <c:v>6.6434782608695668</c:v>
                </c:pt>
                <c:pt idx="1652">
                  <c:v>6.6436956521739132</c:v>
                </c:pt>
                <c:pt idx="1653">
                  <c:v>6.6421739130434787</c:v>
                </c:pt>
                <c:pt idx="1654">
                  <c:v>6.6412608695652171</c:v>
                </c:pt>
                <c:pt idx="1655">
                  <c:v>6.6456521739130432</c:v>
                </c:pt>
                <c:pt idx="1656">
                  <c:v>6.6449130434782608</c:v>
                </c:pt>
                <c:pt idx="1657">
                  <c:v>6.6419565217391314</c:v>
                </c:pt>
                <c:pt idx="1658">
                  <c:v>6.6377391304347828</c:v>
                </c:pt>
                <c:pt idx="1659">
                  <c:v>6.6345217391304345</c:v>
                </c:pt>
                <c:pt idx="1660">
                  <c:v>6.6429999999999998</c:v>
                </c:pt>
                <c:pt idx="1661">
                  <c:v>6.6451304347826081</c:v>
                </c:pt>
                <c:pt idx="1662">
                  <c:v>6.6380434782608688</c:v>
                </c:pt>
                <c:pt idx="1663">
                  <c:v>6.6340434782608693</c:v>
                </c:pt>
                <c:pt idx="1664">
                  <c:v>6.6314347826086966</c:v>
                </c:pt>
                <c:pt idx="1665">
                  <c:v>6.6280000000000019</c:v>
                </c:pt>
                <c:pt idx="1666">
                  <c:v>6.6235652173913051</c:v>
                </c:pt>
                <c:pt idx="1667">
                  <c:v>6.6232608695652173</c:v>
                </c:pt>
                <c:pt idx="1668">
                  <c:v>6.6173913043478247</c:v>
                </c:pt>
                <c:pt idx="1669">
                  <c:v>6.6162173913043469</c:v>
                </c:pt>
                <c:pt idx="1670">
                  <c:v>6.6116956521739114</c:v>
                </c:pt>
                <c:pt idx="1671">
                  <c:v>6.6067391304347822</c:v>
                </c:pt>
                <c:pt idx="1672">
                  <c:v>6.6007826086956518</c:v>
                </c:pt>
                <c:pt idx="1673">
                  <c:v>6.5932608695652162</c:v>
                </c:pt>
                <c:pt idx="1674">
                  <c:v>6.588565217391305</c:v>
                </c:pt>
                <c:pt idx="1675">
                  <c:v>6.5791304347826083</c:v>
                </c:pt>
                <c:pt idx="1676">
                  <c:v>6.5703043478260863</c:v>
                </c:pt>
                <c:pt idx="1677">
                  <c:v>6.5656521739130431</c:v>
                </c:pt>
                <c:pt idx="1678">
                  <c:v>6.5638695652173924</c:v>
                </c:pt>
                <c:pt idx="1679">
                  <c:v>6.5651739130434796</c:v>
                </c:pt>
                <c:pt idx="1680">
                  <c:v>6.5676521739130465</c:v>
                </c:pt>
                <c:pt idx="1681">
                  <c:v>6.5695652173913057</c:v>
                </c:pt>
                <c:pt idx="1682">
                  <c:v>6.571695652173914</c:v>
                </c:pt>
                <c:pt idx="1683">
                  <c:v>6.5686086956521743</c:v>
                </c:pt>
                <c:pt idx="1684">
                  <c:v>6.5645217391304342</c:v>
                </c:pt>
                <c:pt idx="1685">
                  <c:v>6.5649565217391306</c:v>
                </c:pt>
                <c:pt idx="1686">
                  <c:v>6.5670869565217398</c:v>
                </c:pt>
                <c:pt idx="1687">
                  <c:v>6.5695217391304341</c:v>
                </c:pt>
                <c:pt idx="1688">
                  <c:v>6.5748260869565209</c:v>
                </c:pt>
                <c:pt idx="1689">
                  <c:v>6.5760434782608685</c:v>
                </c:pt>
                <c:pt idx="1690">
                  <c:v>6.5730434782608684</c:v>
                </c:pt>
                <c:pt idx="1691">
                  <c:v>6.5724347826086955</c:v>
                </c:pt>
                <c:pt idx="1692">
                  <c:v>6.5783478260869561</c:v>
                </c:pt>
                <c:pt idx="1693">
                  <c:v>6.5820869565217395</c:v>
                </c:pt>
                <c:pt idx="1694">
                  <c:v>6.5823478260869566</c:v>
                </c:pt>
                <c:pt idx="1695">
                  <c:v>6.5903043478260868</c:v>
                </c:pt>
                <c:pt idx="1696">
                  <c:v>6.5994347826086956</c:v>
                </c:pt>
                <c:pt idx="1697">
                  <c:v>6.6041739130434793</c:v>
                </c:pt>
                <c:pt idx="1698">
                  <c:v>6.6133913043478278</c:v>
                </c:pt>
                <c:pt idx="1699">
                  <c:v>6.6179565217391323</c:v>
                </c:pt>
                <c:pt idx="1700">
                  <c:v>6.6168260869565225</c:v>
                </c:pt>
                <c:pt idx="1701">
                  <c:v>6.6178695652173918</c:v>
                </c:pt>
                <c:pt idx="1702">
                  <c:v>6.6185217391304345</c:v>
                </c:pt>
                <c:pt idx="1703">
                  <c:v>6.6161304347826082</c:v>
                </c:pt>
                <c:pt idx="1704">
                  <c:v>6.6226521739130435</c:v>
                </c:pt>
                <c:pt idx="1705">
                  <c:v>6.6192608695652169</c:v>
                </c:pt>
                <c:pt idx="1706">
                  <c:v>6.6097391304347823</c:v>
                </c:pt>
                <c:pt idx="1707">
                  <c:v>6.6115652173913029</c:v>
                </c:pt>
                <c:pt idx="1708">
                  <c:v>6.620043478260869</c:v>
                </c:pt>
                <c:pt idx="1709">
                  <c:v>6.6210869565217374</c:v>
                </c:pt>
                <c:pt idx="1710">
                  <c:v>6.6219565217391292</c:v>
                </c:pt>
                <c:pt idx="1711">
                  <c:v>6.6243913043478271</c:v>
                </c:pt>
                <c:pt idx="1712">
                  <c:v>6.6294347826086959</c:v>
                </c:pt>
                <c:pt idx="1713">
                  <c:v>6.6275217391304331</c:v>
                </c:pt>
                <c:pt idx="1714">
                  <c:v>6.6195217391304348</c:v>
                </c:pt>
                <c:pt idx="1715">
                  <c:v>6.6124347826086947</c:v>
                </c:pt>
                <c:pt idx="1716">
                  <c:v>6.6103478260869561</c:v>
                </c:pt>
                <c:pt idx="1717">
                  <c:v>6.6113913043478254</c:v>
                </c:pt>
                <c:pt idx="1718">
                  <c:v>6.6039565217391303</c:v>
                </c:pt>
                <c:pt idx="1719">
                  <c:v>6.6043913043478266</c:v>
                </c:pt>
                <c:pt idx="1720">
                  <c:v>6.6080000000000005</c:v>
                </c:pt>
                <c:pt idx="1721">
                  <c:v>6.6072608695652191</c:v>
                </c:pt>
                <c:pt idx="1722">
                  <c:v>6.6132608695652184</c:v>
                </c:pt>
                <c:pt idx="1723">
                  <c:v>6.6225217391304367</c:v>
                </c:pt>
                <c:pt idx="1724">
                  <c:v>6.6269130434782628</c:v>
                </c:pt>
                <c:pt idx="1725">
                  <c:v>6.6280000000000019</c:v>
                </c:pt>
                <c:pt idx="1726">
                  <c:v>6.6363043478260879</c:v>
                </c:pt>
                <c:pt idx="1727">
                  <c:v>6.6420000000000012</c:v>
                </c:pt>
                <c:pt idx="1728">
                  <c:v>6.6515217391304358</c:v>
                </c:pt>
                <c:pt idx="1729">
                  <c:v>6.6634782608695664</c:v>
                </c:pt>
                <c:pt idx="1730">
                  <c:v>6.6636086956521741</c:v>
                </c:pt>
                <c:pt idx="1731">
                  <c:v>6.6606956521739127</c:v>
                </c:pt>
                <c:pt idx="1732">
                  <c:v>6.6613478260869554</c:v>
                </c:pt>
                <c:pt idx="1733">
                  <c:v>6.6537826086956509</c:v>
                </c:pt>
                <c:pt idx="1734">
                  <c:v>6.6466956521739116</c:v>
                </c:pt>
                <c:pt idx="1735">
                  <c:v>6.6475217391304344</c:v>
                </c:pt>
                <c:pt idx="1736">
                  <c:v>6.6554782608695646</c:v>
                </c:pt>
                <c:pt idx="1737">
                  <c:v>6.6631739130434786</c:v>
                </c:pt>
                <c:pt idx="1738">
                  <c:v>6.6716956521739146</c:v>
                </c:pt>
                <c:pt idx="1739">
                  <c:v>6.6834347826086971</c:v>
                </c:pt>
                <c:pt idx="1740">
                  <c:v>6.682391304347826</c:v>
                </c:pt>
                <c:pt idx="1741">
                  <c:v>6.6836521739130434</c:v>
                </c:pt>
                <c:pt idx="1742">
                  <c:v>6.6866086956521729</c:v>
                </c:pt>
                <c:pt idx="1743">
                  <c:v>6.706173913043477</c:v>
                </c:pt>
                <c:pt idx="1744">
                  <c:v>6.7072608695652152</c:v>
                </c:pt>
                <c:pt idx="1745">
                  <c:v>6.7076521739130417</c:v>
                </c:pt>
                <c:pt idx="1746">
                  <c:v>6.7086086956521731</c:v>
                </c:pt>
                <c:pt idx="1747">
                  <c:v>6.703913043478261</c:v>
                </c:pt>
                <c:pt idx="1748">
                  <c:v>6.6957826086956542</c:v>
                </c:pt>
                <c:pt idx="1749">
                  <c:v>6.6886086956521753</c:v>
                </c:pt>
                <c:pt idx="1750">
                  <c:v>6.6809565217391311</c:v>
                </c:pt>
                <c:pt idx="1751">
                  <c:v>6.6763043478260862</c:v>
                </c:pt>
                <c:pt idx="1752">
                  <c:v>6.672173913043479</c:v>
                </c:pt>
                <c:pt idx="1753">
                  <c:v>6.6709130434782598</c:v>
                </c:pt>
                <c:pt idx="1754">
                  <c:v>6.6666521739130422</c:v>
                </c:pt>
                <c:pt idx="1755">
                  <c:v>6.6706086956521728</c:v>
                </c:pt>
                <c:pt idx="1756">
                  <c:v>6.6810869565217397</c:v>
                </c:pt>
                <c:pt idx="1757">
                  <c:v>6.6904347826086967</c:v>
                </c:pt>
                <c:pt idx="1758">
                  <c:v>6.6866956521739134</c:v>
                </c:pt>
                <c:pt idx="1759">
                  <c:v>6.6830869565217386</c:v>
                </c:pt>
                <c:pt idx="1760">
                  <c:v>6.6860434782608671</c:v>
                </c:pt>
                <c:pt idx="1761">
                  <c:v>6.685478260869564</c:v>
                </c:pt>
                <c:pt idx="1762">
                  <c:v>6.6739565217391297</c:v>
                </c:pt>
                <c:pt idx="1763">
                  <c:v>6.674913043478262</c:v>
                </c:pt>
                <c:pt idx="1764">
                  <c:v>6.6786086956521755</c:v>
                </c:pt>
                <c:pt idx="1765">
                  <c:v>6.6679130434782623</c:v>
                </c:pt>
                <c:pt idx="1766">
                  <c:v>6.6478695652173929</c:v>
                </c:pt>
                <c:pt idx="1767">
                  <c:v>6.6466956521739124</c:v>
                </c:pt>
                <c:pt idx="1768">
                  <c:v>6.6438695652173916</c:v>
                </c:pt>
                <c:pt idx="1769">
                  <c:v>6.6436521739130434</c:v>
                </c:pt>
                <c:pt idx="1770">
                  <c:v>6.6446956521739144</c:v>
                </c:pt>
                <c:pt idx="1771">
                  <c:v>6.6465652173913048</c:v>
                </c:pt>
                <c:pt idx="1772">
                  <c:v>6.6496086956521738</c:v>
                </c:pt>
                <c:pt idx="1773">
                  <c:v>6.6511304347826083</c:v>
                </c:pt>
                <c:pt idx="1774">
                  <c:v>6.6530869565217401</c:v>
                </c:pt>
                <c:pt idx="1775">
                  <c:v>6.6524347826086956</c:v>
                </c:pt>
                <c:pt idx="1776">
                  <c:v>6.6446521739130437</c:v>
                </c:pt>
                <c:pt idx="1777">
                  <c:v>6.6440869565217415</c:v>
                </c:pt>
                <c:pt idx="1778">
                  <c:v>6.6416086956521756</c:v>
                </c:pt>
                <c:pt idx="1779">
                  <c:v>6.6442173913043492</c:v>
                </c:pt>
                <c:pt idx="1780">
                  <c:v>6.6378260869565233</c:v>
                </c:pt>
                <c:pt idx="1781">
                  <c:v>6.636826086956523</c:v>
                </c:pt>
                <c:pt idx="1782">
                  <c:v>6.6394782608695664</c:v>
                </c:pt>
                <c:pt idx="1783">
                  <c:v>6.6399130434782618</c:v>
                </c:pt>
                <c:pt idx="1784">
                  <c:v>6.6370869565217392</c:v>
                </c:pt>
                <c:pt idx="1785">
                  <c:v>6.6386521739130444</c:v>
                </c:pt>
                <c:pt idx="1786">
                  <c:v>6.6363043478260879</c:v>
                </c:pt>
                <c:pt idx="1787">
                  <c:v>6.6324347826086969</c:v>
                </c:pt>
                <c:pt idx="1788">
                  <c:v>6.6416956521739134</c:v>
                </c:pt>
                <c:pt idx="1789">
                  <c:v>6.6449999999999987</c:v>
                </c:pt>
                <c:pt idx="1790">
                  <c:v>6.6473043478260871</c:v>
                </c:pt>
                <c:pt idx="1791">
                  <c:v>6.6455217391304338</c:v>
                </c:pt>
                <c:pt idx="1792">
                  <c:v>6.6320434782608686</c:v>
                </c:pt>
                <c:pt idx="1793">
                  <c:v>6.6364782608695645</c:v>
                </c:pt>
                <c:pt idx="1794">
                  <c:v>6.650478260869563</c:v>
                </c:pt>
                <c:pt idx="1795">
                  <c:v>6.6494782608695644</c:v>
                </c:pt>
                <c:pt idx="1796">
                  <c:v>6.6508695652173913</c:v>
                </c:pt>
                <c:pt idx="1797">
                  <c:v>6.6518695652173907</c:v>
                </c:pt>
                <c:pt idx="1798">
                  <c:v>6.6483478260869564</c:v>
                </c:pt>
                <c:pt idx="1799">
                  <c:v>6.6604782608695654</c:v>
                </c:pt>
                <c:pt idx="1800">
                  <c:v>6.6723478260869573</c:v>
                </c:pt>
                <c:pt idx="1801">
                  <c:v>6.6691739130434806</c:v>
                </c:pt>
                <c:pt idx="1802">
                  <c:v>6.653913043478263</c:v>
                </c:pt>
                <c:pt idx="1803">
                  <c:v>6.655000000000002</c:v>
                </c:pt>
                <c:pt idx="1804">
                  <c:v>6.6641304347826118</c:v>
                </c:pt>
                <c:pt idx="1805">
                  <c:v>6.6626956521739125</c:v>
                </c:pt>
                <c:pt idx="1806">
                  <c:v>6.6531304347826108</c:v>
                </c:pt>
                <c:pt idx="1807">
                  <c:v>6.6562608695652186</c:v>
                </c:pt>
                <c:pt idx="1808">
                  <c:v>6.6613478260869581</c:v>
                </c:pt>
                <c:pt idx="1809">
                  <c:v>6.6580000000000021</c:v>
                </c:pt>
                <c:pt idx="1810">
                  <c:v>6.6647391304347829</c:v>
                </c:pt>
                <c:pt idx="1811">
                  <c:v>6.6679130434782623</c:v>
                </c:pt>
                <c:pt idx="1812">
                  <c:v>6.6715652173913051</c:v>
                </c:pt>
                <c:pt idx="1813">
                  <c:v>6.6782608695652188</c:v>
                </c:pt>
                <c:pt idx="1814">
                  <c:v>6.6791304347826088</c:v>
                </c:pt>
                <c:pt idx="1815">
                  <c:v>6.6828695652173922</c:v>
                </c:pt>
                <c:pt idx="1816">
                  <c:v>6.6743043478260891</c:v>
                </c:pt>
                <c:pt idx="1817">
                  <c:v>6.6607826086956541</c:v>
                </c:pt>
                <c:pt idx="1818">
                  <c:v>6.6651739130434784</c:v>
                </c:pt>
                <c:pt idx="1819">
                  <c:v>6.6628695652173917</c:v>
                </c:pt>
                <c:pt idx="1820">
                  <c:v>6.6623913043478264</c:v>
                </c:pt>
                <c:pt idx="1821">
                  <c:v>6.6625652173913048</c:v>
                </c:pt>
                <c:pt idx="1822">
                  <c:v>6.655652173913043</c:v>
                </c:pt>
                <c:pt idx="1823">
                  <c:v>6.6596521739130425</c:v>
                </c:pt>
                <c:pt idx="1824">
                  <c:v>6.661999999999999</c:v>
                </c:pt>
                <c:pt idx="1825">
                  <c:v>6.6682173913043474</c:v>
                </c:pt>
                <c:pt idx="1826">
                  <c:v>6.6648260869565226</c:v>
                </c:pt>
                <c:pt idx="1827">
                  <c:v>6.6577391304347833</c:v>
                </c:pt>
                <c:pt idx="1828">
                  <c:v>6.665782608695654</c:v>
                </c:pt>
                <c:pt idx="1829">
                  <c:v>6.6815652173913067</c:v>
                </c:pt>
                <c:pt idx="1830">
                  <c:v>6.6860434782608706</c:v>
                </c:pt>
                <c:pt idx="1831">
                  <c:v>6.6848260869565221</c:v>
                </c:pt>
                <c:pt idx="1832">
                  <c:v>6.6977391304347824</c:v>
                </c:pt>
                <c:pt idx="1833">
                  <c:v>6.6969565217391303</c:v>
                </c:pt>
                <c:pt idx="1834">
                  <c:v>6.683782608695652</c:v>
                </c:pt>
                <c:pt idx="1835">
                  <c:v>6.6790434782608692</c:v>
                </c:pt>
                <c:pt idx="1836">
                  <c:v>6.6759130434782605</c:v>
                </c:pt>
                <c:pt idx="1837">
                  <c:v>6.6793913043478241</c:v>
                </c:pt>
                <c:pt idx="1838">
                  <c:v>6.6927826086956506</c:v>
                </c:pt>
                <c:pt idx="1839">
                  <c:v>6.6979565217391288</c:v>
                </c:pt>
                <c:pt idx="1840">
                  <c:v>6.7007826086956523</c:v>
                </c:pt>
                <c:pt idx="1841">
                  <c:v>6.708086956521738</c:v>
                </c:pt>
                <c:pt idx="1842">
                  <c:v>6.7116086956521732</c:v>
                </c:pt>
                <c:pt idx="1843">
                  <c:v>6.7147391304347819</c:v>
                </c:pt>
                <c:pt idx="1844">
                  <c:v>6.7250869565217384</c:v>
                </c:pt>
                <c:pt idx="1845">
                  <c:v>6.7269130434782607</c:v>
                </c:pt>
                <c:pt idx="1846">
                  <c:v>6.7206956521739114</c:v>
                </c:pt>
                <c:pt idx="1847">
                  <c:v>6.7173478260869555</c:v>
                </c:pt>
                <c:pt idx="1848">
                  <c:v>6.7176086956521726</c:v>
                </c:pt>
                <c:pt idx="1849">
                  <c:v>6.7270434782608683</c:v>
                </c:pt>
                <c:pt idx="1850">
                  <c:v>6.7371739130434785</c:v>
                </c:pt>
                <c:pt idx="1851">
                  <c:v>6.7385217391304346</c:v>
                </c:pt>
                <c:pt idx="1852">
                  <c:v>6.7349565217391305</c:v>
                </c:pt>
                <c:pt idx="1853">
                  <c:v>6.7326521739130438</c:v>
                </c:pt>
                <c:pt idx="1854">
                  <c:v>6.7277391304347818</c:v>
                </c:pt>
                <c:pt idx="1855">
                  <c:v>6.7213478260869559</c:v>
                </c:pt>
                <c:pt idx="1856">
                  <c:v>6.7146086956521742</c:v>
                </c:pt>
                <c:pt idx="1857">
                  <c:v>6.7190000000000003</c:v>
                </c:pt>
                <c:pt idx="1858">
                  <c:v>6.7186956521739134</c:v>
                </c:pt>
                <c:pt idx="1859">
                  <c:v>6.7186086956521747</c:v>
                </c:pt>
                <c:pt idx="1860">
                  <c:v>6.7206521739130416</c:v>
                </c:pt>
                <c:pt idx="1861">
                  <c:v>6.7166086956521713</c:v>
                </c:pt>
                <c:pt idx="1862">
                  <c:v>6.7173043478260857</c:v>
                </c:pt>
                <c:pt idx="1863">
                  <c:v>6.7268260869565211</c:v>
                </c:pt>
                <c:pt idx="1864">
                  <c:v>6.7204782608695641</c:v>
                </c:pt>
                <c:pt idx="1865">
                  <c:v>6.7188695652173909</c:v>
                </c:pt>
                <c:pt idx="1866">
                  <c:v>6.7096956521739122</c:v>
                </c:pt>
                <c:pt idx="1867">
                  <c:v>6.7052173913043465</c:v>
                </c:pt>
                <c:pt idx="1868">
                  <c:v>6.7117826086956525</c:v>
                </c:pt>
                <c:pt idx="1869">
                  <c:v>6.7090869565217401</c:v>
                </c:pt>
                <c:pt idx="1870">
                  <c:v>6.7131739130434793</c:v>
                </c:pt>
                <c:pt idx="1871">
                  <c:v>6.7169130434782609</c:v>
                </c:pt>
                <c:pt idx="1872">
                  <c:v>6.7220434782608693</c:v>
                </c:pt>
                <c:pt idx="1873">
                  <c:v>6.7175652173913036</c:v>
                </c:pt>
                <c:pt idx="1874">
                  <c:v>6.7103043478260869</c:v>
                </c:pt>
                <c:pt idx="1875">
                  <c:v>6.7020434782608689</c:v>
                </c:pt>
                <c:pt idx="1876">
                  <c:v>6.692608695652174</c:v>
                </c:pt>
                <c:pt idx="1877">
                  <c:v>6.6933043478260865</c:v>
                </c:pt>
                <c:pt idx="1878">
                  <c:v>6.6928260869565221</c:v>
                </c:pt>
                <c:pt idx="1879">
                  <c:v>6.6999130434782606</c:v>
                </c:pt>
                <c:pt idx="1880">
                  <c:v>6.7072608695652169</c:v>
                </c:pt>
                <c:pt idx="1881">
                  <c:v>6.7087826086956506</c:v>
                </c:pt>
                <c:pt idx="1882">
                  <c:v>6.7103913043478256</c:v>
                </c:pt>
                <c:pt idx="1883">
                  <c:v>6.7170869565217375</c:v>
                </c:pt>
                <c:pt idx="1884">
                  <c:v>6.7194782608695638</c:v>
                </c:pt>
                <c:pt idx="1885">
                  <c:v>6.7197826086956525</c:v>
                </c:pt>
                <c:pt idx="1886">
                  <c:v>6.7125652173913046</c:v>
                </c:pt>
                <c:pt idx="1887">
                  <c:v>6.7120869565217411</c:v>
                </c:pt>
                <c:pt idx="1888">
                  <c:v>6.7149565217391309</c:v>
                </c:pt>
                <c:pt idx="1889">
                  <c:v>6.7136956521739135</c:v>
                </c:pt>
                <c:pt idx="1890">
                  <c:v>6.7140869565217391</c:v>
                </c:pt>
                <c:pt idx="1891">
                  <c:v>6.7143478260869571</c:v>
                </c:pt>
                <c:pt idx="1892">
                  <c:v>6.7190869565217399</c:v>
                </c:pt>
                <c:pt idx="1893">
                  <c:v>6.7226956521739138</c:v>
                </c:pt>
                <c:pt idx="1894">
                  <c:v>6.7239565217391313</c:v>
                </c:pt>
                <c:pt idx="1895">
                  <c:v>6.7132173913043491</c:v>
                </c:pt>
                <c:pt idx="1896">
                  <c:v>6.7106956521739134</c:v>
                </c:pt>
                <c:pt idx="1897">
                  <c:v>6.7086956521739136</c:v>
                </c:pt>
                <c:pt idx="1898">
                  <c:v>6.7142608695652175</c:v>
                </c:pt>
                <c:pt idx="1899">
                  <c:v>6.7203043478260875</c:v>
                </c:pt>
                <c:pt idx="1900">
                  <c:v>6.7259565217391302</c:v>
                </c:pt>
                <c:pt idx="1901">
                  <c:v>6.7267391304347823</c:v>
                </c:pt>
                <c:pt idx="1902">
                  <c:v>6.7179130434782621</c:v>
                </c:pt>
                <c:pt idx="1903">
                  <c:v>6.7130869565217379</c:v>
                </c:pt>
                <c:pt idx="1904">
                  <c:v>6.7128695652173906</c:v>
                </c:pt>
                <c:pt idx="1905">
                  <c:v>6.7103913043478247</c:v>
                </c:pt>
                <c:pt idx="1906">
                  <c:v>6.6986086956521733</c:v>
                </c:pt>
                <c:pt idx="1907">
                  <c:v>6.690347826086958</c:v>
                </c:pt>
                <c:pt idx="1908">
                  <c:v>6.6897391304347842</c:v>
                </c:pt>
                <c:pt idx="1909">
                  <c:v>6.7001739130434776</c:v>
                </c:pt>
                <c:pt idx="1910">
                  <c:v>6.6991739130434791</c:v>
                </c:pt>
                <c:pt idx="1911">
                  <c:v>6.6957391304347826</c:v>
                </c:pt>
                <c:pt idx="1912">
                  <c:v>6.7090869565217401</c:v>
                </c:pt>
                <c:pt idx="1913">
                  <c:v>6.7110869565217399</c:v>
                </c:pt>
                <c:pt idx="1914">
                  <c:v>6.711347826086957</c:v>
                </c:pt>
                <c:pt idx="1915">
                  <c:v>6.7084347826086965</c:v>
                </c:pt>
                <c:pt idx="1916">
                  <c:v>6.7033043478260881</c:v>
                </c:pt>
                <c:pt idx="1917">
                  <c:v>6.7043478260869565</c:v>
                </c:pt>
                <c:pt idx="1918">
                  <c:v>6.7081739130434777</c:v>
                </c:pt>
                <c:pt idx="1919">
                  <c:v>6.7110434782608692</c:v>
                </c:pt>
                <c:pt idx="1920">
                  <c:v>6.7079130434782615</c:v>
                </c:pt>
                <c:pt idx="1921">
                  <c:v>6.7135217391304334</c:v>
                </c:pt>
                <c:pt idx="1922">
                  <c:v>6.7222173913043459</c:v>
                </c:pt>
                <c:pt idx="1923">
                  <c:v>6.7187391304347832</c:v>
                </c:pt>
                <c:pt idx="1924">
                  <c:v>6.7211739130434793</c:v>
                </c:pt>
                <c:pt idx="1925">
                  <c:v>6.7317391304347822</c:v>
                </c:pt>
                <c:pt idx="1926">
                  <c:v>6.7434782608695647</c:v>
                </c:pt>
                <c:pt idx="1927">
                  <c:v>6.7420869565217396</c:v>
                </c:pt>
                <c:pt idx="1928">
                  <c:v>6.7346521739130445</c:v>
                </c:pt>
                <c:pt idx="1929">
                  <c:v>6.7347826086956539</c:v>
                </c:pt>
                <c:pt idx="1930">
                  <c:v>6.735869565217393</c:v>
                </c:pt>
                <c:pt idx="1931">
                  <c:v>6.7306956521739139</c:v>
                </c:pt>
                <c:pt idx="1932">
                  <c:v>6.7170434782608694</c:v>
                </c:pt>
                <c:pt idx="1933">
                  <c:v>6.7173913043478253</c:v>
                </c:pt>
                <c:pt idx="1934">
                  <c:v>6.7184347826086945</c:v>
                </c:pt>
                <c:pt idx="1935">
                  <c:v>6.7101304347826103</c:v>
                </c:pt>
                <c:pt idx="1936">
                  <c:v>6.7092173913043496</c:v>
                </c:pt>
                <c:pt idx="1937">
                  <c:v>6.7029565217391323</c:v>
                </c:pt>
                <c:pt idx="1938">
                  <c:v>6.7007391304347825</c:v>
                </c:pt>
                <c:pt idx="1939">
                  <c:v>6.7112608695652165</c:v>
                </c:pt>
                <c:pt idx="1940">
                  <c:v>6.7180434782608689</c:v>
                </c:pt>
                <c:pt idx="1941">
                  <c:v>6.7176086956521752</c:v>
                </c:pt>
                <c:pt idx="1942">
                  <c:v>6.7195217391304354</c:v>
                </c:pt>
                <c:pt idx="1943">
                  <c:v>6.7156956521739124</c:v>
                </c:pt>
                <c:pt idx="1944">
                  <c:v>6.6972173913043482</c:v>
                </c:pt>
                <c:pt idx="1945">
                  <c:v>6.686260869565217</c:v>
                </c:pt>
                <c:pt idx="1946">
                  <c:v>6.6918260869565218</c:v>
                </c:pt>
                <c:pt idx="1947">
                  <c:v>6.6890434782608716</c:v>
                </c:pt>
                <c:pt idx="1948">
                  <c:v>6.6796956521739137</c:v>
                </c:pt>
                <c:pt idx="1949">
                  <c:v>6.6696086956521743</c:v>
                </c:pt>
                <c:pt idx="1950">
                  <c:v>6.6686086956521757</c:v>
                </c:pt>
                <c:pt idx="1951">
                  <c:v>6.672434782608696</c:v>
                </c:pt>
                <c:pt idx="1952">
                  <c:v>6.6706086956521728</c:v>
                </c:pt>
                <c:pt idx="1953">
                  <c:v>6.6755652173913038</c:v>
                </c:pt>
                <c:pt idx="1954">
                  <c:v>6.6816956521739117</c:v>
                </c:pt>
                <c:pt idx="1955">
                  <c:v>6.6886521739130433</c:v>
                </c:pt>
                <c:pt idx="1956">
                  <c:v>6.6957391304347826</c:v>
                </c:pt>
                <c:pt idx="1957">
                  <c:v>6.6967826086956528</c:v>
                </c:pt>
                <c:pt idx="1958">
                  <c:v>6.6953043478260863</c:v>
                </c:pt>
                <c:pt idx="1959">
                  <c:v>6.6984347826086967</c:v>
                </c:pt>
                <c:pt idx="1960">
                  <c:v>6.7069130434782602</c:v>
                </c:pt>
                <c:pt idx="1961">
                  <c:v>6.7046086956521735</c:v>
                </c:pt>
                <c:pt idx="1962">
                  <c:v>6.6895652173913041</c:v>
                </c:pt>
                <c:pt idx="1963">
                  <c:v>6.6689565217391307</c:v>
                </c:pt>
                <c:pt idx="1964">
                  <c:v>6.6604347826086983</c:v>
                </c:pt>
                <c:pt idx="1965">
                  <c:v>6.6556956521739137</c:v>
                </c:pt>
                <c:pt idx="1966">
                  <c:v>6.6681304347826096</c:v>
                </c:pt>
                <c:pt idx="1967">
                  <c:v>6.685913043478263</c:v>
                </c:pt>
                <c:pt idx="1968">
                  <c:v>6.6935652173913027</c:v>
                </c:pt>
                <c:pt idx="1969">
                  <c:v>6.6930434782608694</c:v>
                </c:pt>
                <c:pt idx="1970">
                  <c:v>6.6879565217391299</c:v>
                </c:pt>
                <c:pt idx="1971">
                  <c:v>6.6903478260869544</c:v>
                </c:pt>
                <c:pt idx="1972">
                  <c:v>6.6912173913043462</c:v>
                </c:pt>
                <c:pt idx="1973">
                  <c:v>6.6966521739130425</c:v>
                </c:pt>
                <c:pt idx="1974">
                  <c:v>6.6948695652173908</c:v>
                </c:pt>
                <c:pt idx="1975">
                  <c:v>6.6956956521739128</c:v>
                </c:pt>
                <c:pt idx="1976">
                  <c:v>6.6922173913043475</c:v>
                </c:pt>
                <c:pt idx="1977">
                  <c:v>6.6914347826086953</c:v>
                </c:pt>
                <c:pt idx="1978">
                  <c:v>6.6933913043478261</c:v>
                </c:pt>
                <c:pt idx="1979">
                  <c:v>6.6855217391304347</c:v>
                </c:pt>
                <c:pt idx="1980">
                  <c:v>6.684347826086956</c:v>
                </c:pt>
                <c:pt idx="1981">
                  <c:v>6.6894782608695644</c:v>
                </c:pt>
                <c:pt idx="1982">
                  <c:v>6.6841739130434767</c:v>
                </c:pt>
                <c:pt idx="1983">
                  <c:v>6.6753043478260858</c:v>
                </c:pt>
                <c:pt idx="1984">
                  <c:v>6.6777826086956518</c:v>
                </c:pt>
                <c:pt idx="1985">
                  <c:v>6.679086956521739</c:v>
                </c:pt>
                <c:pt idx="1986">
                  <c:v>6.696956521739132</c:v>
                </c:pt>
                <c:pt idx="1987">
                  <c:v>6.7161739130434777</c:v>
                </c:pt>
                <c:pt idx="1988">
                  <c:v>6.7244782608695646</c:v>
                </c:pt>
                <c:pt idx="1989">
                  <c:v>6.723217391304348</c:v>
                </c:pt>
                <c:pt idx="1990">
                  <c:v>6.7247391304347834</c:v>
                </c:pt>
                <c:pt idx="1991">
                  <c:v>6.7193913043478268</c:v>
                </c:pt>
                <c:pt idx="1992">
                  <c:v>6.7179565217391293</c:v>
                </c:pt>
                <c:pt idx="1993">
                  <c:v>6.7225217391304355</c:v>
                </c:pt>
                <c:pt idx="1994">
                  <c:v>6.722652173913044</c:v>
                </c:pt>
                <c:pt idx="1995">
                  <c:v>6.7143478260869571</c:v>
                </c:pt>
                <c:pt idx="1996">
                  <c:v>6.7139565217391297</c:v>
                </c:pt>
                <c:pt idx="1997">
                  <c:v>6.7133478260869559</c:v>
                </c:pt>
                <c:pt idx="1998">
                  <c:v>6.7119565217391308</c:v>
                </c:pt>
                <c:pt idx="1999">
                  <c:v>6.706130434782609</c:v>
                </c:pt>
                <c:pt idx="2000">
                  <c:v>6.7066086956521742</c:v>
                </c:pt>
                <c:pt idx="2001">
                  <c:v>6.7026086956521747</c:v>
                </c:pt>
                <c:pt idx="2002">
                  <c:v>6.7068260869565206</c:v>
                </c:pt>
                <c:pt idx="2003">
                  <c:v>6.7038695652173894</c:v>
                </c:pt>
                <c:pt idx="2004">
                  <c:v>6.7023043478260877</c:v>
                </c:pt>
                <c:pt idx="2005">
                  <c:v>6.7031739130434795</c:v>
                </c:pt>
                <c:pt idx="2006">
                  <c:v>6.6978695652173919</c:v>
                </c:pt>
                <c:pt idx="2007">
                  <c:v>6.6861304347826094</c:v>
                </c:pt>
                <c:pt idx="2008">
                  <c:v>6.6855217391304347</c:v>
                </c:pt>
                <c:pt idx="2009">
                  <c:v>6.6775652173913045</c:v>
                </c:pt>
                <c:pt idx="2010">
                  <c:v>6.6672173913043471</c:v>
                </c:pt>
                <c:pt idx="2011">
                  <c:v>6.6540434782608697</c:v>
                </c:pt>
                <c:pt idx="2012">
                  <c:v>6.6447391304347816</c:v>
                </c:pt>
                <c:pt idx="2013">
                  <c:v>6.6321739130434789</c:v>
                </c:pt>
                <c:pt idx="2014">
                  <c:v>6.6212608695652184</c:v>
                </c:pt>
                <c:pt idx="2015">
                  <c:v>6.6183478260869553</c:v>
                </c:pt>
                <c:pt idx="2016">
                  <c:v>6.6189130434782601</c:v>
                </c:pt>
                <c:pt idx="2017">
                  <c:v>6.6214782608695648</c:v>
                </c:pt>
                <c:pt idx="2018">
                  <c:v>6.6298695652173913</c:v>
                </c:pt>
                <c:pt idx="2019">
                  <c:v>6.628304347826087</c:v>
                </c:pt>
                <c:pt idx="2020">
                  <c:v>6.634695652173912</c:v>
                </c:pt>
                <c:pt idx="2021">
                  <c:v>6.6438260869565218</c:v>
                </c:pt>
                <c:pt idx="2022">
                  <c:v>6.6471304347826079</c:v>
                </c:pt>
                <c:pt idx="2023">
                  <c:v>6.6394782608695637</c:v>
                </c:pt>
                <c:pt idx="2024">
                  <c:v>6.6329130434782613</c:v>
                </c:pt>
                <c:pt idx="2025">
                  <c:v>6.6242173913043487</c:v>
                </c:pt>
                <c:pt idx="2026">
                  <c:v>6.6236521739130456</c:v>
                </c:pt>
                <c:pt idx="2027">
                  <c:v>6.6276086956521754</c:v>
                </c:pt>
                <c:pt idx="2028">
                  <c:v>6.6283478260869577</c:v>
                </c:pt>
                <c:pt idx="2029">
                  <c:v>6.6239130434782609</c:v>
                </c:pt>
                <c:pt idx="2030">
                  <c:v>6.6210434782608694</c:v>
                </c:pt>
                <c:pt idx="2031">
                  <c:v>6.6146956521739133</c:v>
                </c:pt>
                <c:pt idx="2032">
                  <c:v>6.6101304347826098</c:v>
                </c:pt>
                <c:pt idx="2033">
                  <c:v>6.6135217391304346</c:v>
                </c:pt>
                <c:pt idx="2034">
                  <c:v>6.6276086956521727</c:v>
                </c:pt>
                <c:pt idx="2035">
                  <c:v>6.6456956521739121</c:v>
                </c:pt>
                <c:pt idx="2036">
                  <c:v>6.6532173913043477</c:v>
                </c:pt>
                <c:pt idx="2037">
                  <c:v>6.6475652173913042</c:v>
                </c:pt>
                <c:pt idx="2038">
                  <c:v>6.6417826086956531</c:v>
                </c:pt>
                <c:pt idx="2039">
                  <c:v>6.6367391304347834</c:v>
                </c:pt>
                <c:pt idx="2040">
                  <c:v>6.6360869565217389</c:v>
                </c:pt>
                <c:pt idx="2041">
                  <c:v>6.6359130434782596</c:v>
                </c:pt>
                <c:pt idx="2042">
                  <c:v>6.6425217391304354</c:v>
                </c:pt>
                <c:pt idx="2043">
                  <c:v>6.6417826086956531</c:v>
                </c:pt>
                <c:pt idx="2044">
                  <c:v>6.6368260869565212</c:v>
                </c:pt>
                <c:pt idx="2045">
                  <c:v>6.6516521739130434</c:v>
                </c:pt>
                <c:pt idx="2046">
                  <c:v>6.6577391304347833</c:v>
                </c:pt>
                <c:pt idx="2047">
                  <c:v>6.6550000000000002</c:v>
                </c:pt>
                <c:pt idx="2048">
                  <c:v>6.6523043478260879</c:v>
                </c:pt>
                <c:pt idx="2049">
                  <c:v>6.6426086956521724</c:v>
                </c:pt>
                <c:pt idx="2050">
                  <c:v>6.6390000000000002</c:v>
                </c:pt>
                <c:pt idx="2051">
                  <c:v>6.6411304347826094</c:v>
                </c:pt>
                <c:pt idx="2052">
                  <c:v>6.6496956521739126</c:v>
                </c:pt>
                <c:pt idx="2053">
                  <c:v>6.6609565217391307</c:v>
                </c:pt>
                <c:pt idx="2054">
                  <c:v>6.6778695652173896</c:v>
                </c:pt>
                <c:pt idx="2055">
                  <c:v>6.6883478260869564</c:v>
                </c:pt>
                <c:pt idx="2056">
                  <c:v>6.6881304347826065</c:v>
                </c:pt>
                <c:pt idx="2057">
                  <c:v>6.6704782608695634</c:v>
                </c:pt>
                <c:pt idx="2058">
                  <c:v>6.6497391304347806</c:v>
                </c:pt>
                <c:pt idx="2059">
                  <c:v>6.645999999999999</c:v>
                </c:pt>
                <c:pt idx="2060">
                  <c:v>6.6683043478260862</c:v>
                </c:pt>
                <c:pt idx="2061">
                  <c:v>6.6849130434782618</c:v>
                </c:pt>
                <c:pt idx="2062">
                  <c:v>6.69</c:v>
                </c:pt>
                <c:pt idx="2063">
                  <c:v>6.6970869565217388</c:v>
                </c:pt>
                <c:pt idx="2064">
                  <c:v>6.683217391304348</c:v>
                </c:pt>
                <c:pt idx="2065">
                  <c:v>6.6598695652173907</c:v>
                </c:pt>
                <c:pt idx="2066">
                  <c:v>6.6559999999999997</c:v>
                </c:pt>
                <c:pt idx="2067">
                  <c:v>6.6598695652173907</c:v>
                </c:pt>
                <c:pt idx="2068">
                  <c:v>6.6488260869565208</c:v>
                </c:pt>
                <c:pt idx="2069">
                  <c:v>6.6476521739130421</c:v>
                </c:pt>
                <c:pt idx="2070">
                  <c:v>6.6565652173913028</c:v>
                </c:pt>
                <c:pt idx="2071">
                  <c:v>6.6694782608695649</c:v>
                </c:pt>
                <c:pt idx="2072">
                  <c:v>6.6850869565217392</c:v>
                </c:pt>
                <c:pt idx="2073">
                  <c:v>6.6830434782608696</c:v>
                </c:pt>
                <c:pt idx="2074">
                  <c:v>6.6737391304347833</c:v>
                </c:pt>
                <c:pt idx="2075">
                  <c:v>6.6676086956521745</c:v>
                </c:pt>
                <c:pt idx="2076">
                  <c:v>6.6634782608695664</c:v>
                </c:pt>
                <c:pt idx="2077">
                  <c:v>6.6504782608695656</c:v>
                </c:pt>
                <c:pt idx="2078">
                  <c:v>6.6431739130434782</c:v>
                </c:pt>
                <c:pt idx="2079">
                  <c:v>6.6327826086956518</c:v>
                </c:pt>
                <c:pt idx="2080">
                  <c:v>6.6295652173913053</c:v>
                </c:pt>
                <c:pt idx="2081">
                  <c:v>6.6313478260869561</c:v>
                </c:pt>
                <c:pt idx="2082">
                  <c:v>6.64</c:v>
                </c:pt>
                <c:pt idx="2083">
                  <c:v>6.6311304347826097</c:v>
                </c:pt>
                <c:pt idx="2084">
                  <c:v>6.6259999999999994</c:v>
                </c:pt>
                <c:pt idx="2085">
                  <c:v>6.6331304347826077</c:v>
                </c:pt>
                <c:pt idx="2086">
                  <c:v>6.6301304347826084</c:v>
                </c:pt>
                <c:pt idx="2087">
                  <c:v>6.6352173913043471</c:v>
                </c:pt>
                <c:pt idx="2088">
                  <c:v>6.6437391304347821</c:v>
                </c:pt>
                <c:pt idx="2089">
                  <c:v>6.6489565217391302</c:v>
                </c:pt>
                <c:pt idx="2090">
                  <c:v>6.6396956521739128</c:v>
                </c:pt>
                <c:pt idx="2091">
                  <c:v>6.645695652173913</c:v>
                </c:pt>
                <c:pt idx="2092">
                  <c:v>6.6603913043478258</c:v>
                </c:pt>
                <c:pt idx="2093">
                  <c:v>6.6661304347826098</c:v>
                </c:pt>
                <c:pt idx="2094">
                  <c:v>6.6571304347826104</c:v>
                </c:pt>
                <c:pt idx="2095">
                  <c:v>6.6504782608695674</c:v>
                </c:pt>
                <c:pt idx="2096">
                  <c:v>6.6466956521739142</c:v>
                </c:pt>
                <c:pt idx="2097">
                  <c:v>6.641260869565218</c:v>
                </c:pt>
                <c:pt idx="2098">
                  <c:v>6.6415652173913058</c:v>
                </c:pt>
                <c:pt idx="2099">
                  <c:v>6.6333913043478265</c:v>
                </c:pt>
                <c:pt idx="2100">
                  <c:v>6.6440434782608691</c:v>
                </c:pt>
                <c:pt idx="2101">
                  <c:v>6.6440869565217398</c:v>
                </c:pt>
                <c:pt idx="2102">
                  <c:v>6.6414782608695644</c:v>
                </c:pt>
                <c:pt idx="2103">
                  <c:v>6.6449130434782608</c:v>
                </c:pt>
                <c:pt idx="2104">
                  <c:v>6.6506521739130422</c:v>
                </c:pt>
                <c:pt idx="2105">
                  <c:v>6.6437391304347821</c:v>
                </c:pt>
                <c:pt idx="2106">
                  <c:v>6.6452608695652149</c:v>
                </c:pt>
                <c:pt idx="2107">
                  <c:v>6.6480434782608686</c:v>
                </c:pt>
                <c:pt idx="2108">
                  <c:v>6.6463478260869557</c:v>
                </c:pt>
                <c:pt idx="2109">
                  <c:v>6.6376521739130423</c:v>
                </c:pt>
                <c:pt idx="2110">
                  <c:v>6.6427391304347818</c:v>
                </c:pt>
                <c:pt idx="2111">
                  <c:v>6.6540869565217386</c:v>
                </c:pt>
                <c:pt idx="2112">
                  <c:v>6.6659130434782607</c:v>
                </c:pt>
                <c:pt idx="2113">
                  <c:v>6.6759565217391295</c:v>
                </c:pt>
                <c:pt idx="2114">
                  <c:v>6.6745652173913035</c:v>
                </c:pt>
                <c:pt idx="2115">
                  <c:v>6.6566521739130424</c:v>
                </c:pt>
                <c:pt idx="2116">
                  <c:v>6.6356086956521727</c:v>
                </c:pt>
                <c:pt idx="2117">
                  <c:v>6.6339130434782616</c:v>
                </c:pt>
                <c:pt idx="2118">
                  <c:v>6.6262608695652174</c:v>
                </c:pt>
                <c:pt idx="2119">
                  <c:v>6.6295217391304355</c:v>
                </c:pt>
                <c:pt idx="2120">
                  <c:v>6.6352608695652178</c:v>
                </c:pt>
                <c:pt idx="2121">
                  <c:v>6.6350869565217403</c:v>
                </c:pt>
                <c:pt idx="2122">
                  <c:v>6.6417826086956531</c:v>
                </c:pt>
                <c:pt idx="2123">
                  <c:v>6.6274782608695659</c:v>
                </c:pt>
                <c:pt idx="2124">
                  <c:v>6.6300434782608706</c:v>
                </c:pt>
                <c:pt idx="2125">
                  <c:v>6.638739130434784</c:v>
                </c:pt>
                <c:pt idx="2126">
                  <c:v>6.6443478260869577</c:v>
                </c:pt>
                <c:pt idx="2127">
                  <c:v>6.6373478260869572</c:v>
                </c:pt>
                <c:pt idx="2128">
                  <c:v>6.6349130434782611</c:v>
                </c:pt>
                <c:pt idx="2129">
                  <c:v>6.6373478260869572</c:v>
                </c:pt>
                <c:pt idx="2130">
                  <c:v>6.6255652173913049</c:v>
                </c:pt>
                <c:pt idx="2131">
                  <c:v>6.6165652173913045</c:v>
                </c:pt>
                <c:pt idx="2132">
                  <c:v>6.6279130434782587</c:v>
                </c:pt>
                <c:pt idx="2133">
                  <c:v>6.6380869565217386</c:v>
                </c:pt>
                <c:pt idx="2134">
                  <c:v>6.634695652173912</c:v>
                </c:pt>
                <c:pt idx="2135">
                  <c:v>6.6254347826086937</c:v>
                </c:pt>
                <c:pt idx="2136">
                  <c:v>6.6299565217391292</c:v>
                </c:pt>
                <c:pt idx="2137">
                  <c:v>6.6323913043478253</c:v>
                </c:pt>
                <c:pt idx="2138">
                  <c:v>6.6427826086956534</c:v>
                </c:pt>
                <c:pt idx="2139">
                  <c:v>6.6607826086956514</c:v>
                </c:pt>
                <c:pt idx="2140">
                  <c:v>6.6695652173913036</c:v>
                </c:pt>
                <c:pt idx="2141">
                  <c:v>6.6964782608695641</c:v>
                </c:pt>
                <c:pt idx="2142">
                  <c:v>6.6958260869565223</c:v>
                </c:pt>
                <c:pt idx="2143">
                  <c:v>6.6962608695652177</c:v>
                </c:pt>
                <c:pt idx="2144">
                  <c:v>6.7047391304347839</c:v>
                </c:pt>
                <c:pt idx="2145">
                  <c:v>6.7095652173913054</c:v>
                </c:pt>
                <c:pt idx="2146">
                  <c:v>6.7248260869565231</c:v>
                </c:pt>
                <c:pt idx="2147">
                  <c:v>6.7142608695652184</c:v>
                </c:pt>
                <c:pt idx="2148">
                  <c:v>6.7013478260869563</c:v>
                </c:pt>
                <c:pt idx="2149">
                  <c:v>6.7007391304347825</c:v>
                </c:pt>
                <c:pt idx="2150">
                  <c:v>6.7077391304347822</c:v>
                </c:pt>
                <c:pt idx="2151">
                  <c:v>6.7041739130434781</c:v>
                </c:pt>
                <c:pt idx="2152">
                  <c:v>6.697869565217391</c:v>
                </c:pt>
                <c:pt idx="2153">
                  <c:v>6.6918695652173907</c:v>
                </c:pt>
                <c:pt idx="2154">
                  <c:v>6.6898695652173901</c:v>
                </c:pt>
                <c:pt idx="2155">
                  <c:v>6.6843043478260871</c:v>
                </c:pt>
                <c:pt idx="2156">
                  <c:v>6.6715217391304344</c:v>
                </c:pt>
                <c:pt idx="2157">
                  <c:v>6.6701739130434774</c:v>
                </c:pt>
                <c:pt idx="2158">
                  <c:v>6.6573913043478248</c:v>
                </c:pt>
                <c:pt idx="2159">
                  <c:v>6.6415652173913031</c:v>
                </c:pt>
                <c:pt idx="2160">
                  <c:v>6.6305217391304341</c:v>
                </c:pt>
                <c:pt idx="2161">
                  <c:v>6.6234347826086957</c:v>
                </c:pt>
                <c:pt idx="2162">
                  <c:v>6.6171304347826094</c:v>
                </c:pt>
                <c:pt idx="2163">
                  <c:v>6.6076521739130447</c:v>
                </c:pt>
                <c:pt idx="2164">
                  <c:v>6.5930869565217396</c:v>
                </c:pt>
                <c:pt idx="2165">
                  <c:v>6.5989130434782615</c:v>
                </c:pt>
                <c:pt idx="2166">
                  <c:v>6.612304347826087</c:v>
                </c:pt>
                <c:pt idx="2167">
                  <c:v>6.6209565217391297</c:v>
                </c:pt>
                <c:pt idx="2168">
                  <c:v>6.6358260869565218</c:v>
                </c:pt>
                <c:pt idx="2169">
                  <c:v>6.6380434782608688</c:v>
                </c:pt>
                <c:pt idx="2170">
                  <c:v>6.645999999999999</c:v>
                </c:pt>
                <c:pt idx="2171">
                  <c:v>6.6473043478260863</c:v>
                </c:pt>
                <c:pt idx="2172">
                  <c:v>6.629956521739131</c:v>
                </c:pt>
                <c:pt idx="2173">
                  <c:v>6.6119130434782605</c:v>
                </c:pt>
                <c:pt idx="2174">
                  <c:v>6.6080869565217375</c:v>
                </c:pt>
                <c:pt idx="2175">
                  <c:v>6.6087826086956509</c:v>
                </c:pt>
                <c:pt idx="2176">
                  <c:v>6.6177826086956522</c:v>
                </c:pt>
                <c:pt idx="2177">
                  <c:v>6.6187391304347827</c:v>
                </c:pt>
                <c:pt idx="2178">
                  <c:v>6.609260869565218</c:v>
                </c:pt>
                <c:pt idx="2179">
                  <c:v>6.6076956521739119</c:v>
                </c:pt>
                <c:pt idx="2180">
                  <c:v>6.5898260869565206</c:v>
                </c:pt>
                <c:pt idx="2181">
                  <c:v>6.5880000000000001</c:v>
                </c:pt>
                <c:pt idx="2182">
                  <c:v>6.5987826086956503</c:v>
                </c:pt>
                <c:pt idx="2183">
                  <c:v>6.6143043478260868</c:v>
                </c:pt>
                <c:pt idx="2184">
                  <c:v>6.6205217391304343</c:v>
                </c:pt>
                <c:pt idx="2185">
                  <c:v>6.6173913043478256</c:v>
                </c:pt>
                <c:pt idx="2186">
                  <c:v>6.618130434782608</c:v>
                </c:pt>
                <c:pt idx="2187">
                  <c:v>6.6166956521739131</c:v>
                </c:pt>
                <c:pt idx="2188">
                  <c:v>6.6050869565217392</c:v>
                </c:pt>
                <c:pt idx="2189">
                  <c:v>6.5940000000000003</c:v>
                </c:pt>
                <c:pt idx="2190">
                  <c:v>6.5811739130434788</c:v>
                </c:pt>
                <c:pt idx="2191">
                  <c:v>6.5773913043478274</c:v>
                </c:pt>
                <c:pt idx="2192">
                  <c:v>6.5681304347826099</c:v>
                </c:pt>
                <c:pt idx="2193">
                  <c:v>6.5623043478260881</c:v>
                </c:pt>
                <c:pt idx="2194">
                  <c:v>6.5594782608695654</c:v>
                </c:pt>
                <c:pt idx="2195">
                  <c:v>6.5669130434782605</c:v>
                </c:pt>
                <c:pt idx="2196">
                  <c:v>6.5744347826086953</c:v>
                </c:pt>
                <c:pt idx="2197">
                  <c:v>6.5755652173913042</c:v>
                </c:pt>
                <c:pt idx="2198">
                  <c:v>6.5796521739130434</c:v>
                </c:pt>
                <c:pt idx="2199">
                  <c:v>6.5692173913043481</c:v>
                </c:pt>
                <c:pt idx="2200">
                  <c:v>6.5754782608695646</c:v>
                </c:pt>
                <c:pt idx="2201">
                  <c:v>6.573913043478262</c:v>
                </c:pt>
                <c:pt idx="2202">
                  <c:v>6.5720434782608699</c:v>
                </c:pt>
                <c:pt idx="2203">
                  <c:v>6.5745652173913056</c:v>
                </c:pt>
                <c:pt idx="2204">
                  <c:v>6.5875217391304348</c:v>
                </c:pt>
                <c:pt idx="2205">
                  <c:v>6.5738695652173922</c:v>
                </c:pt>
                <c:pt idx="2206">
                  <c:v>6.5507391304347813</c:v>
                </c:pt>
                <c:pt idx="2207">
                  <c:v>6.555739130434783</c:v>
                </c:pt>
                <c:pt idx="2208">
                  <c:v>6.560739130434782</c:v>
                </c:pt>
                <c:pt idx="2209">
                  <c:v>6.5631739130434781</c:v>
                </c:pt>
                <c:pt idx="2210">
                  <c:v>6.5693478260869549</c:v>
                </c:pt>
                <c:pt idx="2211">
                  <c:v>6.5563043478260852</c:v>
                </c:pt>
                <c:pt idx="2212">
                  <c:v>6.543652173913042</c:v>
                </c:pt>
                <c:pt idx="2213">
                  <c:v>6.5417826086956516</c:v>
                </c:pt>
                <c:pt idx="2214">
                  <c:v>6.5420434782608687</c:v>
                </c:pt>
                <c:pt idx="2215">
                  <c:v>6.5476086956521735</c:v>
                </c:pt>
                <c:pt idx="2216">
                  <c:v>6.5625217391304371</c:v>
                </c:pt>
                <c:pt idx="2217">
                  <c:v>6.5823043478260885</c:v>
                </c:pt>
                <c:pt idx="2218">
                  <c:v>6.6123043478260879</c:v>
                </c:pt>
                <c:pt idx="2219">
                  <c:v>6.6235217391304353</c:v>
                </c:pt>
                <c:pt idx="2220">
                  <c:v>6.6143913043478264</c:v>
                </c:pt>
                <c:pt idx="2221">
                  <c:v>6.5909999999999993</c:v>
                </c:pt>
                <c:pt idx="2222">
                  <c:v>6.5874347826086952</c:v>
                </c:pt>
                <c:pt idx="2223">
                  <c:v>6.5746956521739124</c:v>
                </c:pt>
                <c:pt idx="2224">
                  <c:v>6.5723478260869568</c:v>
                </c:pt>
                <c:pt idx="2225">
                  <c:v>6.5774347826086963</c:v>
                </c:pt>
                <c:pt idx="2226">
                  <c:v>6.5947826086956516</c:v>
                </c:pt>
                <c:pt idx="2227">
                  <c:v>6.5896956521739112</c:v>
                </c:pt>
                <c:pt idx="2228">
                  <c:v>6.5893913043478252</c:v>
                </c:pt>
                <c:pt idx="2229">
                  <c:v>6.6035217391304348</c:v>
                </c:pt>
                <c:pt idx="2230">
                  <c:v>6.5837391304347817</c:v>
                </c:pt>
                <c:pt idx="2231">
                  <c:v>6.5855217391304341</c:v>
                </c:pt>
                <c:pt idx="2232">
                  <c:v>6.581739130434781</c:v>
                </c:pt>
                <c:pt idx="2233">
                  <c:v>6.5565217391304342</c:v>
                </c:pt>
                <c:pt idx="2234">
                  <c:v>6.5763043478260865</c:v>
                </c:pt>
                <c:pt idx="2235">
                  <c:v>6.5970869565217392</c:v>
                </c:pt>
                <c:pt idx="2236">
                  <c:v>6.5855217391304368</c:v>
                </c:pt>
                <c:pt idx="2237">
                  <c:v>6.5772173913043481</c:v>
                </c:pt>
                <c:pt idx="2238">
                  <c:v>6.5734347826086967</c:v>
                </c:pt>
                <c:pt idx="2239">
                  <c:v>6.5616956521739134</c:v>
                </c:pt>
                <c:pt idx="2240">
                  <c:v>6.5515652173913033</c:v>
                </c:pt>
                <c:pt idx="2241">
                  <c:v>6.529521739130435</c:v>
                </c:pt>
                <c:pt idx="2242">
                  <c:v>6.5310869565217384</c:v>
                </c:pt>
                <c:pt idx="2243">
                  <c:v>6.5313478260869564</c:v>
                </c:pt>
                <c:pt idx="2244">
                  <c:v>6.5460434782608683</c:v>
                </c:pt>
                <c:pt idx="2245">
                  <c:v>6.5554347826086934</c:v>
                </c:pt>
                <c:pt idx="2246">
                  <c:v>6.5699565217391296</c:v>
                </c:pt>
                <c:pt idx="2247">
                  <c:v>6.5733478260869562</c:v>
                </c:pt>
                <c:pt idx="2248">
                  <c:v>6.5632608695652168</c:v>
                </c:pt>
                <c:pt idx="2249">
                  <c:v>6.5468260869565214</c:v>
                </c:pt>
                <c:pt idx="2250">
                  <c:v>6.5342608695652169</c:v>
                </c:pt>
                <c:pt idx="2251">
                  <c:v>6.5299565217391304</c:v>
                </c:pt>
                <c:pt idx="2252">
                  <c:v>6.5171304347826089</c:v>
                </c:pt>
                <c:pt idx="2253">
                  <c:v>6.5282608695652167</c:v>
                </c:pt>
                <c:pt idx="2254">
                  <c:v>6.526521739130434</c:v>
                </c:pt>
                <c:pt idx="2255">
                  <c:v>6.5242608695652171</c:v>
                </c:pt>
                <c:pt idx="2256">
                  <c:v>6.5309565217391299</c:v>
                </c:pt>
                <c:pt idx="2257">
                  <c:v>6.5286086956521734</c:v>
                </c:pt>
                <c:pt idx="2258">
                  <c:v>6.5223913043478268</c:v>
                </c:pt>
                <c:pt idx="2259">
                  <c:v>6.5206086956521734</c:v>
                </c:pt>
                <c:pt idx="2260">
                  <c:v>6.5188260869565227</c:v>
                </c:pt>
                <c:pt idx="2261">
                  <c:v>6.5192173913043483</c:v>
                </c:pt>
                <c:pt idx="2262">
                  <c:v>6.5189565217391303</c:v>
                </c:pt>
                <c:pt idx="2263">
                  <c:v>6.5273913043478258</c:v>
                </c:pt>
                <c:pt idx="2264">
                  <c:v>6.5237826086956536</c:v>
                </c:pt>
                <c:pt idx="2265">
                  <c:v>6.503000000000001</c:v>
                </c:pt>
                <c:pt idx="2266">
                  <c:v>6.4934347826086967</c:v>
                </c:pt>
                <c:pt idx="2267">
                  <c:v>6.4825217391304353</c:v>
                </c:pt>
                <c:pt idx="2268">
                  <c:v>6.4700869565217394</c:v>
                </c:pt>
                <c:pt idx="2269">
                  <c:v>6.4443043478260869</c:v>
                </c:pt>
                <c:pt idx="2270">
                  <c:v>6.4413913043478264</c:v>
                </c:pt>
                <c:pt idx="2271">
                  <c:v>6.4483913043478251</c:v>
                </c:pt>
                <c:pt idx="2272">
                  <c:v>6.471913043478259</c:v>
                </c:pt>
                <c:pt idx="2273">
                  <c:v>6.4948695652173889</c:v>
                </c:pt>
                <c:pt idx="2274">
                  <c:v>6.5076521739130433</c:v>
                </c:pt>
                <c:pt idx="2275">
                  <c:v>6.5096086956521741</c:v>
                </c:pt>
                <c:pt idx="2276">
                  <c:v>6.5077391304347829</c:v>
                </c:pt>
                <c:pt idx="2277">
                  <c:v>6.4992608695652176</c:v>
                </c:pt>
                <c:pt idx="2278">
                  <c:v>6.4925652173913031</c:v>
                </c:pt>
                <c:pt idx="2279">
                  <c:v>6.4930000000000003</c:v>
                </c:pt>
                <c:pt idx="2280">
                  <c:v>6.4920000000000018</c:v>
                </c:pt>
                <c:pt idx="2281">
                  <c:v>6.505521739130435</c:v>
                </c:pt>
                <c:pt idx="2282">
                  <c:v>6.5323478260869567</c:v>
                </c:pt>
                <c:pt idx="2283">
                  <c:v>6.5363043478260847</c:v>
                </c:pt>
                <c:pt idx="2284">
                  <c:v>6.5408260869565211</c:v>
                </c:pt>
                <c:pt idx="2285">
                  <c:v>6.5447391304347828</c:v>
                </c:pt>
                <c:pt idx="2286">
                  <c:v>6.5260000000000007</c:v>
                </c:pt>
                <c:pt idx="2287">
                  <c:v>6.5367391304347837</c:v>
                </c:pt>
                <c:pt idx="2288">
                  <c:v>6.5550434782608704</c:v>
                </c:pt>
                <c:pt idx="2289">
                  <c:v>6.5633043478260875</c:v>
                </c:pt>
                <c:pt idx="2290">
                  <c:v>6.5780434782608701</c:v>
                </c:pt>
                <c:pt idx="2291">
                  <c:v>6.587478260869565</c:v>
                </c:pt>
                <c:pt idx="2292">
                  <c:v>6.6225652173913048</c:v>
                </c:pt>
                <c:pt idx="2293">
                  <c:v>6.6538695652173923</c:v>
                </c:pt>
                <c:pt idx="2294">
                  <c:v>6.6661739130434787</c:v>
                </c:pt>
                <c:pt idx="2295">
                  <c:v>6.6603913043478267</c:v>
                </c:pt>
                <c:pt idx="2296">
                  <c:v>6.6809130434782613</c:v>
                </c:pt>
                <c:pt idx="2297">
                  <c:v>6.6814782608695644</c:v>
                </c:pt>
                <c:pt idx="2298">
                  <c:v>6.6559130434782601</c:v>
                </c:pt>
                <c:pt idx="2299">
                  <c:v>6.6551739130434768</c:v>
                </c:pt>
                <c:pt idx="2300">
                  <c:v>6.6575652173913031</c:v>
                </c:pt>
                <c:pt idx="2301">
                  <c:v>6.69</c:v>
                </c:pt>
                <c:pt idx="2302">
                  <c:v>6.7227391304347819</c:v>
                </c:pt>
                <c:pt idx="2303">
                  <c:v>6.7314782608695642</c:v>
                </c:pt>
                <c:pt idx="2304">
                  <c:v>6.6992608695652169</c:v>
                </c:pt>
                <c:pt idx="2305">
                  <c:v>6.6689130434782609</c:v>
                </c:pt>
                <c:pt idx="2306">
                  <c:v>6.6649565217391311</c:v>
                </c:pt>
                <c:pt idx="2307">
                  <c:v>6.6345217391304345</c:v>
                </c:pt>
                <c:pt idx="2308">
                  <c:v>6.5987391304347831</c:v>
                </c:pt>
                <c:pt idx="2309">
                  <c:v>6.608434782608696</c:v>
                </c:pt>
                <c:pt idx="2310">
                  <c:v>6.5992608695652182</c:v>
                </c:pt>
                <c:pt idx="2311">
                  <c:v>6.5936956521739134</c:v>
                </c:pt>
                <c:pt idx="2312">
                  <c:v>6.6028695652173921</c:v>
                </c:pt>
                <c:pt idx="2313">
                  <c:v>6.6031304347826092</c:v>
                </c:pt>
                <c:pt idx="2314">
                  <c:v>6.6208695652173901</c:v>
                </c:pt>
                <c:pt idx="2315">
                  <c:v>6.6038695652173915</c:v>
                </c:pt>
                <c:pt idx="2316">
                  <c:v>6.5679565217391316</c:v>
                </c:pt>
                <c:pt idx="2317">
                  <c:v>6.5619130434782598</c:v>
                </c:pt>
                <c:pt idx="2318">
                  <c:v>6.5496521739130431</c:v>
                </c:pt>
                <c:pt idx="2319">
                  <c:v>6.4992173913043469</c:v>
                </c:pt>
                <c:pt idx="2320">
                  <c:v>6.4568695652173904</c:v>
                </c:pt>
                <c:pt idx="2321">
                  <c:v>6.466695652173911</c:v>
                </c:pt>
                <c:pt idx="2322">
                  <c:v>6.4573913043478237</c:v>
                </c:pt>
                <c:pt idx="2323">
                  <c:v>6.4367391304347823</c:v>
                </c:pt>
                <c:pt idx="2324">
                  <c:v>6.3730434782608691</c:v>
                </c:pt>
                <c:pt idx="2325">
                  <c:v>6.3327391304347822</c:v>
                </c:pt>
                <c:pt idx="2326">
                  <c:v>6.3089565217391286</c:v>
                </c:pt>
                <c:pt idx="2327">
                  <c:v>6.3307391304347824</c:v>
                </c:pt>
                <c:pt idx="2328">
                  <c:v>6.3576956521739119</c:v>
                </c:pt>
                <c:pt idx="2329">
                  <c:v>6.3723043478260868</c:v>
                </c:pt>
                <c:pt idx="2330">
                  <c:v>6.4013913043478246</c:v>
                </c:pt>
                <c:pt idx="2331">
                  <c:v>6.4388260869565199</c:v>
                </c:pt>
                <c:pt idx="2332">
                  <c:v>6.4308260869565217</c:v>
                </c:pt>
                <c:pt idx="2333">
                  <c:v>6.4379130434782601</c:v>
                </c:pt>
                <c:pt idx="2334">
                  <c:v>6.4365217391304332</c:v>
                </c:pt>
                <c:pt idx="2335">
                  <c:v>6.4357826086956518</c:v>
                </c:pt>
                <c:pt idx="2336">
                  <c:v>6.4376956521739137</c:v>
                </c:pt>
                <c:pt idx="2337">
                  <c:v>6.3954782608695657</c:v>
                </c:pt>
                <c:pt idx="2338">
                  <c:v>6.3710434782608694</c:v>
                </c:pt>
                <c:pt idx="2339">
                  <c:v>6.3960434782608697</c:v>
                </c:pt>
                <c:pt idx="2340">
                  <c:v>6.4128695652173908</c:v>
                </c:pt>
                <c:pt idx="2341">
                  <c:v>6.4209999999999994</c:v>
                </c:pt>
                <c:pt idx="2342">
                  <c:v>6.4236956521739135</c:v>
                </c:pt>
                <c:pt idx="2343">
                  <c:v>6.4443043478260869</c:v>
                </c:pt>
                <c:pt idx="2344">
                  <c:v>6.461391304347825</c:v>
                </c:pt>
                <c:pt idx="2345">
                  <c:v>6.4213606557377041</c:v>
                </c:pt>
                <c:pt idx="2346">
                  <c:v>6.4190655737704914</c:v>
                </c:pt>
                <c:pt idx="2347">
                  <c:v>6.4191803278688511</c:v>
                </c:pt>
                <c:pt idx="2348">
                  <c:v>6.4239180327868848</c:v>
                </c:pt>
                <c:pt idx="2349">
                  <c:v>6.4307213114754092</c:v>
                </c:pt>
                <c:pt idx="2350">
                  <c:v>6.4348032786885243</c:v>
                </c:pt>
                <c:pt idx="2351">
                  <c:v>6.4389836065573762</c:v>
                </c:pt>
                <c:pt idx="2352">
                  <c:v>6.4424262295081967</c:v>
                </c:pt>
                <c:pt idx="2353">
                  <c:v>6.4365245901639341</c:v>
                </c:pt>
                <c:pt idx="2354">
                  <c:v>6.4379508196721318</c:v>
                </c:pt>
                <c:pt idx="2355">
                  <c:v>6.4335409836065578</c:v>
                </c:pt>
                <c:pt idx="2356">
                  <c:v>6.4150327868852459</c:v>
                </c:pt>
                <c:pt idx="2357">
                  <c:v>6.4031803278688519</c:v>
                </c:pt>
                <c:pt idx="2358">
                  <c:v>6.4131311475409838</c:v>
                </c:pt>
                <c:pt idx="2359">
                  <c:v>6.4153770491803286</c:v>
                </c:pt>
                <c:pt idx="2360">
                  <c:v>6.4106229508196719</c:v>
                </c:pt>
                <c:pt idx="2361">
                  <c:v>6.4227049180327871</c:v>
                </c:pt>
                <c:pt idx="2362">
                  <c:v>6.4372131147540985</c:v>
                </c:pt>
                <c:pt idx="2363">
                  <c:v>6.4402622950819683</c:v>
                </c:pt>
                <c:pt idx="2364">
                  <c:v>6.4402295081967216</c:v>
                </c:pt>
                <c:pt idx="2365">
                  <c:v>6.4468852459016404</c:v>
                </c:pt>
                <c:pt idx="2366">
                  <c:v>6.4628032786885248</c:v>
                </c:pt>
                <c:pt idx="2367">
                  <c:v>6.4660983606557378</c:v>
                </c:pt>
                <c:pt idx="2368">
                  <c:v>6.4747213114754096</c:v>
                </c:pt>
                <c:pt idx="2369">
                  <c:v>6.4762786885245891</c:v>
                </c:pt>
                <c:pt idx="2370">
                  <c:v>6.4732459016393431</c:v>
                </c:pt>
                <c:pt idx="2371">
                  <c:v>6.4675901639344264</c:v>
                </c:pt>
                <c:pt idx="2372">
                  <c:v>6.4655737704918037</c:v>
                </c:pt>
                <c:pt idx="2373">
                  <c:v>6.4647213114754098</c:v>
                </c:pt>
                <c:pt idx="2374">
                  <c:v>6.4689999999999994</c:v>
                </c:pt>
                <c:pt idx="2375">
                  <c:v>6.4593278688524594</c:v>
                </c:pt>
                <c:pt idx="2376">
                  <c:v>6.4645573770491795</c:v>
                </c:pt>
                <c:pt idx="2377">
                  <c:v>6.4658852459016378</c:v>
                </c:pt>
                <c:pt idx="2378">
                  <c:v>6.4621475409836062</c:v>
                </c:pt>
                <c:pt idx="2379">
                  <c:v>6.4653114754098358</c:v>
                </c:pt>
                <c:pt idx="2380">
                  <c:v>6.4669836065573767</c:v>
                </c:pt>
                <c:pt idx="2381">
                  <c:v>6.4593606557377043</c:v>
                </c:pt>
                <c:pt idx="2382">
                  <c:v>6.4414754098360643</c:v>
                </c:pt>
                <c:pt idx="2383">
                  <c:v>6.4245901639344245</c:v>
                </c:pt>
                <c:pt idx="2384">
                  <c:v>6.4243934426229492</c:v>
                </c:pt>
                <c:pt idx="2385">
                  <c:v>6.4369016393442609</c:v>
                </c:pt>
                <c:pt idx="2386">
                  <c:v>6.4383934426229494</c:v>
                </c:pt>
                <c:pt idx="2387">
                  <c:v>6.4453442622950812</c:v>
                </c:pt>
                <c:pt idx="2388">
                  <c:v>6.4446557377049158</c:v>
                </c:pt>
                <c:pt idx="2389">
                  <c:v>6.4407868852458998</c:v>
                </c:pt>
                <c:pt idx="2390">
                  <c:v>6.4478360655737692</c:v>
                </c:pt>
                <c:pt idx="2391">
                  <c:v>6.4538852459016374</c:v>
                </c:pt>
                <c:pt idx="2392">
                  <c:v>6.4509836065573767</c:v>
                </c:pt>
                <c:pt idx="2393">
                  <c:v>6.4494098360655725</c:v>
                </c:pt>
                <c:pt idx="2394">
                  <c:v>6.4463278688524568</c:v>
                </c:pt>
                <c:pt idx="2395">
                  <c:v>6.4518688524590146</c:v>
                </c:pt>
                <c:pt idx="2396">
                  <c:v>6.4619344262295071</c:v>
                </c:pt>
                <c:pt idx="2397">
                  <c:v>6.4648688524590145</c:v>
                </c:pt>
                <c:pt idx="2398">
                  <c:v>6.474131147540982</c:v>
                </c:pt>
                <c:pt idx="2399">
                  <c:v>6.477934426229508</c:v>
                </c:pt>
                <c:pt idx="2400">
                  <c:v>6.4740163934426231</c:v>
                </c:pt>
                <c:pt idx="2401">
                  <c:v>6.4734754098360634</c:v>
                </c:pt>
                <c:pt idx="2402">
                  <c:v>6.494819672131146</c:v>
                </c:pt>
                <c:pt idx="2403">
                  <c:v>6.4962786885245887</c:v>
                </c:pt>
                <c:pt idx="2404">
                  <c:v>6.4907704918032767</c:v>
                </c:pt>
                <c:pt idx="2405">
                  <c:v>6.4979836065573764</c:v>
                </c:pt>
                <c:pt idx="2406">
                  <c:v>6.5028524590163927</c:v>
                </c:pt>
                <c:pt idx="2407">
                  <c:v>6.5064754098360646</c:v>
                </c:pt>
                <c:pt idx="2408">
                  <c:v>6.514360655737705</c:v>
                </c:pt>
                <c:pt idx="2409">
                  <c:v>6.507213114754097</c:v>
                </c:pt>
                <c:pt idx="2410">
                  <c:v>6.5140327868852461</c:v>
                </c:pt>
                <c:pt idx="2411">
                  <c:v>6.5284918032786887</c:v>
                </c:pt>
                <c:pt idx="2412">
                  <c:v>6.5245901639344259</c:v>
                </c:pt>
                <c:pt idx="2413">
                  <c:v>6.526475409836066</c:v>
                </c:pt>
                <c:pt idx="2414">
                  <c:v>6.5346229508196716</c:v>
                </c:pt>
                <c:pt idx="2415">
                  <c:v>6.5359508196721308</c:v>
                </c:pt>
                <c:pt idx="2416">
                  <c:v>6.5369508196721302</c:v>
                </c:pt>
                <c:pt idx="2417">
                  <c:v>6.5453278688524588</c:v>
                </c:pt>
                <c:pt idx="2418">
                  <c:v>6.5534754098360652</c:v>
                </c:pt>
                <c:pt idx="2419">
                  <c:v>6.5494262295081969</c:v>
                </c:pt>
                <c:pt idx="2420">
                  <c:v>6.5374098360655735</c:v>
                </c:pt>
                <c:pt idx="2421">
                  <c:v>6.5361311475409831</c:v>
                </c:pt>
                <c:pt idx="2422">
                  <c:v>6.5364754098360658</c:v>
                </c:pt>
                <c:pt idx="2423">
                  <c:v>6.5467868852459015</c:v>
                </c:pt>
                <c:pt idx="2424">
                  <c:v>6.5511967213114755</c:v>
                </c:pt>
                <c:pt idx="2425">
                  <c:v>6.5386065573770482</c:v>
                </c:pt>
                <c:pt idx="2426">
                  <c:v>6.5230819672131144</c:v>
                </c:pt>
                <c:pt idx="2427">
                  <c:v>6.5183770491803275</c:v>
                </c:pt>
                <c:pt idx="2428">
                  <c:v>6.511065573770491</c:v>
                </c:pt>
                <c:pt idx="2429">
                  <c:v>6.5020819672131127</c:v>
                </c:pt>
                <c:pt idx="2430">
                  <c:v>6.4968688524590146</c:v>
                </c:pt>
                <c:pt idx="2431">
                  <c:v>6.4883114754098346</c:v>
                </c:pt>
                <c:pt idx="2432">
                  <c:v>6.4795737704918022</c:v>
                </c:pt>
                <c:pt idx="2433">
                  <c:v>6.474934426229507</c:v>
                </c:pt>
                <c:pt idx="2434">
                  <c:v>6.4737213114754093</c:v>
                </c:pt>
                <c:pt idx="2435">
                  <c:v>6.4779016393442603</c:v>
                </c:pt>
                <c:pt idx="2436">
                  <c:v>6.4818688524590149</c:v>
                </c:pt>
                <c:pt idx="2437">
                  <c:v>6.4739180327868828</c:v>
                </c:pt>
                <c:pt idx="2438">
                  <c:v>6.4569508196721284</c:v>
                </c:pt>
                <c:pt idx="2439">
                  <c:v>6.4468032786885221</c:v>
                </c:pt>
                <c:pt idx="2440">
                  <c:v>6.4510983606557355</c:v>
                </c:pt>
                <c:pt idx="2441">
                  <c:v>6.4740163934426205</c:v>
                </c:pt>
                <c:pt idx="2442">
                  <c:v>6.4738524590163911</c:v>
                </c:pt>
                <c:pt idx="2443">
                  <c:v>6.4851803278688509</c:v>
                </c:pt>
                <c:pt idx="2444">
                  <c:v>6.4954098360655728</c:v>
                </c:pt>
                <c:pt idx="2445">
                  <c:v>6.488196721311474</c:v>
                </c:pt>
                <c:pt idx="2446">
                  <c:v>6.4811311475409825</c:v>
                </c:pt>
                <c:pt idx="2447">
                  <c:v>6.4892295081967202</c:v>
                </c:pt>
                <c:pt idx="2448">
                  <c:v>6.4871311475409819</c:v>
                </c:pt>
                <c:pt idx="2449">
                  <c:v>6.4923278688524579</c:v>
                </c:pt>
                <c:pt idx="2450">
                  <c:v>6.497311475409834</c:v>
                </c:pt>
                <c:pt idx="2451">
                  <c:v>6.4923934426229506</c:v>
                </c:pt>
                <c:pt idx="2452">
                  <c:v>6.4891967213114743</c:v>
                </c:pt>
                <c:pt idx="2453">
                  <c:v>6.4864754098360651</c:v>
                </c:pt>
                <c:pt idx="2454">
                  <c:v>6.4824918032786876</c:v>
                </c:pt>
                <c:pt idx="2455">
                  <c:v>6.4814426229508193</c:v>
                </c:pt>
                <c:pt idx="2456">
                  <c:v>6.4917868852459009</c:v>
                </c:pt>
                <c:pt idx="2457">
                  <c:v>6.4900327868852452</c:v>
                </c:pt>
                <c:pt idx="2458">
                  <c:v>6.4827213114754096</c:v>
                </c:pt>
                <c:pt idx="2459">
                  <c:v>6.4692131147540985</c:v>
                </c:pt>
                <c:pt idx="2460">
                  <c:v>6.4610491803278691</c:v>
                </c:pt>
                <c:pt idx="2461">
                  <c:v>6.4681639344262303</c:v>
                </c:pt>
                <c:pt idx="2462">
                  <c:v>6.4928032786885241</c:v>
                </c:pt>
                <c:pt idx="2463">
                  <c:v>6.4936229508196721</c:v>
                </c:pt>
                <c:pt idx="2464">
                  <c:v>6.4877868852459013</c:v>
                </c:pt>
                <c:pt idx="2465">
                  <c:v>6.4935081967213115</c:v>
                </c:pt>
                <c:pt idx="2466">
                  <c:v>6.4920491803278697</c:v>
                </c:pt>
                <c:pt idx="2467">
                  <c:v>6.4994754098360659</c:v>
                </c:pt>
                <c:pt idx="2468">
                  <c:v>6.5033770491803278</c:v>
                </c:pt>
                <c:pt idx="2469">
                  <c:v>6.5025081967213119</c:v>
                </c:pt>
                <c:pt idx="2470">
                  <c:v>6.5006721311475415</c:v>
                </c:pt>
                <c:pt idx="2471">
                  <c:v>6.494426229508198</c:v>
                </c:pt>
                <c:pt idx="2472">
                  <c:v>6.49249180327869</c:v>
                </c:pt>
                <c:pt idx="2473">
                  <c:v>6.4956557377049204</c:v>
                </c:pt>
                <c:pt idx="2474">
                  <c:v>6.4907704918032785</c:v>
                </c:pt>
                <c:pt idx="2475">
                  <c:v>6.482032786885247</c:v>
                </c:pt>
                <c:pt idx="2476">
                  <c:v>6.4740819672131158</c:v>
                </c:pt>
                <c:pt idx="2477">
                  <c:v>6.4696393442622959</c:v>
                </c:pt>
                <c:pt idx="2478">
                  <c:v>6.4621147540983621</c:v>
                </c:pt>
                <c:pt idx="2479">
                  <c:v>6.4570819672131163</c:v>
                </c:pt>
                <c:pt idx="2480">
                  <c:v>6.4459672131147565</c:v>
                </c:pt>
                <c:pt idx="2481">
                  <c:v>6.4440819672131164</c:v>
                </c:pt>
                <c:pt idx="2482">
                  <c:v>6.4429180327868867</c:v>
                </c:pt>
                <c:pt idx="2483">
                  <c:v>6.444180327868855</c:v>
                </c:pt>
                <c:pt idx="2484">
                  <c:v>6.4293770491803306</c:v>
                </c:pt>
                <c:pt idx="2485">
                  <c:v>6.4229016393442642</c:v>
                </c:pt>
                <c:pt idx="2486">
                  <c:v>6.4481475409836086</c:v>
                </c:pt>
                <c:pt idx="2487">
                  <c:v>6.4851967213114765</c:v>
                </c:pt>
                <c:pt idx="2488">
                  <c:v>6.4931475409836086</c:v>
                </c:pt>
                <c:pt idx="2489">
                  <c:v>6.5023770491803283</c:v>
                </c:pt>
                <c:pt idx="2490">
                  <c:v>6.5017377049180336</c:v>
                </c:pt>
                <c:pt idx="2491">
                  <c:v>6.5011639344262298</c:v>
                </c:pt>
                <c:pt idx="2492">
                  <c:v>6.5084262295081956</c:v>
                </c:pt>
                <c:pt idx="2493">
                  <c:v>6.5096557377049171</c:v>
                </c:pt>
                <c:pt idx="2494">
                  <c:v>6.5031147540983607</c:v>
                </c:pt>
                <c:pt idx="2495">
                  <c:v>6.4885901639344254</c:v>
                </c:pt>
                <c:pt idx="2496">
                  <c:v>6.4710491803278689</c:v>
                </c:pt>
                <c:pt idx="2497">
                  <c:v>6.4686885245901626</c:v>
                </c:pt>
                <c:pt idx="2498">
                  <c:v>6.4618852459016392</c:v>
                </c:pt>
                <c:pt idx="2499">
                  <c:v>6.4858688524590162</c:v>
                </c:pt>
                <c:pt idx="2500">
                  <c:v>6.4973114754098358</c:v>
                </c:pt>
                <c:pt idx="2501">
                  <c:v>6.5046721311475411</c:v>
                </c:pt>
                <c:pt idx="2502">
                  <c:v>6.4918196721311467</c:v>
                </c:pt>
                <c:pt idx="2503">
                  <c:v>6.5003934426229515</c:v>
                </c:pt>
                <c:pt idx="2504">
                  <c:v>6.5013442622950821</c:v>
                </c:pt>
                <c:pt idx="2505">
                  <c:v>6.5062622950819664</c:v>
                </c:pt>
                <c:pt idx="2506">
                  <c:v>6.5288032786885237</c:v>
                </c:pt>
                <c:pt idx="2507">
                  <c:v>6.5249999999999986</c:v>
                </c:pt>
                <c:pt idx="2508">
                  <c:v>6.5093114754098362</c:v>
                </c:pt>
                <c:pt idx="2509">
                  <c:v>6.5140163934426223</c:v>
                </c:pt>
                <c:pt idx="2510">
                  <c:v>6.491213114754097</c:v>
                </c:pt>
                <c:pt idx="2511">
                  <c:v>6.4708524590163927</c:v>
                </c:pt>
                <c:pt idx="2512">
                  <c:v>6.4748688524590152</c:v>
                </c:pt>
                <c:pt idx="2513">
                  <c:v>6.4796721311475407</c:v>
                </c:pt>
                <c:pt idx="2514">
                  <c:v>6.4953114754098369</c:v>
                </c:pt>
                <c:pt idx="2515">
                  <c:v>6.4894262295081981</c:v>
                </c:pt>
                <c:pt idx="2516">
                  <c:v>6.4777540983606556</c:v>
                </c:pt>
                <c:pt idx="2517">
                  <c:v>6.47</c:v>
                </c:pt>
                <c:pt idx="2518">
                  <c:v>6.4578852459016396</c:v>
                </c:pt>
                <c:pt idx="2519">
                  <c:v>6.4589180327868867</c:v>
                </c:pt>
                <c:pt idx="2520">
                  <c:v>6.4578852459016414</c:v>
                </c:pt>
                <c:pt idx="2521">
                  <c:v>6.4607704918032791</c:v>
                </c:pt>
                <c:pt idx="2522">
                  <c:v>6.4490163934426228</c:v>
                </c:pt>
                <c:pt idx="2523">
                  <c:v>6.4249016393442631</c:v>
                </c:pt>
                <c:pt idx="2524">
                  <c:v>6.418606557377049</c:v>
                </c:pt>
                <c:pt idx="2525">
                  <c:v>6.4185081967213113</c:v>
                </c:pt>
                <c:pt idx="2526">
                  <c:v>6.4199836065573779</c:v>
                </c:pt>
                <c:pt idx="2527">
                  <c:v>6.4291639344262297</c:v>
                </c:pt>
                <c:pt idx="2528">
                  <c:v>6.4192295081967234</c:v>
                </c:pt>
                <c:pt idx="2529">
                  <c:v>6.4223114754098374</c:v>
                </c:pt>
                <c:pt idx="2530">
                  <c:v>6.4250327868852475</c:v>
                </c:pt>
                <c:pt idx="2531">
                  <c:v>6.4306229508196742</c:v>
                </c:pt>
                <c:pt idx="2532">
                  <c:v>6.4318032786885277</c:v>
                </c:pt>
                <c:pt idx="2533">
                  <c:v>6.4042950819672155</c:v>
                </c:pt>
                <c:pt idx="2534">
                  <c:v>6.3708852459016416</c:v>
                </c:pt>
                <c:pt idx="2535">
                  <c:v>6.3530491803278695</c:v>
                </c:pt>
                <c:pt idx="2536">
                  <c:v>6.3560819672131155</c:v>
                </c:pt>
                <c:pt idx="2537">
                  <c:v>6.3737377049180335</c:v>
                </c:pt>
                <c:pt idx="2538">
                  <c:v>6.367803278688525</c:v>
                </c:pt>
                <c:pt idx="2539">
                  <c:v>6.3620491803278698</c:v>
                </c:pt>
                <c:pt idx="2540">
                  <c:v>6.3745245901639347</c:v>
                </c:pt>
                <c:pt idx="2541">
                  <c:v>6.3959180327868852</c:v>
                </c:pt>
                <c:pt idx="2542">
                  <c:v>6.4290327868852462</c:v>
                </c:pt>
                <c:pt idx="2543">
                  <c:v>6.4502950819672131</c:v>
                </c:pt>
                <c:pt idx="2544">
                  <c:v>6.4427540983606555</c:v>
                </c:pt>
                <c:pt idx="2545">
                  <c:v>6.432934426229509</c:v>
                </c:pt>
                <c:pt idx="2546">
                  <c:v>6.4394754098360654</c:v>
                </c:pt>
                <c:pt idx="2547">
                  <c:v>6.4069836065573771</c:v>
                </c:pt>
                <c:pt idx="2548">
                  <c:v>6.3917868852459012</c:v>
                </c:pt>
                <c:pt idx="2549">
                  <c:v>6.3974426229508179</c:v>
                </c:pt>
                <c:pt idx="2550">
                  <c:v>6.3895245901639317</c:v>
                </c:pt>
                <c:pt idx="2551">
                  <c:v>6.3878032786885237</c:v>
                </c:pt>
                <c:pt idx="2552">
                  <c:v>6.3836229508196718</c:v>
                </c:pt>
                <c:pt idx="2553">
                  <c:v>6.3835409836065562</c:v>
                </c:pt>
                <c:pt idx="2554">
                  <c:v>6.3739180327868841</c:v>
                </c:pt>
                <c:pt idx="2555">
                  <c:v>6.3886229508196717</c:v>
                </c:pt>
                <c:pt idx="2556">
                  <c:v>6.4195245901639337</c:v>
                </c:pt>
                <c:pt idx="2557">
                  <c:v>6.4310983606557368</c:v>
                </c:pt>
                <c:pt idx="2558">
                  <c:v>6.4515573770491796</c:v>
                </c:pt>
                <c:pt idx="2559">
                  <c:v>6.4624098360655733</c:v>
                </c:pt>
                <c:pt idx="2560">
                  <c:v>6.4375737704918015</c:v>
                </c:pt>
                <c:pt idx="2561">
                  <c:v>6.4363606557377029</c:v>
                </c:pt>
                <c:pt idx="2562">
                  <c:v>6.4268688524590143</c:v>
                </c:pt>
                <c:pt idx="2563">
                  <c:v>6.4221475409836053</c:v>
                </c:pt>
                <c:pt idx="2564">
                  <c:v>6.4137213114754079</c:v>
                </c:pt>
                <c:pt idx="2565">
                  <c:v>6.3884262295081964</c:v>
                </c:pt>
                <c:pt idx="2566">
                  <c:v>6.3695901639344248</c:v>
                </c:pt>
                <c:pt idx="2567">
                  <c:v>6.3644262295081955</c:v>
                </c:pt>
                <c:pt idx="2568">
                  <c:v>6.3531967213114742</c:v>
                </c:pt>
                <c:pt idx="2569">
                  <c:v>6.3596229508196709</c:v>
                </c:pt>
                <c:pt idx="2570">
                  <c:v>6.3820327868852447</c:v>
                </c:pt>
                <c:pt idx="2571">
                  <c:v>6.4184918032786875</c:v>
                </c:pt>
                <c:pt idx="2572">
                  <c:v>6.4259836065573763</c:v>
                </c:pt>
                <c:pt idx="2573">
                  <c:v>6.4214262295081967</c:v>
                </c:pt>
                <c:pt idx="2574">
                  <c:v>6.4115081967213108</c:v>
                </c:pt>
                <c:pt idx="2575">
                  <c:v>6.3812622950819664</c:v>
                </c:pt>
                <c:pt idx="2576">
                  <c:v>6.3866721311475407</c:v>
                </c:pt>
                <c:pt idx="2577">
                  <c:v>6.4069180327868853</c:v>
                </c:pt>
                <c:pt idx="2578">
                  <c:v>6.4216065573770482</c:v>
                </c:pt>
                <c:pt idx="2579">
                  <c:v>6.4291475409836067</c:v>
                </c:pt>
                <c:pt idx="2580">
                  <c:v>6.4442786885245908</c:v>
                </c:pt>
                <c:pt idx="2581">
                  <c:v>6.4560655737704939</c:v>
                </c:pt>
                <c:pt idx="2582">
                  <c:v>6.4628196721311486</c:v>
                </c:pt>
                <c:pt idx="2583">
                  <c:v>6.4606885245901653</c:v>
                </c:pt>
                <c:pt idx="2584">
                  <c:v>6.4753770491803291</c:v>
                </c:pt>
                <c:pt idx="2585">
                  <c:v>6.471278688524591</c:v>
                </c:pt>
                <c:pt idx="2586">
                  <c:v>6.473557377049179</c:v>
                </c:pt>
                <c:pt idx="2587">
                  <c:v>6.4867049180327863</c:v>
                </c:pt>
                <c:pt idx="2588">
                  <c:v>6.4744754098360655</c:v>
                </c:pt>
                <c:pt idx="2589">
                  <c:v>6.458655737704917</c:v>
                </c:pt>
                <c:pt idx="2590">
                  <c:v>6.4287868852459011</c:v>
                </c:pt>
                <c:pt idx="2591">
                  <c:v>6.4334262295081954</c:v>
                </c:pt>
                <c:pt idx="2592">
                  <c:v>6.4403770491803272</c:v>
                </c:pt>
                <c:pt idx="2593">
                  <c:v>6.4313606557377048</c:v>
                </c:pt>
                <c:pt idx="2594">
                  <c:v>6.4631311475409836</c:v>
                </c:pt>
                <c:pt idx="2595">
                  <c:v>6.4967868852458999</c:v>
                </c:pt>
                <c:pt idx="2596">
                  <c:v>6.514688524590162</c:v>
                </c:pt>
                <c:pt idx="2597">
                  <c:v>6.5247377049180315</c:v>
                </c:pt>
                <c:pt idx="2598">
                  <c:v>6.4967868852459016</c:v>
                </c:pt>
                <c:pt idx="2599">
                  <c:v>6.504967213114754</c:v>
                </c:pt>
                <c:pt idx="2600">
                  <c:v>6.527065573770491</c:v>
                </c:pt>
                <c:pt idx="2601">
                  <c:v>6.5237213114754091</c:v>
                </c:pt>
                <c:pt idx="2602">
                  <c:v>6.5187704918032772</c:v>
                </c:pt>
                <c:pt idx="2603">
                  <c:v>6.4678196721311458</c:v>
                </c:pt>
                <c:pt idx="2604">
                  <c:v>6.4355409836065558</c:v>
                </c:pt>
                <c:pt idx="2605">
                  <c:v>6.4286393442622947</c:v>
                </c:pt>
                <c:pt idx="2606">
                  <c:v>6.4454426229508197</c:v>
                </c:pt>
                <c:pt idx="2607">
                  <c:v>6.4298524590163932</c:v>
                </c:pt>
                <c:pt idx="2608">
                  <c:v>6.4174754098360669</c:v>
                </c:pt>
                <c:pt idx="2609">
                  <c:v>6.3770163934426245</c:v>
                </c:pt>
                <c:pt idx="2610">
                  <c:v>6.3587704918032806</c:v>
                </c:pt>
                <c:pt idx="2611">
                  <c:v>6.3344918032786905</c:v>
                </c:pt>
                <c:pt idx="2612">
                  <c:v>6.3307213114754113</c:v>
                </c:pt>
                <c:pt idx="2613">
                  <c:v>6.3385081967213139</c:v>
                </c:pt>
                <c:pt idx="2614">
                  <c:v>6.3407704918032799</c:v>
                </c:pt>
                <c:pt idx="2615">
                  <c:v>6.3594754098360662</c:v>
                </c:pt>
                <c:pt idx="2616">
                  <c:v>6.3447704918032795</c:v>
                </c:pt>
                <c:pt idx="2617">
                  <c:v>6.3068524590163957</c:v>
                </c:pt>
                <c:pt idx="2618">
                  <c:v>6.2977868852459027</c:v>
                </c:pt>
                <c:pt idx="2619">
                  <c:v>6.2952786885245908</c:v>
                </c:pt>
                <c:pt idx="2620">
                  <c:v>6.2982295081967221</c:v>
                </c:pt>
                <c:pt idx="2621">
                  <c:v>6.2854262295081966</c:v>
                </c:pt>
                <c:pt idx="2622">
                  <c:v>6.2858196721311481</c:v>
                </c:pt>
                <c:pt idx="2623">
                  <c:v>6.3077049180327887</c:v>
                </c:pt>
                <c:pt idx="2624">
                  <c:v>6.3146557377049195</c:v>
                </c:pt>
                <c:pt idx="2625">
                  <c:v>6.3074262295081978</c:v>
                </c:pt>
                <c:pt idx="2626">
                  <c:v>6.32832786885246</c:v>
                </c:pt>
                <c:pt idx="2627">
                  <c:v>6.3291803278688521</c:v>
                </c:pt>
                <c:pt idx="2628">
                  <c:v>6.3262131147540996</c:v>
                </c:pt>
                <c:pt idx="2629">
                  <c:v>6.3543770491803269</c:v>
                </c:pt>
                <c:pt idx="2630">
                  <c:v>6.3763606557377042</c:v>
                </c:pt>
                <c:pt idx="2631">
                  <c:v>6.3707540983606554</c:v>
                </c:pt>
                <c:pt idx="2632">
                  <c:v>6.3422622950819667</c:v>
                </c:pt>
                <c:pt idx="2633">
                  <c:v>6.3340983606557373</c:v>
                </c:pt>
                <c:pt idx="2634">
                  <c:v>6.3432295081967203</c:v>
                </c:pt>
                <c:pt idx="2635">
                  <c:v>6.3548196721311463</c:v>
                </c:pt>
                <c:pt idx="2636">
                  <c:v>6.3709999999999996</c:v>
                </c:pt>
                <c:pt idx="2637">
                  <c:v>6.370622950819671</c:v>
                </c:pt>
                <c:pt idx="2638">
                  <c:v>6.3287704918032777</c:v>
                </c:pt>
                <c:pt idx="2639">
                  <c:v>6.3044098360655738</c:v>
                </c:pt>
                <c:pt idx="2640">
                  <c:v>6.3250327868852461</c:v>
                </c:pt>
                <c:pt idx="2641">
                  <c:v>6.3023278688524593</c:v>
                </c:pt>
                <c:pt idx="2642">
                  <c:v>6.2769180327868863</c:v>
                </c:pt>
                <c:pt idx="2643">
                  <c:v>6.2689672131147551</c:v>
                </c:pt>
                <c:pt idx="2644">
                  <c:v>6.2754590163934436</c:v>
                </c:pt>
                <c:pt idx="2645">
                  <c:v>6.2575573770491815</c:v>
                </c:pt>
                <c:pt idx="2646">
                  <c:v>6.2354754098360674</c:v>
                </c:pt>
                <c:pt idx="2647">
                  <c:v>6.2265245901639359</c:v>
                </c:pt>
                <c:pt idx="2648">
                  <c:v>6.2076885245901643</c:v>
                </c:pt>
                <c:pt idx="2649">
                  <c:v>6.2034754098360656</c:v>
                </c:pt>
                <c:pt idx="2650">
                  <c:v>6.2208524590163927</c:v>
                </c:pt>
                <c:pt idx="2651">
                  <c:v>6.2713606557377046</c:v>
                </c:pt>
                <c:pt idx="2652">
                  <c:v>6.2750819672131142</c:v>
                </c:pt>
                <c:pt idx="2653">
                  <c:v>6.2787868852459017</c:v>
                </c:pt>
                <c:pt idx="2654">
                  <c:v>6.2908360655737701</c:v>
                </c:pt>
                <c:pt idx="2655">
                  <c:v>6.2536721311475407</c:v>
                </c:pt>
                <c:pt idx="2656">
                  <c:v>6.2503114754098359</c:v>
                </c:pt>
                <c:pt idx="2657">
                  <c:v>6.2361967213114751</c:v>
                </c:pt>
                <c:pt idx="2658">
                  <c:v>6.2277540983606565</c:v>
                </c:pt>
                <c:pt idx="2659">
                  <c:v>6.2356393442622942</c:v>
                </c:pt>
                <c:pt idx="2660">
                  <c:v>6.2186229508196726</c:v>
                </c:pt>
                <c:pt idx="2661">
                  <c:v>6.2133934426229507</c:v>
                </c:pt>
                <c:pt idx="2662">
                  <c:v>6.2268688524590168</c:v>
                </c:pt>
                <c:pt idx="2663">
                  <c:v>6.2333114754098364</c:v>
                </c:pt>
                <c:pt idx="2664">
                  <c:v>6.266803278688525</c:v>
                </c:pt>
                <c:pt idx="2665">
                  <c:v>6.2763606557377063</c:v>
                </c:pt>
                <c:pt idx="2666">
                  <c:v>6.2732295081967226</c:v>
                </c:pt>
                <c:pt idx="2667">
                  <c:v>6.2413442622950832</c:v>
                </c:pt>
                <c:pt idx="2668">
                  <c:v>6.2252950819672144</c:v>
                </c:pt>
                <c:pt idx="2669">
                  <c:v>6.2899016393442633</c:v>
                </c:pt>
                <c:pt idx="2670">
                  <c:v>6.3456557377049183</c:v>
                </c:pt>
                <c:pt idx="2671">
                  <c:v>6.3356557377049185</c:v>
                </c:pt>
                <c:pt idx="2672">
                  <c:v>6.3573114754098361</c:v>
                </c:pt>
                <c:pt idx="2673">
                  <c:v>6.3664918032786897</c:v>
                </c:pt>
                <c:pt idx="2674">
                  <c:v>6.3712459016393446</c:v>
                </c:pt>
                <c:pt idx="2675">
                  <c:v>6.354836065573771</c:v>
                </c:pt>
                <c:pt idx="2676">
                  <c:v>6.3499180327868867</c:v>
                </c:pt>
                <c:pt idx="2677">
                  <c:v>6.3497704918032785</c:v>
                </c:pt>
                <c:pt idx="2678">
                  <c:v>6.3350655737704935</c:v>
                </c:pt>
                <c:pt idx="2679">
                  <c:v>6.3280983606557388</c:v>
                </c:pt>
                <c:pt idx="2680">
                  <c:v>6.3022950819672152</c:v>
                </c:pt>
                <c:pt idx="2681">
                  <c:v>6.3044426229508197</c:v>
                </c:pt>
                <c:pt idx="2682">
                  <c:v>6.3745737704918044</c:v>
                </c:pt>
                <c:pt idx="2683">
                  <c:v>6.3983934426229503</c:v>
                </c:pt>
                <c:pt idx="2684">
                  <c:v>6.348803278688524</c:v>
                </c:pt>
                <c:pt idx="2685">
                  <c:v>6.3566557377049184</c:v>
                </c:pt>
                <c:pt idx="2686">
                  <c:v>6.3880163934426228</c:v>
                </c:pt>
                <c:pt idx="2687">
                  <c:v>6.396262295081967</c:v>
                </c:pt>
                <c:pt idx="2688">
                  <c:v>6.3956065573770493</c:v>
                </c:pt>
                <c:pt idx="2689">
                  <c:v>6.3788032786885243</c:v>
                </c:pt>
                <c:pt idx="2690">
                  <c:v>6.4012622950819678</c:v>
                </c:pt>
                <c:pt idx="2691">
                  <c:v>6.3921639344262307</c:v>
                </c:pt>
                <c:pt idx="2692">
                  <c:v>6.3546721311475416</c:v>
                </c:pt>
                <c:pt idx="2693">
                  <c:v>6.3429344262295091</c:v>
                </c:pt>
                <c:pt idx="2694">
                  <c:v>6.3625409836065572</c:v>
                </c:pt>
                <c:pt idx="2695">
                  <c:v>6.3480163934426237</c:v>
                </c:pt>
                <c:pt idx="2696">
                  <c:v>6.3122622950819682</c:v>
                </c:pt>
                <c:pt idx="2697">
                  <c:v>6.3420000000000005</c:v>
                </c:pt>
                <c:pt idx="2698">
                  <c:v>6.3647868852459011</c:v>
                </c:pt>
                <c:pt idx="2699">
                  <c:v>6.3845245901639336</c:v>
                </c:pt>
                <c:pt idx="2700">
                  <c:v>6.3709508196721307</c:v>
                </c:pt>
                <c:pt idx="2701">
                  <c:v>6.3478852459016384</c:v>
                </c:pt>
                <c:pt idx="2702">
                  <c:v>6.3959672131147522</c:v>
                </c:pt>
                <c:pt idx="2703">
                  <c:v>6.4373606557377023</c:v>
                </c:pt>
                <c:pt idx="2704">
                  <c:v>6.4609508196721288</c:v>
                </c:pt>
                <c:pt idx="2705">
                  <c:v>6.4279672131147523</c:v>
                </c:pt>
                <c:pt idx="2706">
                  <c:v>6.4039836065573743</c:v>
                </c:pt>
                <c:pt idx="2707">
                  <c:v>6.4191147540983584</c:v>
                </c:pt>
                <c:pt idx="2708">
                  <c:v>6.4183770491803251</c:v>
                </c:pt>
                <c:pt idx="2709">
                  <c:v>6.411475409836064</c:v>
                </c:pt>
                <c:pt idx="2710">
                  <c:v>6.407377049180325</c:v>
                </c:pt>
                <c:pt idx="2711">
                  <c:v>6.408475409836063</c:v>
                </c:pt>
                <c:pt idx="2712">
                  <c:v>6.4098852459016369</c:v>
                </c:pt>
                <c:pt idx="2713">
                  <c:v>6.3705245901639325</c:v>
                </c:pt>
                <c:pt idx="2714">
                  <c:v>6.3331967213114746</c:v>
                </c:pt>
                <c:pt idx="2715">
                  <c:v>6.3637377049180328</c:v>
                </c:pt>
                <c:pt idx="2716">
                  <c:v>6.3920327868852436</c:v>
                </c:pt>
                <c:pt idx="2717">
                  <c:v>6.3153934426229492</c:v>
                </c:pt>
                <c:pt idx="2718">
                  <c:v>6.3361147540983591</c:v>
                </c:pt>
                <c:pt idx="2719">
                  <c:v>6.4477213114754077</c:v>
                </c:pt>
                <c:pt idx="2720">
                  <c:v>6.5939836065573747</c:v>
                </c:pt>
                <c:pt idx="2721">
                  <c:v>6.5951475409836053</c:v>
                </c:pt>
                <c:pt idx="2722">
                  <c:v>6.5760327868852446</c:v>
                </c:pt>
                <c:pt idx="2723">
                  <c:v>6.5374098360655735</c:v>
                </c:pt>
                <c:pt idx="2724">
                  <c:v>6.4961639344262299</c:v>
                </c:pt>
                <c:pt idx="2725">
                  <c:v>6.4957540983606554</c:v>
                </c:pt>
                <c:pt idx="2726">
                  <c:v>6.5396557377049183</c:v>
                </c:pt>
                <c:pt idx="2727">
                  <c:v>6.6069016393442626</c:v>
                </c:pt>
                <c:pt idx="2728">
                  <c:v>6.6391639344262297</c:v>
                </c:pt>
                <c:pt idx="2729">
                  <c:v>6.6677377049180331</c:v>
                </c:pt>
                <c:pt idx="2730">
                  <c:v>6.6517377049180313</c:v>
                </c:pt>
                <c:pt idx="2731">
                  <c:v>6.6348360655737686</c:v>
                </c:pt>
                <c:pt idx="2732">
                  <c:v>6.6379180327868834</c:v>
                </c:pt>
                <c:pt idx="2733">
                  <c:v>6.6293934426229493</c:v>
                </c:pt>
                <c:pt idx="2734">
                  <c:v>6.6825573770491795</c:v>
                </c:pt>
                <c:pt idx="2735">
                  <c:v>6.7142786885245895</c:v>
                </c:pt>
                <c:pt idx="2736">
                  <c:v>6.6979508196721307</c:v>
                </c:pt>
                <c:pt idx="2737">
                  <c:v>6.6613934426229529</c:v>
                </c:pt>
                <c:pt idx="2738">
                  <c:v>6.6443114754098378</c:v>
                </c:pt>
                <c:pt idx="2739">
                  <c:v>6.6699836065573788</c:v>
                </c:pt>
                <c:pt idx="2740">
                  <c:v>6.6782295081967229</c:v>
                </c:pt>
                <c:pt idx="2741">
                  <c:v>6.7294426229508204</c:v>
                </c:pt>
                <c:pt idx="2742">
                  <c:v>6.7868688524590191</c:v>
                </c:pt>
                <c:pt idx="2743">
                  <c:v>6.7296393442622975</c:v>
                </c:pt>
                <c:pt idx="2744">
                  <c:v>6.6443278688524607</c:v>
                </c:pt>
                <c:pt idx="2745">
                  <c:v>6.6423934426229527</c:v>
                </c:pt>
                <c:pt idx="2746">
                  <c:v>6.656737704918033</c:v>
                </c:pt>
                <c:pt idx="2747">
                  <c:v>6.6922295081967222</c:v>
                </c:pt>
                <c:pt idx="2748">
                  <c:v>6.7125573770491815</c:v>
                </c:pt>
                <c:pt idx="2749">
                  <c:v>6.7138196721311481</c:v>
                </c:pt>
                <c:pt idx="2750">
                  <c:v>6.7588360655737718</c:v>
                </c:pt>
                <c:pt idx="2751">
                  <c:v>6.7449672131147551</c:v>
                </c:pt>
                <c:pt idx="2752">
                  <c:v>6.7788688524590182</c:v>
                </c:pt>
                <c:pt idx="2753">
                  <c:v>6.8322786885245925</c:v>
                </c:pt>
                <c:pt idx="2754">
                  <c:v>6.8658852459016408</c:v>
                </c:pt>
                <c:pt idx="2755">
                  <c:v>6.8543770491803304</c:v>
                </c:pt>
                <c:pt idx="2756">
                  <c:v>6.8634426229508207</c:v>
                </c:pt>
                <c:pt idx="2757">
                  <c:v>6.8795737704918043</c:v>
                </c:pt>
                <c:pt idx="2758">
                  <c:v>6.8378360655737707</c:v>
                </c:pt>
                <c:pt idx="2759">
                  <c:v>6.7827868852459012</c:v>
                </c:pt>
                <c:pt idx="2760">
                  <c:v>6.7931967213114755</c:v>
                </c:pt>
                <c:pt idx="2761">
                  <c:v>6.7289508196721304</c:v>
                </c:pt>
                <c:pt idx="2762">
                  <c:v>6.6825737704918025</c:v>
                </c:pt>
                <c:pt idx="2763">
                  <c:v>6.6298852459016393</c:v>
                </c:pt>
                <c:pt idx="2764">
                  <c:v>6.569819672131147</c:v>
                </c:pt>
                <c:pt idx="2765">
                  <c:v>6.521786885245902</c:v>
                </c:pt>
                <c:pt idx="2766">
                  <c:v>6.5424098360655734</c:v>
                </c:pt>
                <c:pt idx="2767">
                  <c:v>6.4949672131147533</c:v>
                </c:pt>
                <c:pt idx="2768">
                  <c:v>6.5023934426229504</c:v>
                </c:pt>
                <c:pt idx="2769">
                  <c:v>6.5260655737704907</c:v>
                </c:pt>
                <c:pt idx="2770">
                  <c:v>6.6050819672131134</c:v>
                </c:pt>
                <c:pt idx="2771">
                  <c:v>6.6682622950819663</c:v>
                </c:pt>
                <c:pt idx="2772">
                  <c:v>6.6411147540983597</c:v>
                </c:pt>
                <c:pt idx="2773">
                  <c:v>6.6078852459016391</c:v>
                </c:pt>
                <c:pt idx="2774">
                  <c:v>6.6285245901639342</c:v>
                </c:pt>
                <c:pt idx="2775">
                  <c:v>6.5593934426229499</c:v>
                </c:pt>
                <c:pt idx="2776">
                  <c:v>6.5072622950819667</c:v>
                </c:pt>
                <c:pt idx="2777">
                  <c:v>6.4599016393442614</c:v>
                </c:pt>
                <c:pt idx="2778">
                  <c:v>6.494245901639343</c:v>
                </c:pt>
                <c:pt idx="2779">
                  <c:v>6.4719836065573757</c:v>
                </c:pt>
                <c:pt idx="2780">
                  <c:v>6.4361311475409817</c:v>
                </c:pt>
                <c:pt idx="2781">
                  <c:v>6.4082131147540959</c:v>
                </c:pt>
                <c:pt idx="2782">
                  <c:v>6.4461311475409815</c:v>
                </c:pt>
                <c:pt idx="2783">
                  <c:v>6.465622950819669</c:v>
                </c:pt>
                <c:pt idx="2784">
                  <c:v>6.482426229508194</c:v>
                </c:pt>
                <c:pt idx="2785">
                  <c:v>6.5246393442622921</c:v>
                </c:pt>
                <c:pt idx="2786">
                  <c:v>6.5800491803278653</c:v>
                </c:pt>
                <c:pt idx="2787">
                  <c:v>6.5163442622950791</c:v>
                </c:pt>
                <c:pt idx="2788">
                  <c:v>6.3833606557377038</c:v>
                </c:pt>
                <c:pt idx="2789">
                  <c:v>6.3113278688524579</c:v>
                </c:pt>
                <c:pt idx="2790">
                  <c:v>6.3053114754098356</c:v>
                </c:pt>
                <c:pt idx="2791">
                  <c:v>6.2959016393442617</c:v>
                </c:pt>
                <c:pt idx="2792">
                  <c:v>6.2931967213114755</c:v>
                </c:pt>
                <c:pt idx="2793">
                  <c:v>6.3082459016393431</c:v>
                </c:pt>
                <c:pt idx="2794">
                  <c:v>6.3559836065573769</c:v>
                </c:pt>
                <c:pt idx="2795">
                  <c:v>6.3577868852459005</c:v>
                </c:pt>
                <c:pt idx="2796">
                  <c:v>6.2035573770491785</c:v>
                </c:pt>
                <c:pt idx="2797">
                  <c:v>6.0128196721311484</c:v>
                </c:pt>
                <c:pt idx="2798">
                  <c:v>5.9480655737704931</c:v>
                </c:pt>
                <c:pt idx="2799">
                  <c:v>5.9994590163934429</c:v>
                </c:pt>
                <c:pt idx="2800">
                  <c:v>6.0365409836065584</c:v>
                </c:pt>
                <c:pt idx="2801">
                  <c:v>5.9589016393442629</c:v>
                </c:pt>
                <c:pt idx="2802">
                  <c:v>5.9735081967213119</c:v>
                </c:pt>
                <c:pt idx="2803">
                  <c:v>5.9264262295081975</c:v>
                </c:pt>
                <c:pt idx="2804">
                  <c:v>5.9522622950819688</c:v>
                </c:pt>
                <c:pt idx="2805">
                  <c:v>5.9206885245901644</c:v>
                </c:pt>
                <c:pt idx="2806">
                  <c:v>5.9211639344262297</c:v>
                </c:pt>
                <c:pt idx="2807">
                  <c:v>5.85949180327869</c:v>
                </c:pt>
                <c:pt idx="2808">
                  <c:v>5.688950819672133</c:v>
                </c:pt>
                <c:pt idx="2809">
                  <c:v>5.6650491803278706</c:v>
                </c:pt>
                <c:pt idx="2810">
                  <c:v>5.6912950819672146</c:v>
                </c:pt>
                <c:pt idx="2811">
                  <c:v>5.6446721311475425</c:v>
                </c:pt>
                <c:pt idx="2812">
                  <c:v>5.6120327868852478</c:v>
                </c:pt>
                <c:pt idx="2813">
                  <c:v>5.4962295081967225</c:v>
                </c:pt>
                <c:pt idx="2814">
                  <c:v>5.4636393442622966</c:v>
                </c:pt>
                <c:pt idx="2815">
                  <c:v>5.5329672131147554</c:v>
                </c:pt>
                <c:pt idx="2816">
                  <c:v>5.5500655737704934</c:v>
                </c:pt>
                <c:pt idx="2817">
                  <c:v>5.5643606557377057</c:v>
                </c:pt>
                <c:pt idx="2818">
                  <c:v>5.6212295081967207</c:v>
                </c:pt>
                <c:pt idx="2819">
                  <c:v>5.7510655737704921</c:v>
                </c:pt>
                <c:pt idx="2820">
                  <c:v>5.8484754098360661</c:v>
                </c:pt>
                <c:pt idx="2821">
                  <c:v>5.8261967213114758</c:v>
                </c:pt>
                <c:pt idx="2822">
                  <c:v>5.8135737704918027</c:v>
                </c:pt>
                <c:pt idx="2823">
                  <c:v>5.8241147540983613</c:v>
                </c:pt>
                <c:pt idx="2824">
                  <c:v>5.7414754098360659</c:v>
                </c:pt>
                <c:pt idx="2825">
                  <c:v>5.6608196721311472</c:v>
                </c:pt>
                <c:pt idx="2826">
                  <c:v>5.6693770491803273</c:v>
                </c:pt>
                <c:pt idx="2827">
                  <c:v>5.7091639344262282</c:v>
                </c:pt>
                <c:pt idx="2828">
                  <c:v>5.8146885245901627</c:v>
                </c:pt>
                <c:pt idx="2829">
                  <c:v>5.8274098360655708</c:v>
                </c:pt>
                <c:pt idx="2830">
                  <c:v>5.8130983606557347</c:v>
                </c:pt>
                <c:pt idx="2831">
                  <c:v>5.7275573770491777</c:v>
                </c:pt>
                <c:pt idx="2832">
                  <c:v>5.6211639344262272</c:v>
                </c:pt>
                <c:pt idx="2833">
                  <c:v>5.4929016393442609</c:v>
                </c:pt>
                <c:pt idx="2834">
                  <c:v>5.4183934426229481</c:v>
                </c:pt>
                <c:pt idx="2835">
                  <c:v>5.3153278688524574</c:v>
                </c:pt>
                <c:pt idx="2836">
                  <c:v>5.4245901639344236</c:v>
                </c:pt>
                <c:pt idx="2837">
                  <c:v>5.4200655737704899</c:v>
                </c:pt>
                <c:pt idx="2838">
                  <c:v>5.4343934426229499</c:v>
                </c:pt>
                <c:pt idx="2839">
                  <c:v>5.4705737704918009</c:v>
                </c:pt>
                <c:pt idx="2840">
                  <c:v>5.4428360655737693</c:v>
                </c:pt>
                <c:pt idx="2841">
                  <c:v>5.3964426229508193</c:v>
                </c:pt>
                <c:pt idx="2842">
                  <c:v>5.3885409836065579</c:v>
                </c:pt>
                <c:pt idx="2843">
                  <c:v>5.4846721311475406</c:v>
                </c:pt>
                <c:pt idx="2844">
                  <c:v>5.4633442622950819</c:v>
                </c:pt>
                <c:pt idx="2845">
                  <c:v>5.4526393442622956</c:v>
                </c:pt>
                <c:pt idx="2846">
                  <c:v>5.455819672131148</c:v>
                </c:pt>
                <c:pt idx="2847">
                  <c:v>5.3747868852459018</c:v>
                </c:pt>
                <c:pt idx="2848">
                  <c:v>5.4039508196721311</c:v>
                </c:pt>
                <c:pt idx="2849">
                  <c:v>5.4240327868852454</c:v>
                </c:pt>
                <c:pt idx="2850">
                  <c:v>5.4865409836065577</c:v>
                </c:pt>
                <c:pt idx="2851">
                  <c:v>5.4001147540983601</c:v>
                </c:pt>
                <c:pt idx="2852">
                  <c:v>5.4515737704918026</c:v>
                </c:pt>
                <c:pt idx="2853">
                  <c:v>5.493655737704918</c:v>
                </c:pt>
                <c:pt idx="2854">
                  <c:v>5.5178524590163942</c:v>
                </c:pt>
                <c:pt idx="2855">
                  <c:v>5.4982459016393443</c:v>
                </c:pt>
                <c:pt idx="2856">
                  <c:v>5.4168032786885254</c:v>
                </c:pt>
                <c:pt idx="2857">
                  <c:v>5.5135245901639349</c:v>
                </c:pt>
                <c:pt idx="2858">
                  <c:v>5.6385245901639349</c:v>
                </c:pt>
                <c:pt idx="2859">
                  <c:v>5.7327377049180335</c:v>
                </c:pt>
                <c:pt idx="2860">
                  <c:v>5.7073934426229531</c:v>
                </c:pt>
                <c:pt idx="2861">
                  <c:v>5.5709016393442639</c:v>
                </c:pt>
                <c:pt idx="2862">
                  <c:v>5.5110491803278707</c:v>
                </c:pt>
                <c:pt idx="2863">
                  <c:v>5.4545573770491824</c:v>
                </c:pt>
                <c:pt idx="2864">
                  <c:v>5.4938196721311492</c:v>
                </c:pt>
                <c:pt idx="2865">
                  <c:v>5.5057868852459029</c:v>
                </c:pt>
                <c:pt idx="2866">
                  <c:v>5.5922131147540997</c:v>
                </c:pt>
                <c:pt idx="2867">
                  <c:v>5.6683934426229516</c:v>
                </c:pt>
                <c:pt idx="2868">
                  <c:v>5.630786885245902</c:v>
                </c:pt>
                <c:pt idx="2869">
                  <c:v>5.8051311475409832</c:v>
                </c:pt>
                <c:pt idx="2870">
                  <c:v>5.877737704918033</c:v>
                </c:pt>
                <c:pt idx="2871">
                  <c:v>5.8932622950819669</c:v>
                </c:pt>
                <c:pt idx="2872">
                  <c:v>6.0019836065573759</c:v>
                </c:pt>
                <c:pt idx="2873">
                  <c:v>5.9866229508196707</c:v>
                </c:pt>
                <c:pt idx="2874">
                  <c:v>6.0178688524590163</c:v>
                </c:pt>
                <c:pt idx="2875">
                  <c:v>5.9350327868852455</c:v>
                </c:pt>
                <c:pt idx="2876">
                  <c:v>5.8158032786885219</c:v>
                </c:pt>
                <c:pt idx="2877">
                  <c:v>5.890819672131145</c:v>
                </c:pt>
                <c:pt idx="2878">
                  <c:v>5.9234590163934424</c:v>
                </c:pt>
                <c:pt idx="2879">
                  <c:v>5.8815901639344261</c:v>
                </c:pt>
                <c:pt idx="2880">
                  <c:v>5.6739344262295086</c:v>
                </c:pt>
                <c:pt idx="2881">
                  <c:v>5.4620163934426236</c:v>
                </c:pt>
                <c:pt idx="2882">
                  <c:v>5.5150327868852465</c:v>
                </c:pt>
                <c:pt idx="2883">
                  <c:v>5.5979508196721319</c:v>
                </c:pt>
                <c:pt idx="2884">
                  <c:v>5.5087049180327874</c:v>
                </c:pt>
                <c:pt idx="2885">
                  <c:v>5.5257704918032777</c:v>
                </c:pt>
                <c:pt idx="2886">
                  <c:v>5.6693278688524584</c:v>
                </c:pt>
                <c:pt idx="2887">
                  <c:v>5.7294426229508195</c:v>
                </c:pt>
                <c:pt idx="2888">
                  <c:v>5.7690163934426222</c:v>
                </c:pt>
                <c:pt idx="2889">
                  <c:v>5.776508196721311</c:v>
                </c:pt>
                <c:pt idx="2890">
                  <c:v>5.6067213114754093</c:v>
                </c:pt>
                <c:pt idx="2891">
                  <c:v>5.5659672131147531</c:v>
                </c:pt>
                <c:pt idx="2892">
                  <c:v>5.5890819672131142</c:v>
                </c:pt>
                <c:pt idx="2893">
                  <c:v>5.5249344262295077</c:v>
                </c:pt>
                <c:pt idx="2894">
                  <c:v>5.5252622950819674</c:v>
                </c:pt>
                <c:pt idx="2895">
                  <c:v>5.6314426229508205</c:v>
                </c:pt>
                <c:pt idx="2896">
                  <c:v>5.7170163934426226</c:v>
                </c:pt>
                <c:pt idx="2897">
                  <c:v>5.7193442622950812</c:v>
                </c:pt>
                <c:pt idx="2898">
                  <c:v>5.7392131147540972</c:v>
                </c:pt>
                <c:pt idx="2899">
                  <c:v>5.7381475409836051</c:v>
                </c:pt>
                <c:pt idx="2900">
                  <c:v>5.7007540983606546</c:v>
                </c:pt>
                <c:pt idx="2901">
                  <c:v>5.7939672131147537</c:v>
                </c:pt>
                <c:pt idx="2902">
                  <c:v>5.4606557377049176</c:v>
                </c:pt>
                <c:pt idx="2903">
                  <c:v>5.1878032786885262</c:v>
                </c:pt>
                <c:pt idx="2904">
                  <c:v>5.1606229508196737</c:v>
                </c:pt>
                <c:pt idx="2905">
                  <c:v>5.0789344262295097</c:v>
                </c:pt>
                <c:pt idx="2906">
                  <c:v>5.0507213114754119</c:v>
                </c:pt>
                <c:pt idx="2907">
                  <c:v>5.2628196721311502</c:v>
                </c:pt>
                <c:pt idx="2908">
                  <c:v>5.3657049180327894</c:v>
                </c:pt>
                <c:pt idx="2909">
                  <c:v>5.4341475409836093</c:v>
                </c:pt>
                <c:pt idx="2910">
                  <c:v>5.4718852459016425</c:v>
                </c:pt>
                <c:pt idx="2911">
                  <c:v>5.3852622950819704</c:v>
                </c:pt>
                <c:pt idx="2912">
                  <c:v>5.4748688524590188</c:v>
                </c:pt>
                <c:pt idx="2913">
                  <c:v>5.4013442622950842</c:v>
                </c:pt>
                <c:pt idx="2914">
                  <c:v>5.0757704918032811</c:v>
                </c:pt>
                <c:pt idx="2915">
                  <c:v>4.9642295081967225</c:v>
                </c:pt>
                <c:pt idx="2916">
                  <c:v>4.8048524590163941</c:v>
                </c:pt>
                <c:pt idx="2917">
                  <c:v>4.7547704918032796</c:v>
                </c:pt>
                <c:pt idx="2918">
                  <c:v>4.7605409836065586</c:v>
                </c:pt>
                <c:pt idx="2919">
                  <c:v>4.7977868852459027</c:v>
                </c:pt>
                <c:pt idx="2920">
                  <c:v>4.8280655737704938</c:v>
                </c:pt>
                <c:pt idx="2921">
                  <c:v>4.7456393442622966</c:v>
                </c:pt>
                <c:pt idx="2922">
                  <c:v>4.7604754098360678</c:v>
                </c:pt>
                <c:pt idx="2923">
                  <c:v>4.7452295081967231</c:v>
                </c:pt>
                <c:pt idx="2924">
                  <c:v>4.6337213114754121</c:v>
                </c:pt>
                <c:pt idx="2925">
                  <c:v>4.6323606557377079</c:v>
                </c:pt>
                <c:pt idx="2926">
                  <c:v>4.5600655737704932</c:v>
                </c:pt>
                <c:pt idx="2927">
                  <c:v>4.5909836065573781</c:v>
                </c:pt>
                <c:pt idx="2928">
                  <c:v>4.5297213114754094</c:v>
                </c:pt>
                <c:pt idx="2929">
                  <c:v>4.6839016393442634</c:v>
                </c:pt>
                <c:pt idx="2930">
                  <c:v>4.7392786885245899</c:v>
                </c:pt>
                <c:pt idx="2931">
                  <c:v>4.5903934426229505</c:v>
                </c:pt>
                <c:pt idx="2932">
                  <c:v>4.5383114754098361</c:v>
                </c:pt>
                <c:pt idx="2933">
                  <c:v>4.5339836065573769</c:v>
                </c:pt>
                <c:pt idx="2934">
                  <c:v>4.5465081967213132</c:v>
                </c:pt>
                <c:pt idx="2935">
                  <c:v>4.5667540983606569</c:v>
                </c:pt>
                <c:pt idx="2936">
                  <c:v>4.7053442622950827</c:v>
                </c:pt>
                <c:pt idx="2937">
                  <c:v>4.7291639344262304</c:v>
                </c:pt>
                <c:pt idx="2938">
                  <c:v>4.5931311475409844</c:v>
                </c:pt>
                <c:pt idx="2939">
                  <c:v>4.5546229508196729</c:v>
                </c:pt>
                <c:pt idx="2940">
                  <c:v>4.5973114754098363</c:v>
                </c:pt>
                <c:pt idx="2941">
                  <c:v>4.761557377049181</c:v>
                </c:pt>
                <c:pt idx="2942">
                  <c:v>4.9086721311475419</c:v>
                </c:pt>
                <c:pt idx="2943">
                  <c:v>4.9807868852459025</c:v>
                </c:pt>
                <c:pt idx="2944">
                  <c:v>5.0425409836065578</c:v>
                </c:pt>
                <c:pt idx="2945">
                  <c:v>5.0444590163934437</c:v>
                </c:pt>
                <c:pt idx="2946">
                  <c:v>5.0933442622950826</c:v>
                </c:pt>
                <c:pt idx="2947">
                  <c:v>4.8539672131147542</c:v>
                </c:pt>
                <c:pt idx="2948">
                  <c:v>4.6240000000000006</c:v>
                </c:pt>
                <c:pt idx="2949">
                  <c:v>4.4667704918032776</c:v>
                </c:pt>
                <c:pt idx="2950">
                  <c:v>4.5536393442622947</c:v>
                </c:pt>
                <c:pt idx="2951">
                  <c:v>4.7737868852459009</c:v>
                </c:pt>
                <c:pt idx="2952">
                  <c:v>4.9306229508196715</c:v>
                </c:pt>
                <c:pt idx="2953">
                  <c:v>4.828655737704918</c:v>
                </c:pt>
                <c:pt idx="2954">
                  <c:v>4.8807540983606561</c:v>
                </c:pt>
                <c:pt idx="2955">
                  <c:v>5.0768524590163926</c:v>
                </c:pt>
                <c:pt idx="2956">
                  <c:v>5.2474426229508193</c:v>
                </c:pt>
                <c:pt idx="2957">
                  <c:v>5.4950983606557369</c:v>
                </c:pt>
                <c:pt idx="2958">
                  <c:v>5.5776229508196726</c:v>
                </c:pt>
                <c:pt idx="2959">
                  <c:v>5.5002459016393441</c:v>
                </c:pt>
                <c:pt idx="2960">
                  <c:v>5.5732786885245895</c:v>
                </c:pt>
                <c:pt idx="2961">
                  <c:v>5.6870819672131132</c:v>
                </c:pt>
                <c:pt idx="2962">
                  <c:v>5.5473278688524594</c:v>
                </c:pt>
                <c:pt idx="2963">
                  <c:v>5.8292950819672127</c:v>
                </c:pt>
              </c:numCache>
            </c:numRef>
          </c:yVal>
          <c:smooth val="0"/>
        </c:ser>
        <c:ser>
          <c:idx val="5"/>
          <c:order val="4"/>
          <c:tx>
            <c:strRef>
              <c:f>Sheet1!$AK$7</c:f>
              <c:strCache>
                <c:ptCount val="1"/>
                <c:pt idx="0">
                  <c:v>1913b</c:v>
                </c:pt>
              </c:strCache>
            </c:strRef>
          </c:tx>
          <c:spPr>
            <a:ln w="28575">
              <a:noFill/>
            </a:ln>
          </c:spPr>
          <c:marker>
            <c:symbol val="circle"/>
            <c:size val="2"/>
          </c:marker>
          <c:xVal>
            <c:numRef>
              <c:f>Sheet1!$D$9:$D$2972</c:f>
              <c:numCache>
                <c:formatCode>General</c:formatCode>
                <c:ptCount val="2964"/>
                <c:pt idx="0">
                  <c:v>350.03</c:v>
                </c:pt>
                <c:pt idx="1">
                  <c:v>350.3</c:v>
                </c:pt>
                <c:pt idx="2">
                  <c:v>350.56</c:v>
                </c:pt>
                <c:pt idx="3">
                  <c:v>350.83</c:v>
                </c:pt>
                <c:pt idx="4">
                  <c:v>351.09</c:v>
                </c:pt>
                <c:pt idx="5">
                  <c:v>351.36</c:v>
                </c:pt>
                <c:pt idx="6">
                  <c:v>351.63</c:v>
                </c:pt>
                <c:pt idx="7">
                  <c:v>351.89</c:v>
                </c:pt>
                <c:pt idx="8">
                  <c:v>352.16</c:v>
                </c:pt>
                <c:pt idx="9">
                  <c:v>352.42</c:v>
                </c:pt>
                <c:pt idx="10">
                  <c:v>352.69</c:v>
                </c:pt>
                <c:pt idx="11">
                  <c:v>352.95</c:v>
                </c:pt>
                <c:pt idx="12">
                  <c:v>353.22</c:v>
                </c:pt>
                <c:pt idx="13">
                  <c:v>353.49</c:v>
                </c:pt>
                <c:pt idx="14">
                  <c:v>353.75</c:v>
                </c:pt>
                <c:pt idx="15">
                  <c:v>354.02</c:v>
                </c:pt>
                <c:pt idx="16">
                  <c:v>354.28</c:v>
                </c:pt>
                <c:pt idx="17">
                  <c:v>354.55</c:v>
                </c:pt>
                <c:pt idx="18">
                  <c:v>354.81</c:v>
                </c:pt>
                <c:pt idx="19">
                  <c:v>355.08</c:v>
                </c:pt>
                <c:pt idx="20">
                  <c:v>355.35</c:v>
                </c:pt>
                <c:pt idx="21">
                  <c:v>355.61</c:v>
                </c:pt>
                <c:pt idx="22">
                  <c:v>355.88</c:v>
                </c:pt>
                <c:pt idx="23">
                  <c:v>356.14</c:v>
                </c:pt>
                <c:pt idx="24">
                  <c:v>356.41</c:v>
                </c:pt>
                <c:pt idx="25">
                  <c:v>356.67</c:v>
                </c:pt>
                <c:pt idx="26">
                  <c:v>356.94</c:v>
                </c:pt>
                <c:pt idx="27">
                  <c:v>357.2</c:v>
                </c:pt>
                <c:pt idx="28">
                  <c:v>357.47</c:v>
                </c:pt>
                <c:pt idx="29">
                  <c:v>357.74</c:v>
                </c:pt>
                <c:pt idx="30">
                  <c:v>358</c:v>
                </c:pt>
                <c:pt idx="31">
                  <c:v>358.27</c:v>
                </c:pt>
                <c:pt idx="32">
                  <c:v>358.53</c:v>
                </c:pt>
                <c:pt idx="33">
                  <c:v>358.8</c:v>
                </c:pt>
                <c:pt idx="34">
                  <c:v>359.06</c:v>
                </c:pt>
                <c:pt idx="35">
                  <c:v>359.33</c:v>
                </c:pt>
                <c:pt idx="36">
                  <c:v>359.59</c:v>
                </c:pt>
                <c:pt idx="37">
                  <c:v>359.86</c:v>
                </c:pt>
                <c:pt idx="38">
                  <c:v>360.12</c:v>
                </c:pt>
                <c:pt idx="39">
                  <c:v>360.39</c:v>
                </c:pt>
                <c:pt idx="40">
                  <c:v>360.66</c:v>
                </c:pt>
                <c:pt idx="41">
                  <c:v>360.92</c:v>
                </c:pt>
                <c:pt idx="42">
                  <c:v>361.19</c:v>
                </c:pt>
                <c:pt idx="43">
                  <c:v>361.45</c:v>
                </c:pt>
                <c:pt idx="44">
                  <c:v>361.72</c:v>
                </c:pt>
                <c:pt idx="45">
                  <c:v>361.98</c:v>
                </c:pt>
                <c:pt idx="46">
                  <c:v>362.25</c:v>
                </c:pt>
                <c:pt idx="47">
                  <c:v>362.51</c:v>
                </c:pt>
                <c:pt idx="48">
                  <c:v>362.78</c:v>
                </c:pt>
                <c:pt idx="49">
                  <c:v>363.04</c:v>
                </c:pt>
                <c:pt idx="50">
                  <c:v>363.31</c:v>
                </c:pt>
                <c:pt idx="51">
                  <c:v>363.58</c:v>
                </c:pt>
                <c:pt idx="52">
                  <c:v>363.84</c:v>
                </c:pt>
                <c:pt idx="53">
                  <c:v>364.11</c:v>
                </c:pt>
                <c:pt idx="54">
                  <c:v>364.37</c:v>
                </c:pt>
                <c:pt idx="55">
                  <c:v>364.64</c:v>
                </c:pt>
                <c:pt idx="56">
                  <c:v>364.9</c:v>
                </c:pt>
                <c:pt idx="57">
                  <c:v>365.17</c:v>
                </c:pt>
                <c:pt idx="58">
                  <c:v>365.43</c:v>
                </c:pt>
                <c:pt idx="59">
                  <c:v>365.7</c:v>
                </c:pt>
                <c:pt idx="60">
                  <c:v>365.96</c:v>
                </c:pt>
                <c:pt idx="61">
                  <c:v>366.23</c:v>
                </c:pt>
                <c:pt idx="62">
                  <c:v>366.49</c:v>
                </c:pt>
                <c:pt idx="63">
                  <c:v>366.76</c:v>
                </c:pt>
                <c:pt idx="64">
                  <c:v>367.02</c:v>
                </c:pt>
                <c:pt idx="65">
                  <c:v>367.29</c:v>
                </c:pt>
                <c:pt idx="66">
                  <c:v>367.56</c:v>
                </c:pt>
                <c:pt idx="67">
                  <c:v>367.82</c:v>
                </c:pt>
                <c:pt idx="68">
                  <c:v>368.09</c:v>
                </c:pt>
                <c:pt idx="69">
                  <c:v>368.35</c:v>
                </c:pt>
                <c:pt idx="70">
                  <c:v>368.62</c:v>
                </c:pt>
                <c:pt idx="71">
                  <c:v>368.88</c:v>
                </c:pt>
                <c:pt idx="72">
                  <c:v>369.15</c:v>
                </c:pt>
                <c:pt idx="73">
                  <c:v>369.41</c:v>
                </c:pt>
                <c:pt idx="74">
                  <c:v>369.68</c:v>
                </c:pt>
                <c:pt idx="75">
                  <c:v>369.94</c:v>
                </c:pt>
                <c:pt idx="76">
                  <c:v>370.21</c:v>
                </c:pt>
                <c:pt idx="77">
                  <c:v>370.47</c:v>
                </c:pt>
                <c:pt idx="78">
                  <c:v>370.74</c:v>
                </c:pt>
                <c:pt idx="79">
                  <c:v>371</c:v>
                </c:pt>
                <c:pt idx="80">
                  <c:v>371.27</c:v>
                </c:pt>
                <c:pt idx="81">
                  <c:v>371.53</c:v>
                </c:pt>
                <c:pt idx="82">
                  <c:v>371.8</c:v>
                </c:pt>
                <c:pt idx="83">
                  <c:v>372.06</c:v>
                </c:pt>
                <c:pt idx="84">
                  <c:v>372.33</c:v>
                </c:pt>
                <c:pt idx="85">
                  <c:v>372.59</c:v>
                </c:pt>
                <c:pt idx="86">
                  <c:v>372.86</c:v>
                </c:pt>
                <c:pt idx="87">
                  <c:v>373.12</c:v>
                </c:pt>
                <c:pt idx="88">
                  <c:v>373.39</c:v>
                </c:pt>
                <c:pt idx="89">
                  <c:v>373.65</c:v>
                </c:pt>
                <c:pt idx="90">
                  <c:v>373.92</c:v>
                </c:pt>
                <c:pt idx="91">
                  <c:v>374.18</c:v>
                </c:pt>
                <c:pt idx="92">
                  <c:v>374.45</c:v>
                </c:pt>
                <c:pt idx="93">
                  <c:v>374.71</c:v>
                </c:pt>
                <c:pt idx="94">
                  <c:v>374.98</c:v>
                </c:pt>
                <c:pt idx="95">
                  <c:v>375.24</c:v>
                </c:pt>
                <c:pt idx="96">
                  <c:v>375.51</c:v>
                </c:pt>
                <c:pt idx="97">
                  <c:v>375.77</c:v>
                </c:pt>
                <c:pt idx="98">
                  <c:v>376.04</c:v>
                </c:pt>
                <c:pt idx="99">
                  <c:v>376.3</c:v>
                </c:pt>
                <c:pt idx="100">
                  <c:v>376.57</c:v>
                </c:pt>
                <c:pt idx="101">
                  <c:v>376.83</c:v>
                </c:pt>
                <c:pt idx="102">
                  <c:v>377.1</c:v>
                </c:pt>
                <c:pt idx="103">
                  <c:v>377.36</c:v>
                </c:pt>
                <c:pt idx="104">
                  <c:v>377.63</c:v>
                </c:pt>
                <c:pt idx="105">
                  <c:v>377.89</c:v>
                </c:pt>
                <c:pt idx="106">
                  <c:v>378.16</c:v>
                </c:pt>
                <c:pt idx="107">
                  <c:v>378.42</c:v>
                </c:pt>
                <c:pt idx="108">
                  <c:v>378.69</c:v>
                </c:pt>
                <c:pt idx="109">
                  <c:v>378.95</c:v>
                </c:pt>
                <c:pt idx="110">
                  <c:v>379.22</c:v>
                </c:pt>
                <c:pt idx="111">
                  <c:v>379.48</c:v>
                </c:pt>
                <c:pt idx="112">
                  <c:v>379.75</c:v>
                </c:pt>
                <c:pt idx="113">
                  <c:v>380.01</c:v>
                </c:pt>
                <c:pt idx="114">
                  <c:v>380.28</c:v>
                </c:pt>
                <c:pt idx="115">
                  <c:v>380.54</c:v>
                </c:pt>
                <c:pt idx="116">
                  <c:v>380.81</c:v>
                </c:pt>
                <c:pt idx="117">
                  <c:v>381.07</c:v>
                </c:pt>
                <c:pt idx="118">
                  <c:v>381.34</c:v>
                </c:pt>
                <c:pt idx="119">
                  <c:v>381.6</c:v>
                </c:pt>
                <c:pt idx="120">
                  <c:v>381.87</c:v>
                </c:pt>
                <c:pt idx="121">
                  <c:v>382.13</c:v>
                </c:pt>
                <c:pt idx="122">
                  <c:v>382.4</c:v>
                </c:pt>
                <c:pt idx="123">
                  <c:v>382.66</c:v>
                </c:pt>
                <c:pt idx="124">
                  <c:v>382.93</c:v>
                </c:pt>
                <c:pt idx="125">
                  <c:v>383.19</c:v>
                </c:pt>
                <c:pt idx="126">
                  <c:v>383.46</c:v>
                </c:pt>
                <c:pt idx="127">
                  <c:v>383.72</c:v>
                </c:pt>
                <c:pt idx="128">
                  <c:v>383.99</c:v>
                </c:pt>
                <c:pt idx="129">
                  <c:v>384.25</c:v>
                </c:pt>
                <c:pt idx="130">
                  <c:v>384.52</c:v>
                </c:pt>
                <c:pt idx="131">
                  <c:v>384.78</c:v>
                </c:pt>
                <c:pt idx="132">
                  <c:v>385.05</c:v>
                </c:pt>
                <c:pt idx="133">
                  <c:v>385.31</c:v>
                </c:pt>
                <c:pt idx="134">
                  <c:v>385.57</c:v>
                </c:pt>
                <c:pt idx="135">
                  <c:v>385.84</c:v>
                </c:pt>
                <c:pt idx="136">
                  <c:v>386.1</c:v>
                </c:pt>
                <c:pt idx="137">
                  <c:v>386.37</c:v>
                </c:pt>
                <c:pt idx="138">
                  <c:v>386.63</c:v>
                </c:pt>
                <c:pt idx="139">
                  <c:v>386.9</c:v>
                </c:pt>
                <c:pt idx="140">
                  <c:v>387.16</c:v>
                </c:pt>
                <c:pt idx="141">
                  <c:v>387.43</c:v>
                </c:pt>
                <c:pt idx="142">
                  <c:v>387.69</c:v>
                </c:pt>
                <c:pt idx="143">
                  <c:v>387.96</c:v>
                </c:pt>
                <c:pt idx="144">
                  <c:v>388.22</c:v>
                </c:pt>
                <c:pt idx="145">
                  <c:v>388.49</c:v>
                </c:pt>
                <c:pt idx="146">
                  <c:v>388.75</c:v>
                </c:pt>
                <c:pt idx="147">
                  <c:v>389.02</c:v>
                </c:pt>
                <c:pt idx="148">
                  <c:v>389.28</c:v>
                </c:pt>
                <c:pt idx="149">
                  <c:v>389.54</c:v>
                </c:pt>
                <c:pt idx="150">
                  <c:v>389.81</c:v>
                </c:pt>
                <c:pt idx="151">
                  <c:v>390.07</c:v>
                </c:pt>
                <c:pt idx="152">
                  <c:v>390.34</c:v>
                </c:pt>
                <c:pt idx="153">
                  <c:v>390.6</c:v>
                </c:pt>
                <c:pt idx="154">
                  <c:v>390.87</c:v>
                </c:pt>
                <c:pt idx="155">
                  <c:v>391.13</c:v>
                </c:pt>
                <c:pt idx="156">
                  <c:v>391.4</c:v>
                </c:pt>
                <c:pt idx="157">
                  <c:v>391.66</c:v>
                </c:pt>
                <c:pt idx="158">
                  <c:v>391.93</c:v>
                </c:pt>
                <c:pt idx="159">
                  <c:v>392.19</c:v>
                </c:pt>
                <c:pt idx="160">
                  <c:v>392.45</c:v>
                </c:pt>
                <c:pt idx="161">
                  <c:v>392.72</c:v>
                </c:pt>
                <c:pt idx="162">
                  <c:v>392.98</c:v>
                </c:pt>
                <c:pt idx="163">
                  <c:v>393.25</c:v>
                </c:pt>
                <c:pt idx="164">
                  <c:v>393.51</c:v>
                </c:pt>
                <c:pt idx="165">
                  <c:v>393.78</c:v>
                </c:pt>
                <c:pt idx="166">
                  <c:v>394.04</c:v>
                </c:pt>
                <c:pt idx="167">
                  <c:v>394.31</c:v>
                </c:pt>
                <c:pt idx="168">
                  <c:v>394.57</c:v>
                </c:pt>
                <c:pt idx="169">
                  <c:v>394.84</c:v>
                </c:pt>
                <c:pt idx="170">
                  <c:v>395.1</c:v>
                </c:pt>
                <c:pt idx="171">
                  <c:v>395.36</c:v>
                </c:pt>
                <c:pt idx="172">
                  <c:v>395.63</c:v>
                </c:pt>
                <c:pt idx="173">
                  <c:v>395.89</c:v>
                </c:pt>
                <c:pt idx="174">
                  <c:v>396.16</c:v>
                </c:pt>
                <c:pt idx="175">
                  <c:v>396.42</c:v>
                </c:pt>
                <c:pt idx="176">
                  <c:v>396.69</c:v>
                </c:pt>
                <c:pt idx="177">
                  <c:v>396.95</c:v>
                </c:pt>
                <c:pt idx="178">
                  <c:v>397.21</c:v>
                </c:pt>
                <c:pt idx="179">
                  <c:v>397.48</c:v>
                </c:pt>
                <c:pt idx="180">
                  <c:v>397.74</c:v>
                </c:pt>
                <c:pt idx="181">
                  <c:v>398.01</c:v>
                </c:pt>
                <c:pt idx="182">
                  <c:v>398.27</c:v>
                </c:pt>
                <c:pt idx="183">
                  <c:v>398.54</c:v>
                </c:pt>
                <c:pt idx="184">
                  <c:v>398.8</c:v>
                </c:pt>
                <c:pt idx="185">
                  <c:v>399.07</c:v>
                </c:pt>
                <c:pt idx="186">
                  <c:v>399.33</c:v>
                </c:pt>
                <c:pt idx="187">
                  <c:v>399.59</c:v>
                </c:pt>
                <c:pt idx="188">
                  <c:v>399.86</c:v>
                </c:pt>
                <c:pt idx="189">
                  <c:v>400.12</c:v>
                </c:pt>
                <c:pt idx="190">
                  <c:v>400.39</c:v>
                </c:pt>
                <c:pt idx="191">
                  <c:v>400.65</c:v>
                </c:pt>
                <c:pt idx="192">
                  <c:v>400.92</c:v>
                </c:pt>
                <c:pt idx="193">
                  <c:v>401.18</c:v>
                </c:pt>
                <c:pt idx="194">
                  <c:v>401.44</c:v>
                </c:pt>
                <c:pt idx="195">
                  <c:v>401.71</c:v>
                </c:pt>
                <c:pt idx="196">
                  <c:v>401.97</c:v>
                </c:pt>
                <c:pt idx="197">
                  <c:v>402.24</c:v>
                </c:pt>
                <c:pt idx="198">
                  <c:v>402.5</c:v>
                </c:pt>
                <c:pt idx="199">
                  <c:v>402.76</c:v>
                </c:pt>
                <c:pt idx="200">
                  <c:v>403.03</c:v>
                </c:pt>
                <c:pt idx="201">
                  <c:v>403.29</c:v>
                </c:pt>
                <c:pt idx="202">
                  <c:v>403.56</c:v>
                </c:pt>
                <c:pt idx="203">
                  <c:v>403.82</c:v>
                </c:pt>
                <c:pt idx="204">
                  <c:v>404.09</c:v>
                </c:pt>
                <c:pt idx="205">
                  <c:v>404.35</c:v>
                </c:pt>
                <c:pt idx="206">
                  <c:v>404.61</c:v>
                </c:pt>
                <c:pt idx="207">
                  <c:v>404.88</c:v>
                </c:pt>
                <c:pt idx="208">
                  <c:v>405.14</c:v>
                </c:pt>
                <c:pt idx="209">
                  <c:v>405.41</c:v>
                </c:pt>
                <c:pt idx="210">
                  <c:v>405.67</c:v>
                </c:pt>
                <c:pt idx="211">
                  <c:v>405.93</c:v>
                </c:pt>
                <c:pt idx="212">
                  <c:v>406.2</c:v>
                </c:pt>
                <c:pt idx="213">
                  <c:v>406.46</c:v>
                </c:pt>
                <c:pt idx="214">
                  <c:v>406.73</c:v>
                </c:pt>
                <c:pt idx="215">
                  <c:v>406.99</c:v>
                </c:pt>
                <c:pt idx="216">
                  <c:v>407.26</c:v>
                </c:pt>
                <c:pt idx="217">
                  <c:v>407.52</c:v>
                </c:pt>
                <c:pt idx="218">
                  <c:v>407.78</c:v>
                </c:pt>
                <c:pt idx="219">
                  <c:v>408.05</c:v>
                </c:pt>
                <c:pt idx="220">
                  <c:v>408.31</c:v>
                </c:pt>
                <c:pt idx="221">
                  <c:v>408.58</c:v>
                </c:pt>
                <c:pt idx="222">
                  <c:v>408.84</c:v>
                </c:pt>
                <c:pt idx="223">
                  <c:v>409.1</c:v>
                </c:pt>
                <c:pt idx="224">
                  <c:v>409.37</c:v>
                </c:pt>
                <c:pt idx="225">
                  <c:v>409.63</c:v>
                </c:pt>
                <c:pt idx="226">
                  <c:v>409.9</c:v>
                </c:pt>
                <c:pt idx="227">
                  <c:v>410.16</c:v>
                </c:pt>
                <c:pt idx="228">
                  <c:v>410.42</c:v>
                </c:pt>
                <c:pt idx="229">
                  <c:v>410.69</c:v>
                </c:pt>
                <c:pt idx="230">
                  <c:v>410.95</c:v>
                </c:pt>
                <c:pt idx="231">
                  <c:v>411.22</c:v>
                </c:pt>
                <c:pt idx="232">
                  <c:v>411.48</c:v>
                </c:pt>
                <c:pt idx="233">
                  <c:v>411.74</c:v>
                </c:pt>
                <c:pt idx="234">
                  <c:v>412.01</c:v>
                </c:pt>
                <c:pt idx="235">
                  <c:v>412.27</c:v>
                </c:pt>
                <c:pt idx="236">
                  <c:v>412.54</c:v>
                </c:pt>
                <c:pt idx="237">
                  <c:v>412.8</c:v>
                </c:pt>
                <c:pt idx="238">
                  <c:v>413.06</c:v>
                </c:pt>
                <c:pt idx="239">
                  <c:v>413.33</c:v>
                </c:pt>
                <c:pt idx="240">
                  <c:v>413.59</c:v>
                </c:pt>
                <c:pt idx="241">
                  <c:v>413.85</c:v>
                </c:pt>
                <c:pt idx="242">
                  <c:v>414.12</c:v>
                </c:pt>
                <c:pt idx="243">
                  <c:v>414.38</c:v>
                </c:pt>
                <c:pt idx="244">
                  <c:v>414.65</c:v>
                </c:pt>
                <c:pt idx="245">
                  <c:v>414.91</c:v>
                </c:pt>
                <c:pt idx="246">
                  <c:v>415.17</c:v>
                </c:pt>
                <c:pt idx="247">
                  <c:v>415.44</c:v>
                </c:pt>
                <c:pt idx="248">
                  <c:v>415.7</c:v>
                </c:pt>
                <c:pt idx="249">
                  <c:v>415.97</c:v>
                </c:pt>
                <c:pt idx="250">
                  <c:v>416.23</c:v>
                </c:pt>
                <c:pt idx="251">
                  <c:v>416.49</c:v>
                </c:pt>
                <c:pt idx="252">
                  <c:v>416.76</c:v>
                </c:pt>
                <c:pt idx="253">
                  <c:v>417.02</c:v>
                </c:pt>
                <c:pt idx="254">
                  <c:v>417.28</c:v>
                </c:pt>
                <c:pt idx="255">
                  <c:v>417.55</c:v>
                </c:pt>
                <c:pt idx="256">
                  <c:v>417.81</c:v>
                </c:pt>
                <c:pt idx="257">
                  <c:v>418.08</c:v>
                </c:pt>
                <c:pt idx="258">
                  <c:v>418.34</c:v>
                </c:pt>
                <c:pt idx="259">
                  <c:v>418.6</c:v>
                </c:pt>
                <c:pt idx="260">
                  <c:v>418.87</c:v>
                </c:pt>
                <c:pt idx="261">
                  <c:v>419.13</c:v>
                </c:pt>
                <c:pt idx="262">
                  <c:v>419.39</c:v>
                </c:pt>
                <c:pt idx="263">
                  <c:v>419.66</c:v>
                </c:pt>
                <c:pt idx="264">
                  <c:v>419.92</c:v>
                </c:pt>
                <c:pt idx="265">
                  <c:v>420.19</c:v>
                </c:pt>
                <c:pt idx="266">
                  <c:v>420.45</c:v>
                </c:pt>
                <c:pt idx="267">
                  <c:v>420.71</c:v>
                </c:pt>
                <c:pt idx="268">
                  <c:v>420.98</c:v>
                </c:pt>
                <c:pt idx="269">
                  <c:v>421.24</c:v>
                </c:pt>
                <c:pt idx="270">
                  <c:v>421.5</c:v>
                </c:pt>
                <c:pt idx="271">
                  <c:v>421.77</c:v>
                </c:pt>
                <c:pt idx="272">
                  <c:v>422.03</c:v>
                </c:pt>
                <c:pt idx="273">
                  <c:v>422.29</c:v>
                </c:pt>
                <c:pt idx="274">
                  <c:v>422.56</c:v>
                </c:pt>
                <c:pt idx="275">
                  <c:v>422.82</c:v>
                </c:pt>
                <c:pt idx="276">
                  <c:v>423.09</c:v>
                </c:pt>
                <c:pt idx="277">
                  <c:v>423.35</c:v>
                </c:pt>
                <c:pt idx="278">
                  <c:v>423.61</c:v>
                </c:pt>
                <c:pt idx="279">
                  <c:v>423.88</c:v>
                </c:pt>
                <c:pt idx="280">
                  <c:v>424.14</c:v>
                </c:pt>
                <c:pt idx="281">
                  <c:v>424.4</c:v>
                </c:pt>
                <c:pt idx="282">
                  <c:v>424.67</c:v>
                </c:pt>
                <c:pt idx="283">
                  <c:v>424.93</c:v>
                </c:pt>
                <c:pt idx="284">
                  <c:v>425.19</c:v>
                </c:pt>
                <c:pt idx="285">
                  <c:v>425.46</c:v>
                </c:pt>
                <c:pt idx="286">
                  <c:v>425.72</c:v>
                </c:pt>
                <c:pt idx="287">
                  <c:v>425.98</c:v>
                </c:pt>
                <c:pt idx="288">
                  <c:v>426.25</c:v>
                </c:pt>
                <c:pt idx="289">
                  <c:v>426.51</c:v>
                </c:pt>
                <c:pt idx="290">
                  <c:v>426.78</c:v>
                </c:pt>
                <c:pt idx="291">
                  <c:v>427.04</c:v>
                </c:pt>
                <c:pt idx="292">
                  <c:v>427.3</c:v>
                </c:pt>
                <c:pt idx="293">
                  <c:v>427.57</c:v>
                </c:pt>
                <c:pt idx="294">
                  <c:v>427.83</c:v>
                </c:pt>
                <c:pt idx="295">
                  <c:v>428.09</c:v>
                </c:pt>
                <c:pt idx="296">
                  <c:v>428.36</c:v>
                </c:pt>
                <c:pt idx="297">
                  <c:v>428.62</c:v>
                </c:pt>
                <c:pt idx="298">
                  <c:v>428.88</c:v>
                </c:pt>
                <c:pt idx="299">
                  <c:v>429.15</c:v>
                </c:pt>
                <c:pt idx="300">
                  <c:v>429.41</c:v>
                </c:pt>
                <c:pt idx="301">
                  <c:v>429.67</c:v>
                </c:pt>
                <c:pt idx="302">
                  <c:v>429.94</c:v>
                </c:pt>
                <c:pt idx="303">
                  <c:v>430.2</c:v>
                </c:pt>
                <c:pt idx="304">
                  <c:v>430.46</c:v>
                </c:pt>
                <c:pt idx="305">
                  <c:v>430.73</c:v>
                </c:pt>
                <c:pt idx="306">
                  <c:v>430.99</c:v>
                </c:pt>
                <c:pt idx="307">
                  <c:v>431.25</c:v>
                </c:pt>
                <c:pt idx="308">
                  <c:v>431.52</c:v>
                </c:pt>
                <c:pt idx="309">
                  <c:v>431.78</c:v>
                </c:pt>
                <c:pt idx="310">
                  <c:v>432.04</c:v>
                </c:pt>
                <c:pt idx="311">
                  <c:v>432.31</c:v>
                </c:pt>
                <c:pt idx="312">
                  <c:v>432.57</c:v>
                </c:pt>
                <c:pt idx="313">
                  <c:v>432.83</c:v>
                </c:pt>
                <c:pt idx="314">
                  <c:v>433.1</c:v>
                </c:pt>
                <c:pt idx="315">
                  <c:v>433.36</c:v>
                </c:pt>
                <c:pt idx="316">
                  <c:v>433.62</c:v>
                </c:pt>
                <c:pt idx="317">
                  <c:v>433.89</c:v>
                </c:pt>
                <c:pt idx="318">
                  <c:v>434.15</c:v>
                </c:pt>
                <c:pt idx="319">
                  <c:v>434.41</c:v>
                </c:pt>
                <c:pt idx="320">
                  <c:v>434.68</c:v>
                </c:pt>
                <c:pt idx="321">
                  <c:v>434.94</c:v>
                </c:pt>
                <c:pt idx="322">
                  <c:v>435.2</c:v>
                </c:pt>
                <c:pt idx="323">
                  <c:v>435.47</c:v>
                </c:pt>
                <c:pt idx="324">
                  <c:v>435.73</c:v>
                </c:pt>
                <c:pt idx="325">
                  <c:v>435.99</c:v>
                </c:pt>
                <c:pt idx="326">
                  <c:v>436.26</c:v>
                </c:pt>
                <c:pt idx="327">
                  <c:v>436.52</c:v>
                </c:pt>
                <c:pt idx="328">
                  <c:v>436.78</c:v>
                </c:pt>
                <c:pt idx="329">
                  <c:v>437.05</c:v>
                </c:pt>
                <c:pt idx="330">
                  <c:v>437.31</c:v>
                </c:pt>
                <c:pt idx="331">
                  <c:v>437.57</c:v>
                </c:pt>
                <c:pt idx="332">
                  <c:v>437.83</c:v>
                </c:pt>
                <c:pt idx="333">
                  <c:v>438.1</c:v>
                </c:pt>
                <c:pt idx="334">
                  <c:v>438.36</c:v>
                </c:pt>
                <c:pt idx="335">
                  <c:v>438.62</c:v>
                </c:pt>
                <c:pt idx="336">
                  <c:v>438.89</c:v>
                </c:pt>
                <c:pt idx="337">
                  <c:v>439.15</c:v>
                </c:pt>
                <c:pt idx="338">
                  <c:v>439.41</c:v>
                </c:pt>
                <c:pt idx="339">
                  <c:v>439.68</c:v>
                </c:pt>
                <c:pt idx="340">
                  <c:v>439.94</c:v>
                </c:pt>
                <c:pt idx="341">
                  <c:v>440.2</c:v>
                </c:pt>
                <c:pt idx="342">
                  <c:v>440.47</c:v>
                </c:pt>
                <c:pt idx="343">
                  <c:v>440.73</c:v>
                </c:pt>
                <c:pt idx="344">
                  <c:v>440.99</c:v>
                </c:pt>
                <c:pt idx="345">
                  <c:v>441.25</c:v>
                </c:pt>
                <c:pt idx="346">
                  <c:v>441.52</c:v>
                </c:pt>
                <c:pt idx="347">
                  <c:v>441.78</c:v>
                </c:pt>
                <c:pt idx="348">
                  <c:v>442.04</c:v>
                </c:pt>
                <c:pt idx="349">
                  <c:v>442.31</c:v>
                </c:pt>
                <c:pt idx="350">
                  <c:v>442.57</c:v>
                </c:pt>
                <c:pt idx="351">
                  <c:v>442.83</c:v>
                </c:pt>
                <c:pt idx="352">
                  <c:v>443.1</c:v>
                </c:pt>
                <c:pt idx="353">
                  <c:v>443.36</c:v>
                </c:pt>
                <c:pt idx="354">
                  <c:v>443.62</c:v>
                </c:pt>
                <c:pt idx="355">
                  <c:v>443.89</c:v>
                </c:pt>
                <c:pt idx="356">
                  <c:v>444.15</c:v>
                </c:pt>
                <c:pt idx="357">
                  <c:v>444.41</c:v>
                </c:pt>
                <c:pt idx="358">
                  <c:v>444.67</c:v>
                </c:pt>
                <c:pt idx="359">
                  <c:v>444.94</c:v>
                </c:pt>
                <c:pt idx="360">
                  <c:v>445.2</c:v>
                </c:pt>
                <c:pt idx="361">
                  <c:v>445.46</c:v>
                </c:pt>
                <c:pt idx="362">
                  <c:v>445.73</c:v>
                </c:pt>
                <c:pt idx="363">
                  <c:v>445.99</c:v>
                </c:pt>
                <c:pt idx="364">
                  <c:v>446.25</c:v>
                </c:pt>
                <c:pt idx="365">
                  <c:v>446.51</c:v>
                </c:pt>
                <c:pt idx="366">
                  <c:v>446.78</c:v>
                </c:pt>
                <c:pt idx="367">
                  <c:v>447.04</c:v>
                </c:pt>
                <c:pt idx="368">
                  <c:v>447.3</c:v>
                </c:pt>
                <c:pt idx="369">
                  <c:v>447.57</c:v>
                </c:pt>
                <c:pt idx="370">
                  <c:v>447.83</c:v>
                </c:pt>
                <c:pt idx="371">
                  <c:v>448.09</c:v>
                </c:pt>
                <c:pt idx="372">
                  <c:v>448.35</c:v>
                </c:pt>
                <c:pt idx="373">
                  <c:v>448.62</c:v>
                </c:pt>
                <c:pt idx="374">
                  <c:v>448.88</c:v>
                </c:pt>
                <c:pt idx="375">
                  <c:v>449.14</c:v>
                </c:pt>
                <c:pt idx="376">
                  <c:v>449.41</c:v>
                </c:pt>
                <c:pt idx="377">
                  <c:v>449.67</c:v>
                </c:pt>
                <c:pt idx="378">
                  <c:v>449.93</c:v>
                </c:pt>
                <c:pt idx="379">
                  <c:v>450.19</c:v>
                </c:pt>
                <c:pt idx="380">
                  <c:v>450.46</c:v>
                </c:pt>
                <c:pt idx="381">
                  <c:v>450.72</c:v>
                </c:pt>
                <c:pt idx="382">
                  <c:v>450.98</c:v>
                </c:pt>
                <c:pt idx="383">
                  <c:v>451.24</c:v>
                </c:pt>
                <c:pt idx="384">
                  <c:v>451.51</c:v>
                </c:pt>
                <c:pt idx="385">
                  <c:v>451.77</c:v>
                </c:pt>
                <c:pt idx="386">
                  <c:v>452.03</c:v>
                </c:pt>
                <c:pt idx="387">
                  <c:v>452.3</c:v>
                </c:pt>
                <c:pt idx="388">
                  <c:v>452.56</c:v>
                </c:pt>
                <c:pt idx="389">
                  <c:v>452.82</c:v>
                </c:pt>
                <c:pt idx="390">
                  <c:v>453.08</c:v>
                </c:pt>
                <c:pt idx="391">
                  <c:v>453.35</c:v>
                </c:pt>
                <c:pt idx="392">
                  <c:v>453.61</c:v>
                </c:pt>
                <c:pt idx="393">
                  <c:v>453.87</c:v>
                </c:pt>
                <c:pt idx="394">
                  <c:v>454.13</c:v>
                </c:pt>
                <c:pt idx="395">
                  <c:v>454.4</c:v>
                </c:pt>
                <c:pt idx="396">
                  <c:v>454.66</c:v>
                </c:pt>
                <c:pt idx="397">
                  <c:v>454.92</c:v>
                </c:pt>
                <c:pt idx="398">
                  <c:v>455.19</c:v>
                </c:pt>
                <c:pt idx="399">
                  <c:v>455.45</c:v>
                </c:pt>
                <c:pt idx="400">
                  <c:v>455.71</c:v>
                </c:pt>
                <c:pt idx="401">
                  <c:v>455.97</c:v>
                </c:pt>
                <c:pt idx="402">
                  <c:v>456.24</c:v>
                </c:pt>
                <c:pt idx="403">
                  <c:v>456.5</c:v>
                </c:pt>
                <c:pt idx="404">
                  <c:v>456.76</c:v>
                </c:pt>
                <c:pt idx="405">
                  <c:v>457.02</c:v>
                </c:pt>
                <c:pt idx="406">
                  <c:v>457.29</c:v>
                </c:pt>
                <c:pt idx="407">
                  <c:v>457.55</c:v>
                </c:pt>
                <c:pt idx="408">
                  <c:v>457.81</c:v>
                </c:pt>
                <c:pt idx="409">
                  <c:v>458.07</c:v>
                </c:pt>
                <c:pt idx="410">
                  <c:v>458.34</c:v>
                </c:pt>
                <c:pt idx="411">
                  <c:v>458.6</c:v>
                </c:pt>
                <c:pt idx="412">
                  <c:v>458.86</c:v>
                </c:pt>
                <c:pt idx="413">
                  <c:v>459.12</c:v>
                </c:pt>
                <c:pt idx="414">
                  <c:v>459.39</c:v>
                </c:pt>
                <c:pt idx="415">
                  <c:v>459.65</c:v>
                </c:pt>
                <c:pt idx="416">
                  <c:v>459.91</c:v>
                </c:pt>
                <c:pt idx="417">
                  <c:v>460.17</c:v>
                </c:pt>
                <c:pt idx="418">
                  <c:v>460.44</c:v>
                </c:pt>
                <c:pt idx="419">
                  <c:v>460.7</c:v>
                </c:pt>
                <c:pt idx="420">
                  <c:v>460.96</c:v>
                </c:pt>
                <c:pt idx="421">
                  <c:v>461.22</c:v>
                </c:pt>
                <c:pt idx="422">
                  <c:v>461.49</c:v>
                </c:pt>
                <c:pt idx="423">
                  <c:v>461.75</c:v>
                </c:pt>
                <c:pt idx="424">
                  <c:v>462.01</c:v>
                </c:pt>
                <c:pt idx="425">
                  <c:v>462.27</c:v>
                </c:pt>
                <c:pt idx="426">
                  <c:v>462.54</c:v>
                </c:pt>
                <c:pt idx="427">
                  <c:v>462.8</c:v>
                </c:pt>
                <c:pt idx="428">
                  <c:v>463.06</c:v>
                </c:pt>
                <c:pt idx="429">
                  <c:v>463.32</c:v>
                </c:pt>
                <c:pt idx="430">
                  <c:v>463.58</c:v>
                </c:pt>
                <c:pt idx="431">
                  <c:v>463.85</c:v>
                </c:pt>
                <c:pt idx="432">
                  <c:v>464.11</c:v>
                </c:pt>
                <c:pt idx="433">
                  <c:v>464.37</c:v>
                </c:pt>
                <c:pt idx="434">
                  <c:v>464.63</c:v>
                </c:pt>
                <c:pt idx="435">
                  <c:v>464.9</c:v>
                </c:pt>
                <c:pt idx="436">
                  <c:v>465.16</c:v>
                </c:pt>
                <c:pt idx="437">
                  <c:v>465.42</c:v>
                </c:pt>
                <c:pt idx="438">
                  <c:v>465.68</c:v>
                </c:pt>
                <c:pt idx="439">
                  <c:v>465.95</c:v>
                </c:pt>
                <c:pt idx="440">
                  <c:v>466.21</c:v>
                </c:pt>
                <c:pt idx="441">
                  <c:v>466.47</c:v>
                </c:pt>
                <c:pt idx="442">
                  <c:v>466.73</c:v>
                </c:pt>
                <c:pt idx="443">
                  <c:v>466.99</c:v>
                </c:pt>
                <c:pt idx="444">
                  <c:v>467.26</c:v>
                </c:pt>
                <c:pt idx="445">
                  <c:v>467.52</c:v>
                </c:pt>
                <c:pt idx="446">
                  <c:v>467.78</c:v>
                </c:pt>
                <c:pt idx="447">
                  <c:v>468.04</c:v>
                </c:pt>
                <c:pt idx="448">
                  <c:v>468.31</c:v>
                </c:pt>
                <c:pt idx="449">
                  <c:v>468.57</c:v>
                </c:pt>
                <c:pt idx="450">
                  <c:v>468.83</c:v>
                </c:pt>
                <c:pt idx="451">
                  <c:v>469.09</c:v>
                </c:pt>
                <c:pt idx="452">
                  <c:v>469.35</c:v>
                </c:pt>
                <c:pt idx="453">
                  <c:v>469.62</c:v>
                </c:pt>
                <c:pt idx="454">
                  <c:v>469.88</c:v>
                </c:pt>
                <c:pt idx="455">
                  <c:v>470.14</c:v>
                </c:pt>
                <c:pt idx="456">
                  <c:v>470.4</c:v>
                </c:pt>
                <c:pt idx="457">
                  <c:v>470.67</c:v>
                </c:pt>
                <c:pt idx="458">
                  <c:v>470.93</c:v>
                </c:pt>
                <c:pt idx="459">
                  <c:v>471.19</c:v>
                </c:pt>
                <c:pt idx="460">
                  <c:v>471.45</c:v>
                </c:pt>
                <c:pt idx="461">
                  <c:v>471.71</c:v>
                </c:pt>
                <c:pt idx="462">
                  <c:v>471.98</c:v>
                </c:pt>
                <c:pt idx="463">
                  <c:v>472.24</c:v>
                </c:pt>
                <c:pt idx="464">
                  <c:v>472.5</c:v>
                </c:pt>
                <c:pt idx="465">
                  <c:v>472.76</c:v>
                </c:pt>
                <c:pt idx="466">
                  <c:v>473.02</c:v>
                </c:pt>
                <c:pt idx="467">
                  <c:v>473.29</c:v>
                </c:pt>
                <c:pt idx="468">
                  <c:v>473.55</c:v>
                </c:pt>
                <c:pt idx="469">
                  <c:v>473.81</c:v>
                </c:pt>
                <c:pt idx="470">
                  <c:v>474.07</c:v>
                </c:pt>
                <c:pt idx="471">
                  <c:v>474.33</c:v>
                </c:pt>
                <c:pt idx="472">
                  <c:v>474.6</c:v>
                </c:pt>
                <c:pt idx="473">
                  <c:v>474.86</c:v>
                </c:pt>
                <c:pt idx="474">
                  <c:v>475.12</c:v>
                </c:pt>
                <c:pt idx="475">
                  <c:v>475.38</c:v>
                </c:pt>
                <c:pt idx="476">
                  <c:v>475.64</c:v>
                </c:pt>
                <c:pt idx="477">
                  <c:v>475.91</c:v>
                </c:pt>
                <c:pt idx="478">
                  <c:v>476.17</c:v>
                </c:pt>
                <c:pt idx="479">
                  <c:v>476.43</c:v>
                </c:pt>
                <c:pt idx="480">
                  <c:v>476.69</c:v>
                </c:pt>
                <c:pt idx="481">
                  <c:v>476.95</c:v>
                </c:pt>
                <c:pt idx="482">
                  <c:v>477.22</c:v>
                </c:pt>
                <c:pt idx="483">
                  <c:v>477.48</c:v>
                </c:pt>
                <c:pt idx="484">
                  <c:v>477.74</c:v>
                </c:pt>
                <c:pt idx="485">
                  <c:v>478</c:v>
                </c:pt>
                <c:pt idx="486">
                  <c:v>478.26</c:v>
                </c:pt>
                <c:pt idx="487">
                  <c:v>478.53</c:v>
                </c:pt>
                <c:pt idx="488">
                  <c:v>478.79</c:v>
                </c:pt>
                <c:pt idx="489">
                  <c:v>479.05</c:v>
                </c:pt>
                <c:pt idx="490">
                  <c:v>479.31</c:v>
                </c:pt>
                <c:pt idx="491">
                  <c:v>479.57</c:v>
                </c:pt>
                <c:pt idx="492">
                  <c:v>479.84</c:v>
                </c:pt>
                <c:pt idx="493">
                  <c:v>480.1</c:v>
                </c:pt>
                <c:pt idx="494">
                  <c:v>480.36</c:v>
                </c:pt>
                <c:pt idx="495">
                  <c:v>480.62</c:v>
                </c:pt>
                <c:pt idx="496">
                  <c:v>480.88</c:v>
                </c:pt>
                <c:pt idx="497">
                  <c:v>481.14</c:v>
                </c:pt>
                <c:pt idx="498">
                  <c:v>481.41</c:v>
                </c:pt>
                <c:pt idx="499">
                  <c:v>481.67</c:v>
                </c:pt>
                <c:pt idx="500">
                  <c:v>481.93</c:v>
                </c:pt>
                <c:pt idx="501">
                  <c:v>482.19</c:v>
                </c:pt>
                <c:pt idx="502">
                  <c:v>482.45</c:v>
                </c:pt>
                <c:pt idx="503">
                  <c:v>482.72</c:v>
                </c:pt>
                <c:pt idx="504">
                  <c:v>482.98</c:v>
                </c:pt>
                <c:pt idx="505">
                  <c:v>483.24</c:v>
                </c:pt>
                <c:pt idx="506">
                  <c:v>483.5</c:v>
                </c:pt>
                <c:pt idx="507">
                  <c:v>483.76</c:v>
                </c:pt>
                <c:pt idx="508">
                  <c:v>484.02</c:v>
                </c:pt>
                <c:pt idx="509">
                  <c:v>484.29</c:v>
                </c:pt>
                <c:pt idx="510">
                  <c:v>484.55</c:v>
                </c:pt>
                <c:pt idx="511">
                  <c:v>484.81</c:v>
                </c:pt>
                <c:pt idx="512">
                  <c:v>485.07</c:v>
                </c:pt>
                <c:pt idx="513">
                  <c:v>485.33</c:v>
                </c:pt>
                <c:pt idx="514">
                  <c:v>485.59</c:v>
                </c:pt>
                <c:pt idx="515">
                  <c:v>485.86</c:v>
                </c:pt>
                <c:pt idx="516">
                  <c:v>486.12</c:v>
                </c:pt>
                <c:pt idx="517">
                  <c:v>486.38</c:v>
                </c:pt>
                <c:pt idx="518">
                  <c:v>486.64</c:v>
                </c:pt>
                <c:pt idx="519">
                  <c:v>486.9</c:v>
                </c:pt>
                <c:pt idx="520">
                  <c:v>487.16</c:v>
                </c:pt>
                <c:pt idx="521">
                  <c:v>487.43</c:v>
                </c:pt>
                <c:pt idx="522">
                  <c:v>487.69</c:v>
                </c:pt>
                <c:pt idx="523">
                  <c:v>487.95</c:v>
                </c:pt>
                <c:pt idx="524">
                  <c:v>488.21</c:v>
                </c:pt>
                <c:pt idx="525">
                  <c:v>488.47</c:v>
                </c:pt>
                <c:pt idx="526">
                  <c:v>488.73</c:v>
                </c:pt>
                <c:pt idx="527">
                  <c:v>489</c:v>
                </c:pt>
                <c:pt idx="528">
                  <c:v>489.26</c:v>
                </c:pt>
                <c:pt idx="529">
                  <c:v>489.52</c:v>
                </c:pt>
                <c:pt idx="530">
                  <c:v>489.78</c:v>
                </c:pt>
                <c:pt idx="531">
                  <c:v>490.04</c:v>
                </c:pt>
                <c:pt idx="532">
                  <c:v>490.3</c:v>
                </c:pt>
                <c:pt idx="533">
                  <c:v>490.57</c:v>
                </c:pt>
                <c:pt idx="534">
                  <c:v>490.83</c:v>
                </c:pt>
                <c:pt idx="535">
                  <c:v>491.09</c:v>
                </c:pt>
                <c:pt idx="536">
                  <c:v>491.35</c:v>
                </c:pt>
                <c:pt idx="537">
                  <c:v>491.61</c:v>
                </c:pt>
                <c:pt idx="538">
                  <c:v>491.87</c:v>
                </c:pt>
                <c:pt idx="539">
                  <c:v>492.13</c:v>
                </c:pt>
                <c:pt idx="540">
                  <c:v>492.4</c:v>
                </c:pt>
                <c:pt idx="541">
                  <c:v>492.66</c:v>
                </c:pt>
                <c:pt idx="542">
                  <c:v>492.92</c:v>
                </c:pt>
                <c:pt idx="543">
                  <c:v>493.18</c:v>
                </c:pt>
                <c:pt idx="544">
                  <c:v>493.44</c:v>
                </c:pt>
                <c:pt idx="545">
                  <c:v>493.7</c:v>
                </c:pt>
                <c:pt idx="546">
                  <c:v>493.96</c:v>
                </c:pt>
                <c:pt idx="547">
                  <c:v>494.23</c:v>
                </c:pt>
                <c:pt idx="548">
                  <c:v>494.49</c:v>
                </c:pt>
                <c:pt idx="549">
                  <c:v>494.75</c:v>
                </c:pt>
                <c:pt idx="550">
                  <c:v>495.01</c:v>
                </c:pt>
                <c:pt idx="551">
                  <c:v>495.27</c:v>
                </c:pt>
                <c:pt idx="552">
                  <c:v>495.53</c:v>
                </c:pt>
                <c:pt idx="553">
                  <c:v>495.79</c:v>
                </c:pt>
                <c:pt idx="554">
                  <c:v>496.06</c:v>
                </c:pt>
                <c:pt idx="555">
                  <c:v>496.32</c:v>
                </c:pt>
                <c:pt idx="556">
                  <c:v>496.58</c:v>
                </c:pt>
                <c:pt idx="557">
                  <c:v>496.84</c:v>
                </c:pt>
                <c:pt idx="558">
                  <c:v>497.1</c:v>
                </c:pt>
                <c:pt idx="559">
                  <c:v>497.36</c:v>
                </c:pt>
                <c:pt idx="560">
                  <c:v>497.62</c:v>
                </c:pt>
                <c:pt idx="561">
                  <c:v>497.88</c:v>
                </c:pt>
                <c:pt idx="562">
                  <c:v>498.15</c:v>
                </c:pt>
                <c:pt idx="563">
                  <c:v>498.41</c:v>
                </c:pt>
                <c:pt idx="564">
                  <c:v>498.67</c:v>
                </c:pt>
                <c:pt idx="565">
                  <c:v>498.93</c:v>
                </c:pt>
                <c:pt idx="566">
                  <c:v>499.19</c:v>
                </c:pt>
                <c:pt idx="567">
                  <c:v>499.45</c:v>
                </c:pt>
                <c:pt idx="568">
                  <c:v>499.71</c:v>
                </c:pt>
                <c:pt idx="569">
                  <c:v>499.97</c:v>
                </c:pt>
                <c:pt idx="570">
                  <c:v>500.24</c:v>
                </c:pt>
                <c:pt idx="571">
                  <c:v>500.5</c:v>
                </c:pt>
                <c:pt idx="572">
                  <c:v>500.76</c:v>
                </c:pt>
                <c:pt idx="573">
                  <c:v>501.02</c:v>
                </c:pt>
                <c:pt idx="574">
                  <c:v>501.28</c:v>
                </c:pt>
                <c:pt idx="575">
                  <c:v>501.54</c:v>
                </c:pt>
                <c:pt idx="576">
                  <c:v>501.8</c:v>
                </c:pt>
                <c:pt idx="577">
                  <c:v>502.06</c:v>
                </c:pt>
                <c:pt idx="578">
                  <c:v>502.33</c:v>
                </c:pt>
                <c:pt idx="579">
                  <c:v>502.59</c:v>
                </c:pt>
                <c:pt idx="580">
                  <c:v>502.85</c:v>
                </c:pt>
                <c:pt idx="581">
                  <c:v>503.11</c:v>
                </c:pt>
                <c:pt idx="582">
                  <c:v>503.37</c:v>
                </c:pt>
                <c:pt idx="583">
                  <c:v>503.63</c:v>
                </c:pt>
                <c:pt idx="584">
                  <c:v>503.89</c:v>
                </c:pt>
                <c:pt idx="585">
                  <c:v>504.15</c:v>
                </c:pt>
                <c:pt idx="586">
                  <c:v>504.41</c:v>
                </c:pt>
                <c:pt idx="587">
                  <c:v>504.68</c:v>
                </c:pt>
                <c:pt idx="588">
                  <c:v>504.94</c:v>
                </c:pt>
                <c:pt idx="589">
                  <c:v>505.2</c:v>
                </c:pt>
                <c:pt idx="590">
                  <c:v>505.46</c:v>
                </c:pt>
                <c:pt idx="591">
                  <c:v>505.72</c:v>
                </c:pt>
                <c:pt idx="592">
                  <c:v>505.98</c:v>
                </c:pt>
                <c:pt idx="593">
                  <c:v>506.24</c:v>
                </c:pt>
                <c:pt idx="594">
                  <c:v>506.5</c:v>
                </c:pt>
                <c:pt idx="595">
                  <c:v>506.76</c:v>
                </c:pt>
                <c:pt idx="596">
                  <c:v>507.02</c:v>
                </c:pt>
                <c:pt idx="597">
                  <c:v>507.29</c:v>
                </c:pt>
                <c:pt idx="598">
                  <c:v>507.55</c:v>
                </c:pt>
                <c:pt idx="599">
                  <c:v>507.81</c:v>
                </c:pt>
                <c:pt idx="600">
                  <c:v>508.07</c:v>
                </c:pt>
                <c:pt idx="601">
                  <c:v>508.33</c:v>
                </c:pt>
                <c:pt idx="602">
                  <c:v>508.59</c:v>
                </c:pt>
                <c:pt idx="603">
                  <c:v>508.85</c:v>
                </c:pt>
                <c:pt idx="604">
                  <c:v>509.11</c:v>
                </c:pt>
                <c:pt idx="605">
                  <c:v>509.37</c:v>
                </c:pt>
                <c:pt idx="606">
                  <c:v>509.63</c:v>
                </c:pt>
                <c:pt idx="607">
                  <c:v>509.9</c:v>
                </c:pt>
                <c:pt idx="608">
                  <c:v>510.16</c:v>
                </c:pt>
                <c:pt idx="609">
                  <c:v>510.42</c:v>
                </c:pt>
                <c:pt idx="610">
                  <c:v>510.68</c:v>
                </c:pt>
                <c:pt idx="611">
                  <c:v>510.94</c:v>
                </c:pt>
                <c:pt idx="612">
                  <c:v>511.2</c:v>
                </c:pt>
                <c:pt idx="613">
                  <c:v>511.46</c:v>
                </c:pt>
                <c:pt idx="614">
                  <c:v>511.72</c:v>
                </c:pt>
                <c:pt idx="615">
                  <c:v>511.98</c:v>
                </c:pt>
                <c:pt idx="616">
                  <c:v>512.24</c:v>
                </c:pt>
                <c:pt idx="617">
                  <c:v>512.5</c:v>
                </c:pt>
                <c:pt idx="618">
                  <c:v>512.76</c:v>
                </c:pt>
                <c:pt idx="619">
                  <c:v>513.03</c:v>
                </c:pt>
                <c:pt idx="620">
                  <c:v>513.29</c:v>
                </c:pt>
                <c:pt idx="621">
                  <c:v>513.54999999999995</c:v>
                </c:pt>
                <c:pt idx="622">
                  <c:v>513.80999999999995</c:v>
                </c:pt>
                <c:pt idx="623">
                  <c:v>514.07000000000005</c:v>
                </c:pt>
                <c:pt idx="624">
                  <c:v>514.33000000000004</c:v>
                </c:pt>
                <c:pt idx="625">
                  <c:v>514.59</c:v>
                </c:pt>
                <c:pt idx="626">
                  <c:v>514.85</c:v>
                </c:pt>
                <c:pt idx="627">
                  <c:v>515.11</c:v>
                </c:pt>
                <c:pt idx="628">
                  <c:v>515.37</c:v>
                </c:pt>
                <c:pt idx="629">
                  <c:v>515.63</c:v>
                </c:pt>
                <c:pt idx="630">
                  <c:v>515.89</c:v>
                </c:pt>
                <c:pt idx="631">
                  <c:v>516.15</c:v>
                </c:pt>
                <c:pt idx="632">
                  <c:v>516.41999999999996</c:v>
                </c:pt>
                <c:pt idx="633">
                  <c:v>516.67999999999995</c:v>
                </c:pt>
                <c:pt idx="634">
                  <c:v>516.94000000000005</c:v>
                </c:pt>
                <c:pt idx="635">
                  <c:v>517.20000000000005</c:v>
                </c:pt>
                <c:pt idx="636">
                  <c:v>517.46</c:v>
                </c:pt>
                <c:pt idx="637">
                  <c:v>517.72</c:v>
                </c:pt>
                <c:pt idx="638">
                  <c:v>517.98</c:v>
                </c:pt>
                <c:pt idx="639">
                  <c:v>518.24</c:v>
                </c:pt>
                <c:pt idx="640">
                  <c:v>518.5</c:v>
                </c:pt>
                <c:pt idx="641">
                  <c:v>518.76</c:v>
                </c:pt>
                <c:pt idx="642">
                  <c:v>519.02</c:v>
                </c:pt>
                <c:pt idx="643">
                  <c:v>519.28</c:v>
                </c:pt>
                <c:pt idx="644">
                  <c:v>519.54</c:v>
                </c:pt>
                <c:pt idx="645">
                  <c:v>519.79999999999995</c:v>
                </c:pt>
                <c:pt idx="646">
                  <c:v>520.05999999999995</c:v>
                </c:pt>
                <c:pt idx="647">
                  <c:v>520.33000000000004</c:v>
                </c:pt>
                <c:pt idx="648">
                  <c:v>520.59</c:v>
                </c:pt>
                <c:pt idx="649">
                  <c:v>520.85</c:v>
                </c:pt>
                <c:pt idx="650">
                  <c:v>521.11</c:v>
                </c:pt>
                <c:pt idx="651">
                  <c:v>521.37</c:v>
                </c:pt>
                <c:pt idx="652">
                  <c:v>521.63</c:v>
                </c:pt>
                <c:pt idx="653">
                  <c:v>521.89</c:v>
                </c:pt>
                <c:pt idx="654">
                  <c:v>522.15</c:v>
                </c:pt>
                <c:pt idx="655">
                  <c:v>522.41</c:v>
                </c:pt>
                <c:pt idx="656">
                  <c:v>522.66999999999996</c:v>
                </c:pt>
                <c:pt idx="657">
                  <c:v>522.92999999999995</c:v>
                </c:pt>
                <c:pt idx="658">
                  <c:v>523.19000000000005</c:v>
                </c:pt>
                <c:pt idx="659">
                  <c:v>523.45000000000005</c:v>
                </c:pt>
                <c:pt idx="660">
                  <c:v>523.71</c:v>
                </c:pt>
                <c:pt idx="661">
                  <c:v>523.97</c:v>
                </c:pt>
                <c:pt idx="662">
                  <c:v>524.23</c:v>
                </c:pt>
                <c:pt idx="663">
                  <c:v>524.49</c:v>
                </c:pt>
                <c:pt idx="664">
                  <c:v>524.75</c:v>
                </c:pt>
                <c:pt idx="665">
                  <c:v>525.01</c:v>
                </c:pt>
                <c:pt idx="666">
                  <c:v>525.27</c:v>
                </c:pt>
                <c:pt idx="667">
                  <c:v>525.54</c:v>
                </c:pt>
                <c:pt idx="668">
                  <c:v>525.79999999999995</c:v>
                </c:pt>
                <c:pt idx="669">
                  <c:v>526.05999999999995</c:v>
                </c:pt>
                <c:pt idx="670">
                  <c:v>526.32000000000005</c:v>
                </c:pt>
                <c:pt idx="671">
                  <c:v>526.58000000000004</c:v>
                </c:pt>
                <c:pt idx="672">
                  <c:v>526.84</c:v>
                </c:pt>
                <c:pt idx="673">
                  <c:v>527.1</c:v>
                </c:pt>
                <c:pt idx="674">
                  <c:v>527.36</c:v>
                </c:pt>
                <c:pt idx="675">
                  <c:v>527.62</c:v>
                </c:pt>
                <c:pt idx="676">
                  <c:v>527.88</c:v>
                </c:pt>
                <c:pt idx="677">
                  <c:v>528.14</c:v>
                </c:pt>
                <c:pt idx="678">
                  <c:v>528.4</c:v>
                </c:pt>
                <c:pt idx="679">
                  <c:v>528.66</c:v>
                </c:pt>
                <c:pt idx="680">
                  <c:v>528.91999999999996</c:v>
                </c:pt>
                <c:pt idx="681">
                  <c:v>529.17999999999995</c:v>
                </c:pt>
                <c:pt idx="682">
                  <c:v>529.44000000000005</c:v>
                </c:pt>
                <c:pt idx="683">
                  <c:v>529.70000000000005</c:v>
                </c:pt>
                <c:pt idx="684">
                  <c:v>529.96</c:v>
                </c:pt>
                <c:pt idx="685">
                  <c:v>530.22</c:v>
                </c:pt>
                <c:pt idx="686">
                  <c:v>530.48</c:v>
                </c:pt>
                <c:pt idx="687">
                  <c:v>530.74</c:v>
                </c:pt>
                <c:pt idx="688">
                  <c:v>531</c:v>
                </c:pt>
                <c:pt idx="689">
                  <c:v>531.26</c:v>
                </c:pt>
                <c:pt idx="690">
                  <c:v>531.52</c:v>
                </c:pt>
                <c:pt idx="691">
                  <c:v>531.78</c:v>
                </c:pt>
                <c:pt idx="692">
                  <c:v>532.04</c:v>
                </c:pt>
                <c:pt idx="693">
                  <c:v>532.29999999999995</c:v>
                </c:pt>
                <c:pt idx="694">
                  <c:v>532.55999999999995</c:v>
                </c:pt>
                <c:pt idx="695">
                  <c:v>532.82000000000005</c:v>
                </c:pt>
                <c:pt idx="696">
                  <c:v>533.08000000000004</c:v>
                </c:pt>
                <c:pt idx="697">
                  <c:v>533.34</c:v>
                </c:pt>
                <c:pt idx="698">
                  <c:v>533.6</c:v>
                </c:pt>
                <c:pt idx="699">
                  <c:v>533.86</c:v>
                </c:pt>
                <c:pt idx="700">
                  <c:v>534.12</c:v>
                </c:pt>
                <c:pt idx="701">
                  <c:v>534.38</c:v>
                </c:pt>
                <c:pt idx="702">
                  <c:v>534.65</c:v>
                </c:pt>
                <c:pt idx="703">
                  <c:v>534.91</c:v>
                </c:pt>
                <c:pt idx="704">
                  <c:v>535.16999999999996</c:v>
                </c:pt>
                <c:pt idx="705">
                  <c:v>535.42999999999995</c:v>
                </c:pt>
                <c:pt idx="706">
                  <c:v>535.69000000000005</c:v>
                </c:pt>
                <c:pt idx="707">
                  <c:v>535.95000000000005</c:v>
                </c:pt>
                <c:pt idx="708">
                  <c:v>536.21</c:v>
                </c:pt>
                <c:pt idx="709">
                  <c:v>536.47</c:v>
                </c:pt>
                <c:pt idx="710">
                  <c:v>536.73</c:v>
                </c:pt>
                <c:pt idx="711">
                  <c:v>536.99</c:v>
                </c:pt>
                <c:pt idx="712">
                  <c:v>537.25</c:v>
                </c:pt>
                <c:pt idx="713">
                  <c:v>537.51</c:v>
                </c:pt>
                <c:pt idx="714">
                  <c:v>537.77</c:v>
                </c:pt>
                <c:pt idx="715">
                  <c:v>538.03</c:v>
                </c:pt>
                <c:pt idx="716">
                  <c:v>538.29</c:v>
                </c:pt>
                <c:pt idx="717">
                  <c:v>538.54999999999995</c:v>
                </c:pt>
                <c:pt idx="718">
                  <c:v>538.80999999999995</c:v>
                </c:pt>
                <c:pt idx="719">
                  <c:v>539.07000000000005</c:v>
                </c:pt>
                <c:pt idx="720">
                  <c:v>539.33000000000004</c:v>
                </c:pt>
                <c:pt idx="721">
                  <c:v>539.59</c:v>
                </c:pt>
                <c:pt idx="722">
                  <c:v>539.85</c:v>
                </c:pt>
                <c:pt idx="723">
                  <c:v>540.11</c:v>
                </c:pt>
                <c:pt idx="724">
                  <c:v>540.37</c:v>
                </c:pt>
                <c:pt idx="725">
                  <c:v>540.63</c:v>
                </c:pt>
                <c:pt idx="726">
                  <c:v>540.89</c:v>
                </c:pt>
                <c:pt idx="727">
                  <c:v>541.15</c:v>
                </c:pt>
                <c:pt idx="728">
                  <c:v>541.41</c:v>
                </c:pt>
                <c:pt idx="729">
                  <c:v>541.66999999999996</c:v>
                </c:pt>
                <c:pt idx="730">
                  <c:v>541.92999999999995</c:v>
                </c:pt>
                <c:pt idx="731">
                  <c:v>542.19000000000005</c:v>
                </c:pt>
                <c:pt idx="732">
                  <c:v>542.45000000000005</c:v>
                </c:pt>
                <c:pt idx="733">
                  <c:v>542.71</c:v>
                </c:pt>
                <c:pt idx="734">
                  <c:v>542.96</c:v>
                </c:pt>
                <c:pt idx="735">
                  <c:v>543.22</c:v>
                </c:pt>
                <c:pt idx="736">
                  <c:v>543.48</c:v>
                </c:pt>
                <c:pt idx="737">
                  <c:v>543.74</c:v>
                </c:pt>
                <c:pt idx="738">
                  <c:v>544</c:v>
                </c:pt>
                <c:pt idx="739">
                  <c:v>544.26</c:v>
                </c:pt>
                <c:pt idx="740">
                  <c:v>544.52</c:v>
                </c:pt>
                <c:pt idx="741">
                  <c:v>544.78</c:v>
                </c:pt>
                <c:pt idx="742">
                  <c:v>545.04</c:v>
                </c:pt>
                <c:pt idx="743">
                  <c:v>545.29999999999995</c:v>
                </c:pt>
                <c:pt idx="744">
                  <c:v>545.55999999999995</c:v>
                </c:pt>
                <c:pt idx="745">
                  <c:v>545.82000000000005</c:v>
                </c:pt>
                <c:pt idx="746">
                  <c:v>546.08000000000004</c:v>
                </c:pt>
                <c:pt idx="747">
                  <c:v>546.34</c:v>
                </c:pt>
                <c:pt idx="748">
                  <c:v>546.6</c:v>
                </c:pt>
                <c:pt idx="749">
                  <c:v>546.86</c:v>
                </c:pt>
                <c:pt idx="750">
                  <c:v>547.12</c:v>
                </c:pt>
                <c:pt idx="751">
                  <c:v>547.38</c:v>
                </c:pt>
                <c:pt idx="752">
                  <c:v>547.64</c:v>
                </c:pt>
                <c:pt idx="753">
                  <c:v>547.9</c:v>
                </c:pt>
                <c:pt idx="754">
                  <c:v>548.16</c:v>
                </c:pt>
                <c:pt idx="755">
                  <c:v>548.41999999999996</c:v>
                </c:pt>
                <c:pt idx="756">
                  <c:v>548.67999999999995</c:v>
                </c:pt>
                <c:pt idx="757">
                  <c:v>548.94000000000005</c:v>
                </c:pt>
                <c:pt idx="758">
                  <c:v>549.20000000000005</c:v>
                </c:pt>
                <c:pt idx="759">
                  <c:v>549.46</c:v>
                </c:pt>
                <c:pt idx="760">
                  <c:v>549.72</c:v>
                </c:pt>
                <c:pt idx="761">
                  <c:v>549.98</c:v>
                </c:pt>
                <c:pt idx="762">
                  <c:v>550.24</c:v>
                </c:pt>
                <c:pt idx="763">
                  <c:v>550.5</c:v>
                </c:pt>
                <c:pt idx="764">
                  <c:v>550.76</c:v>
                </c:pt>
                <c:pt idx="765">
                  <c:v>551.02</c:v>
                </c:pt>
                <c:pt idx="766">
                  <c:v>551.28</c:v>
                </c:pt>
                <c:pt idx="767">
                  <c:v>551.54</c:v>
                </c:pt>
                <c:pt idx="768">
                  <c:v>551.79999999999995</c:v>
                </c:pt>
                <c:pt idx="769">
                  <c:v>552.04999999999995</c:v>
                </c:pt>
                <c:pt idx="770">
                  <c:v>552.30999999999995</c:v>
                </c:pt>
                <c:pt idx="771">
                  <c:v>552.57000000000005</c:v>
                </c:pt>
                <c:pt idx="772">
                  <c:v>552.83000000000004</c:v>
                </c:pt>
                <c:pt idx="773">
                  <c:v>553.09</c:v>
                </c:pt>
                <c:pt idx="774">
                  <c:v>553.35</c:v>
                </c:pt>
                <c:pt idx="775">
                  <c:v>553.61</c:v>
                </c:pt>
                <c:pt idx="776">
                  <c:v>553.87</c:v>
                </c:pt>
                <c:pt idx="777">
                  <c:v>554.13</c:v>
                </c:pt>
                <c:pt idx="778">
                  <c:v>554.39</c:v>
                </c:pt>
                <c:pt idx="779">
                  <c:v>554.65</c:v>
                </c:pt>
                <c:pt idx="780">
                  <c:v>554.91</c:v>
                </c:pt>
                <c:pt idx="781">
                  <c:v>555.16999999999996</c:v>
                </c:pt>
                <c:pt idx="782">
                  <c:v>555.42999999999995</c:v>
                </c:pt>
                <c:pt idx="783">
                  <c:v>555.69000000000005</c:v>
                </c:pt>
                <c:pt idx="784">
                  <c:v>555.95000000000005</c:v>
                </c:pt>
                <c:pt idx="785">
                  <c:v>556.21</c:v>
                </c:pt>
                <c:pt idx="786">
                  <c:v>556.47</c:v>
                </c:pt>
                <c:pt idx="787">
                  <c:v>556.73</c:v>
                </c:pt>
                <c:pt idx="788">
                  <c:v>556.99</c:v>
                </c:pt>
                <c:pt idx="789">
                  <c:v>557.24</c:v>
                </c:pt>
                <c:pt idx="790">
                  <c:v>557.5</c:v>
                </c:pt>
                <c:pt idx="791">
                  <c:v>557.76</c:v>
                </c:pt>
                <c:pt idx="792">
                  <c:v>558.02</c:v>
                </c:pt>
                <c:pt idx="793">
                  <c:v>558.28</c:v>
                </c:pt>
                <c:pt idx="794">
                  <c:v>558.54</c:v>
                </c:pt>
                <c:pt idx="795">
                  <c:v>558.79999999999995</c:v>
                </c:pt>
                <c:pt idx="796">
                  <c:v>559.05999999999995</c:v>
                </c:pt>
                <c:pt idx="797">
                  <c:v>559.32000000000005</c:v>
                </c:pt>
                <c:pt idx="798">
                  <c:v>559.58000000000004</c:v>
                </c:pt>
                <c:pt idx="799">
                  <c:v>559.84</c:v>
                </c:pt>
                <c:pt idx="800">
                  <c:v>560.1</c:v>
                </c:pt>
                <c:pt idx="801">
                  <c:v>560.36</c:v>
                </c:pt>
                <c:pt idx="802">
                  <c:v>560.62</c:v>
                </c:pt>
                <c:pt idx="803">
                  <c:v>560.88</c:v>
                </c:pt>
                <c:pt idx="804">
                  <c:v>561.13</c:v>
                </c:pt>
                <c:pt idx="805">
                  <c:v>561.39</c:v>
                </c:pt>
                <c:pt idx="806">
                  <c:v>561.65</c:v>
                </c:pt>
                <c:pt idx="807">
                  <c:v>561.91</c:v>
                </c:pt>
                <c:pt idx="808">
                  <c:v>562.16999999999996</c:v>
                </c:pt>
                <c:pt idx="809">
                  <c:v>562.42999999999995</c:v>
                </c:pt>
                <c:pt idx="810">
                  <c:v>562.69000000000005</c:v>
                </c:pt>
                <c:pt idx="811">
                  <c:v>562.95000000000005</c:v>
                </c:pt>
                <c:pt idx="812">
                  <c:v>563.21</c:v>
                </c:pt>
                <c:pt idx="813">
                  <c:v>563.47</c:v>
                </c:pt>
                <c:pt idx="814">
                  <c:v>563.73</c:v>
                </c:pt>
                <c:pt idx="815">
                  <c:v>563.99</c:v>
                </c:pt>
                <c:pt idx="816">
                  <c:v>564.25</c:v>
                </c:pt>
                <c:pt idx="817">
                  <c:v>564.5</c:v>
                </c:pt>
                <c:pt idx="818">
                  <c:v>564.76</c:v>
                </c:pt>
                <c:pt idx="819">
                  <c:v>565.02</c:v>
                </c:pt>
                <c:pt idx="820">
                  <c:v>565.28</c:v>
                </c:pt>
                <c:pt idx="821">
                  <c:v>565.54</c:v>
                </c:pt>
                <c:pt idx="822">
                  <c:v>565.79999999999995</c:v>
                </c:pt>
                <c:pt idx="823">
                  <c:v>566.05999999999995</c:v>
                </c:pt>
                <c:pt idx="824">
                  <c:v>566.32000000000005</c:v>
                </c:pt>
                <c:pt idx="825">
                  <c:v>566.58000000000004</c:v>
                </c:pt>
                <c:pt idx="826">
                  <c:v>566.84</c:v>
                </c:pt>
                <c:pt idx="827">
                  <c:v>567.1</c:v>
                </c:pt>
                <c:pt idx="828">
                  <c:v>567.36</c:v>
                </c:pt>
                <c:pt idx="829">
                  <c:v>567.61</c:v>
                </c:pt>
                <c:pt idx="830">
                  <c:v>567.87</c:v>
                </c:pt>
                <c:pt idx="831">
                  <c:v>568.13</c:v>
                </c:pt>
                <c:pt idx="832">
                  <c:v>568.39</c:v>
                </c:pt>
                <c:pt idx="833">
                  <c:v>568.65</c:v>
                </c:pt>
                <c:pt idx="834">
                  <c:v>568.91</c:v>
                </c:pt>
                <c:pt idx="835">
                  <c:v>569.16999999999996</c:v>
                </c:pt>
                <c:pt idx="836">
                  <c:v>569.42999999999995</c:v>
                </c:pt>
                <c:pt idx="837">
                  <c:v>569.69000000000005</c:v>
                </c:pt>
                <c:pt idx="838">
                  <c:v>569.95000000000005</c:v>
                </c:pt>
                <c:pt idx="839">
                  <c:v>570.20000000000005</c:v>
                </c:pt>
                <c:pt idx="840">
                  <c:v>570.46</c:v>
                </c:pt>
                <c:pt idx="841">
                  <c:v>570.72</c:v>
                </c:pt>
                <c:pt idx="842">
                  <c:v>570.98</c:v>
                </c:pt>
                <c:pt idx="843">
                  <c:v>571.24</c:v>
                </c:pt>
                <c:pt idx="844">
                  <c:v>571.5</c:v>
                </c:pt>
                <c:pt idx="845">
                  <c:v>571.76</c:v>
                </c:pt>
                <c:pt idx="846">
                  <c:v>572.02</c:v>
                </c:pt>
                <c:pt idx="847">
                  <c:v>572.28</c:v>
                </c:pt>
                <c:pt idx="848">
                  <c:v>572.53</c:v>
                </c:pt>
                <c:pt idx="849">
                  <c:v>572.79</c:v>
                </c:pt>
                <c:pt idx="850">
                  <c:v>573.04999999999995</c:v>
                </c:pt>
                <c:pt idx="851">
                  <c:v>573.30999999999995</c:v>
                </c:pt>
                <c:pt idx="852">
                  <c:v>573.57000000000005</c:v>
                </c:pt>
                <c:pt idx="853">
                  <c:v>573.83000000000004</c:v>
                </c:pt>
                <c:pt idx="854">
                  <c:v>574.09</c:v>
                </c:pt>
                <c:pt idx="855">
                  <c:v>574.35</c:v>
                </c:pt>
                <c:pt idx="856">
                  <c:v>574.61</c:v>
                </c:pt>
                <c:pt idx="857">
                  <c:v>574.86</c:v>
                </c:pt>
                <c:pt idx="858">
                  <c:v>575.12</c:v>
                </c:pt>
                <c:pt idx="859">
                  <c:v>575.38</c:v>
                </c:pt>
                <c:pt idx="860">
                  <c:v>575.64</c:v>
                </c:pt>
                <c:pt idx="861">
                  <c:v>575.9</c:v>
                </c:pt>
                <c:pt idx="862">
                  <c:v>576.16</c:v>
                </c:pt>
                <c:pt idx="863">
                  <c:v>576.41999999999996</c:v>
                </c:pt>
                <c:pt idx="864">
                  <c:v>576.67999999999995</c:v>
                </c:pt>
                <c:pt idx="865">
                  <c:v>576.94000000000005</c:v>
                </c:pt>
                <c:pt idx="866">
                  <c:v>577.19000000000005</c:v>
                </c:pt>
                <c:pt idx="867">
                  <c:v>577.45000000000005</c:v>
                </c:pt>
                <c:pt idx="868">
                  <c:v>577.71</c:v>
                </c:pt>
                <c:pt idx="869">
                  <c:v>577.97</c:v>
                </c:pt>
                <c:pt idx="870">
                  <c:v>578.23</c:v>
                </c:pt>
                <c:pt idx="871">
                  <c:v>578.49</c:v>
                </c:pt>
                <c:pt idx="872">
                  <c:v>578.75</c:v>
                </c:pt>
                <c:pt idx="873">
                  <c:v>579</c:v>
                </c:pt>
                <c:pt idx="874">
                  <c:v>579.26</c:v>
                </c:pt>
                <c:pt idx="875">
                  <c:v>579.52</c:v>
                </c:pt>
                <c:pt idx="876">
                  <c:v>579.78</c:v>
                </c:pt>
                <c:pt idx="877">
                  <c:v>580.04</c:v>
                </c:pt>
                <c:pt idx="878">
                  <c:v>580.29999999999995</c:v>
                </c:pt>
                <c:pt idx="879">
                  <c:v>580.55999999999995</c:v>
                </c:pt>
                <c:pt idx="880">
                  <c:v>580.82000000000005</c:v>
                </c:pt>
                <c:pt idx="881">
                  <c:v>581.07000000000005</c:v>
                </c:pt>
                <c:pt idx="882">
                  <c:v>581.33000000000004</c:v>
                </c:pt>
                <c:pt idx="883">
                  <c:v>581.59</c:v>
                </c:pt>
                <c:pt idx="884">
                  <c:v>581.85</c:v>
                </c:pt>
                <c:pt idx="885">
                  <c:v>582.11</c:v>
                </c:pt>
                <c:pt idx="886">
                  <c:v>582.37</c:v>
                </c:pt>
                <c:pt idx="887">
                  <c:v>582.63</c:v>
                </c:pt>
                <c:pt idx="888">
                  <c:v>582.88</c:v>
                </c:pt>
                <c:pt idx="889">
                  <c:v>583.14</c:v>
                </c:pt>
                <c:pt idx="890">
                  <c:v>583.4</c:v>
                </c:pt>
                <c:pt idx="891">
                  <c:v>583.66</c:v>
                </c:pt>
                <c:pt idx="892">
                  <c:v>583.91999999999996</c:v>
                </c:pt>
                <c:pt idx="893">
                  <c:v>584.17999999999995</c:v>
                </c:pt>
                <c:pt idx="894">
                  <c:v>584.44000000000005</c:v>
                </c:pt>
                <c:pt idx="895">
                  <c:v>584.69000000000005</c:v>
                </c:pt>
                <c:pt idx="896">
                  <c:v>584.95000000000005</c:v>
                </c:pt>
                <c:pt idx="897">
                  <c:v>585.21</c:v>
                </c:pt>
                <c:pt idx="898">
                  <c:v>585.47</c:v>
                </c:pt>
                <c:pt idx="899">
                  <c:v>585.73</c:v>
                </c:pt>
                <c:pt idx="900">
                  <c:v>585.99</c:v>
                </c:pt>
                <c:pt idx="901">
                  <c:v>586.25</c:v>
                </c:pt>
                <c:pt idx="902">
                  <c:v>586.5</c:v>
                </c:pt>
                <c:pt idx="903">
                  <c:v>586.76</c:v>
                </c:pt>
                <c:pt idx="904">
                  <c:v>587.02</c:v>
                </c:pt>
                <c:pt idx="905">
                  <c:v>587.28</c:v>
                </c:pt>
                <c:pt idx="906">
                  <c:v>587.54</c:v>
                </c:pt>
                <c:pt idx="907">
                  <c:v>587.79999999999995</c:v>
                </c:pt>
                <c:pt idx="908">
                  <c:v>588.04999999999995</c:v>
                </c:pt>
                <c:pt idx="909">
                  <c:v>588.30999999999995</c:v>
                </c:pt>
                <c:pt idx="910">
                  <c:v>588.57000000000005</c:v>
                </c:pt>
                <c:pt idx="911">
                  <c:v>588.83000000000004</c:v>
                </c:pt>
                <c:pt idx="912">
                  <c:v>589.09</c:v>
                </c:pt>
                <c:pt idx="913">
                  <c:v>589.35</c:v>
                </c:pt>
                <c:pt idx="914">
                  <c:v>589.6</c:v>
                </c:pt>
                <c:pt idx="915">
                  <c:v>589.86</c:v>
                </c:pt>
                <c:pt idx="916">
                  <c:v>590.12</c:v>
                </c:pt>
                <c:pt idx="917">
                  <c:v>590.38</c:v>
                </c:pt>
                <c:pt idx="918">
                  <c:v>590.64</c:v>
                </c:pt>
                <c:pt idx="919">
                  <c:v>590.9</c:v>
                </c:pt>
                <c:pt idx="920">
                  <c:v>591.15</c:v>
                </c:pt>
                <c:pt idx="921">
                  <c:v>591.41</c:v>
                </c:pt>
                <c:pt idx="922">
                  <c:v>591.66999999999996</c:v>
                </c:pt>
                <c:pt idx="923">
                  <c:v>591.92999999999995</c:v>
                </c:pt>
                <c:pt idx="924">
                  <c:v>592.19000000000005</c:v>
                </c:pt>
                <c:pt idx="925">
                  <c:v>592.45000000000005</c:v>
                </c:pt>
                <c:pt idx="926">
                  <c:v>592.70000000000005</c:v>
                </c:pt>
                <c:pt idx="927">
                  <c:v>592.96</c:v>
                </c:pt>
                <c:pt idx="928">
                  <c:v>593.22</c:v>
                </c:pt>
                <c:pt idx="929">
                  <c:v>593.48</c:v>
                </c:pt>
                <c:pt idx="930">
                  <c:v>593.74</c:v>
                </c:pt>
                <c:pt idx="931">
                  <c:v>594</c:v>
                </c:pt>
                <c:pt idx="932">
                  <c:v>594.25</c:v>
                </c:pt>
                <c:pt idx="933">
                  <c:v>594.51</c:v>
                </c:pt>
                <c:pt idx="934">
                  <c:v>594.77</c:v>
                </c:pt>
                <c:pt idx="935">
                  <c:v>595.03</c:v>
                </c:pt>
                <c:pt idx="936">
                  <c:v>595.29</c:v>
                </c:pt>
                <c:pt idx="937">
                  <c:v>595.54</c:v>
                </c:pt>
                <c:pt idx="938">
                  <c:v>595.79999999999995</c:v>
                </c:pt>
                <c:pt idx="939">
                  <c:v>596.05999999999995</c:v>
                </c:pt>
                <c:pt idx="940">
                  <c:v>596.32000000000005</c:v>
                </c:pt>
                <c:pt idx="941">
                  <c:v>596.58000000000004</c:v>
                </c:pt>
                <c:pt idx="942">
                  <c:v>596.83000000000004</c:v>
                </c:pt>
                <c:pt idx="943">
                  <c:v>597.09</c:v>
                </c:pt>
                <c:pt idx="944">
                  <c:v>597.35</c:v>
                </c:pt>
                <c:pt idx="945">
                  <c:v>597.61</c:v>
                </c:pt>
                <c:pt idx="946">
                  <c:v>597.87</c:v>
                </c:pt>
                <c:pt idx="947">
                  <c:v>598.13</c:v>
                </c:pt>
                <c:pt idx="948">
                  <c:v>598.38</c:v>
                </c:pt>
                <c:pt idx="949">
                  <c:v>598.64</c:v>
                </c:pt>
                <c:pt idx="950">
                  <c:v>598.9</c:v>
                </c:pt>
                <c:pt idx="951">
                  <c:v>599.16</c:v>
                </c:pt>
                <c:pt idx="952">
                  <c:v>599.41999999999996</c:v>
                </c:pt>
                <c:pt idx="953">
                  <c:v>599.66999999999996</c:v>
                </c:pt>
                <c:pt idx="954">
                  <c:v>599.92999999999995</c:v>
                </c:pt>
                <c:pt idx="955">
                  <c:v>600.19000000000005</c:v>
                </c:pt>
                <c:pt idx="956">
                  <c:v>600.45000000000005</c:v>
                </c:pt>
                <c:pt idx="957">
                  <c:v>600.71</c:v>
                </c:pt>
                <c:pt idx="958">
                  <c:v>600.96</c:v>
                </c:pt>
                <c:pt idx="959">
                  <c:v>601.22</c:v>
                </c:pt>
                <c:pt idx="960">
                  <c:v>601.48</c:v>
                </c:pt>
                <c:pt idx="961">
                  <c:v>601.74</c:v>
                </c:pt>
                <c:pt idx="962">
                  <c:v>602</c:v>
                </c:pt>
                <c:pt idx="963">
                  <c:v>602.25</c:v>
                </c:pt>
                <c:pt idx="964">
                  <c:v>602.51</c:v>
                </c:pt>
                <c:pt idx="965">
                  <c:v>602.77</c:v>
                </c:pt>
                <c:pt idx="966">
                  <c:v>603.03</c:v>
                </c:pt>
                <c:pt idx="967">
                  <c:v>603.28</c:v>
                </c:pt>
                <c:pt idx="968">
                  <c:v>603.54</c:v>
                </c:pt>
                <c:pt idx="969">
                  <c:v>603.79999999999995</c:v>
                </c:pt>
                <c:pt idx="970">
                  <c:v>604.05999999999995</c:v>
                </c:pt>
                <c:pt idx="971">
                  <c:v>604.32000000000005</c:v>
                </c:pt>
                <c:pt idx="972">
                  <c:v>604.57000000000005</c:v>
                </c:pt>
                <c:pt idx="973">
                  <c:v>604.83000000000004</c:v>
                </c:pt>
                <c:pt idx="974">
                  <c:v>605.09</c:v>
                </c:pt>
                <c:pt idx="975">
                  <c:v>605.35</c:v>
                </c:pt>
                <c:pt idx="976">
                  <c:v>605.61</c:v>
                </c:pt>
                <c:pt idx="977">
                  <c:v>605.86</c:v>
                </c:pt>
                <c:pt idx="978">
                  <c:v>606.12</c:v>
                </c:pt>
                <c:pt idx="979">
                  <c:v>606.38</c:v>
                </c:pt>
                <c:pt idx="980">
                  <c:v>606.64</c:v>
                </c:pt>
                <c:pt idx="981">
                  <c:v>606.89</c:v>
                </c:pt>
                <c:pt idx="982">
                  <c:v>607.15</c:v>
                </c:pt>
                <c:pt idx="983">
                  <c:v>607.41</c:v>
                </c:pt>
                <c:pt idx="984">
                  <c:v>607.66999999999996</c:v>
                </c:pt>
                <c:pt idx="985">
                  <c:v>607.92999999999995</c:v>
                </c:pt>
                <c:pt idx="986">
                  <c:v>608.17999999999995</c:v>
                </c:pt>
                <c:pt idx="987">
                  <c:v>608.44000000000005</c:v>
                </c:pt>
                <c:pt idx="988">
                  <c:v>608.70000000000005</c:v>
                </c:pt>
                <c:pt idx="989">
                  <c:v>608.96</c:v>
                </c:pt>
                <c:pt idx="990">
                  <c:v>609.21</c:v>
                </c:pt>
                <c:pt idx="991">
                  <c:v>609.47</c:v>
                </c:pt>
                <c:pt idx="992">
                  <c:v>609.73</c:v>
                </c:pt>
                <c:pt idx="993">
                  <c:v>609.99</c:v>
                </c:pt>
                <c:pt idx="994">
                  <c:v>610.24</c:v>
                </c:pt>
                <c:pt idx="995">
                  <c:v>610.5</c:v>
                </c:pt>
                <c:pt idx="996">
                  <c:v>610.76</c:v>
                </c:pt>
                <c:pt idx="997">
                  <c:v>611.02</c:v>
                </c:pt>
                <c:pt idx="998">
                  <c:v>611.28</c:v>
                </c:pt>
                <c:pt idx="999">
                  <c:v>611.53</c:v>
                </c:pt>
                <c:pt idx="1000">
                  <c:v>611.79</c:v>
                </c:pt>
                <c:pt idx="1001">
                  <c:v>612.04999999999995</c:v>
                </c:pt>
                <c:pt idx="1002">
                  <c:v>612.30999999999995</c:v>
                </c:pt>
                <c:pt idx="1003">
                  <c:v>612.55999999999995</c:v>
                </c:pt>
                <c:pt idx="1004">
                  <c:v>612.82000000000005</c:v>
                </c:pt>
                <c:pt idx="1005">
                  <c:v>613.08000000000004</c:v>
                </c:pt>
                <c:pt idx="1006">
                  <c:v>613.34</c:v>
                </c:pt>
                <c:pt idx="1007">
                  <c:v>613.59</c:v>
                </c:pt>
                <c:pt idx="1008">
                  <c:v>613.85</c:v>
                </c:pt>
                <c:pt idx="1009">
                  <c:v>614.11</c:v>
                </c:pt>
                <c:pt idx="1010">
                  <c:v>614.37</c:v>
                </c:pt>
                <c:pt idx="1011">
                  <c:v>614.62</c:v>
                </c:pt>
                <c:pt idx="1012">
                  <c:v>614.88</c:v>
                </c:pt>
                <c:pt idx="1013">
                  <c:v>615.14</c:v>
                </c:pt>
                <c:pt idx="1014">
                  <c:v>615.4</c:v>
                </c:pt>
                <c:pt idx="1015">
                  <c:v>615.65</c:v>
                </c:pt>
                <c:pt idx="1016">
                  <c:v>615.91</c:v>
                </c:pt>
                <c:pt idx="1017">
                  <c:v>616.16999999999996</c:v>
                </c:pt>
                <c:pt idx="1018">
                  <c:v>616.42999999999995</c:v>
                </c:pt>
                <c:pt idx="1019">
                  <c:v>616.67999999999995</c:v>
                </c:pt>
                <c:pt idx="1020">
                  <c:v>616.94000000000005</c:v>
                </c:pt>
                <c:pt idx="1021">
                  <c:v>617.20000000000005</c:v>
                </c:pt>
                <c:pt idx="1022">
                  <c:v>617.46</c:v>
                </c:pt>
                <c:pt idx="1023">
                  <c:v>617.71</c:v>
                </c:pt>
                <c:pt idx="1024">
                  <c:v>617.97</c:v>
                </c:pt>
                <c:pt idx="1025">
                  <c:v>618.23</c:v>
                </c:pt>
                <c:pt idx="1026">
                  <c:v>618.49</c:v>
                </c:pt>
                <c:pt idx="1027">
                  <c:v>618.74</c:v>
                </c:pt>
                <c:pt idx="1028">
                  <c:v>619</c:v>
                </c:pt>
                <c:pt idx="1029">
                  <c:v>619.26</c:v>
                </c:pt>
                <c:pt idx="1030">
                  <c:v>619.52</c:v>
                </c:pt>
                <c:pt idx="1031">
                  <c:v>619.77</c:v>
                </c:pt>
                <c:pt idx="1032">
                  <c:v>620.03</c:v>
                </c:pt>
                <c:pt idx="1033">
                  <c:v>620.29</c:v>
                </c:pt>
                <c:pt idx="1034">
                  <c:v>620.54</c:v>
                </c:pt>
                <c:pt idx="1035">
                  <c:v>620.79999999999995</c:v>
                </c:pt>
                <c:pt idx="1036">
                  <c:v>621.05999999999995</c:v>
                </c:pt>
                <c:pt idx="1037">
                  <c:v>621.32000000000005</c:v>
                </c:pt>
                <c:pt idx="1038">
                  <c:v>621.57000000000005</c:v>
                </c:pt>
                <c:pt idx="1039">
                  <c:v>621.83000000000004</c:v>
                </c:pt>
                <c:pt idx="1040">
                  <c:v>622.09</c:v>
                </c:pt>
                <c:pt idx="1041">
                  <c:v>622.35</c:v>
                </c:pt>
                <c:pt idx="1042">
                  <c:v>622.6</c:v>
                </c:pt>
                <c:pt idx="1043">
                  <c:v>622.86</c:v>
                </c:pt>
                <c:pt idx="1044">
                  <c:v>623.12</c:v>
                </c:pt>
                <c:pt idx="1045">
                  <c:v>623.37</c:v>
                </c:pt>
                <c:pt idx="1046">
                  <c:v>623.63</c:v>
                </c:pt>
                <c:pt idx="1047">
                  <c:v>623.89</c:v>
                </c:pt>
                <c:pt idx="1048">
                  <c:v>624.15</c:v>
                </c:pt>
                <c:pt idx="1049">
                  <c:v>624.4</c:v>
                </c:pt>
                <c:pt idx="1050">
                  <c:v>624.66</c:v>
                </c:pt>
                <c:pt idx="1051">
                  <c:v>624.91999999999996</c:v>
                </c:pt>
                <c:pt idx="1052">
                  <c:v>625.17999999999995</c:v>
                </c:pt>
                <c:pt idx="1053">
                  <c:v>625.42999999999995</c:v>
                </c:pt>
                <c:pt idx="1054">
                  <c:v>625.69000000000005</c:v>
                </c:pt>
                <c:pt idx="1055">
                  <c:v>625.95000000000005</c:v>
                </c:pt>
                <c:pt idx="1056">
                  <c:v>626.20000000000005</c:v>
                </c:pt>
                <c:pt idx="1057">
                  <c:v>626.46</c:v>
                </c:pt>
                <c:pt idx="1058">
                  <c:v>626.72</c:v>
                </c:pt>
                <c:pt idx="1059">
                  <c:v>626.98</c:v>
                </c:pt>
                <c:pt idx="1060">
                  <c:v>627.23</c:v>
                </c:pt>
                <c:pt idx="1061">
                  <c:v>627.49</c:v>
                </c:pt>
                <c:pt idx="1062">
                  <c:v>627.75</c:v>
                </c:pt>
                <c:pt idx="1063">
                  <c:v>628</c:v>
                </c:pt>
                <c:pt idx="1064">
                  <c:v>628.26</c:v>
                </c:pt>
                <c:pt idx="1065">
                  <c:v>628.52</c:v>
                </c:pt>
                <c:pt idx="1066">
                  <c:v>628.77</c:v>
                </c:pt>
                <c:pt idx="1067">
                  <c:v>629.03</c:v>
                </c:pt>
                <c:pt idx="1068">
                  <c:v>629.29</c:v>
                </c:pt>
                <c:pt idx="1069">
                  <c:v>629.54999999999995</c:v>
                </c:pt>
                <c:pt idx="1070">
                  <c:v>629.79999999999995</c:v>
                </c:pt>
                <c:pt idx="1071">
                  <c:v>630.05999999999995</c:v>
                </c:pt>
                <c:pt idx="1072">
                  <c:v>630.32000000000005</c:v>
                </c:pt>
                <c:pt idx="1073">
                  <c:v>630.57000000000005</c:v>
                </c:pt>
                <c:pt idx="1074">
                  <c:v>630.83000000000004</c:v>
                </c:pt>
                <c:pt idx="1075">
                  <c:v>631.09</c:v>
                </c:pt>
                <c:pt idx="1076">
                  <c:v>631.34</c:v>
                </c:pt>
                <c:pt idx="1077">
                  <c:v>631.6</c:v>
                </c:pt>
                <c:pt idx="1078">
                  <c:v>631.86</c:v>
                </c:pt>
                <c:pt idx="1079">
                  <c:v>632.12</c:v>
                </c:pt>
                <c:pt idx="1080">
                  <c:v>632.37</c:v>
                </c:pt>
                <c:pt idx="1081">
                  <c:v>632.63</c:v>
                </c:pt>
                <c:pt idx="1082">
                  <c:v>632.89</c:v>
                </c:pt>
                <c:pt idx="1083">
                  <c:v>633.14</c:v>
                </c:pt>
                <c:pt idx="1084">
                  <c:v>633.4</c:v>
                </c:pt>
                <c:pt idx="1085">
                  <c:v>633.66</c:v>
                </c:pt>
                <c:pt idx="1086">
                  <c:v>633.91</c:v>
                </c:pt>
                <c:pt idx="1087">
                  <c:v>634.16999999999996</c:v>
                </c:pt>
                <c:pt idx="1088">
                  <c:v>634.42999999999995</c:v>
                </c:pt>
                <c:pt idx="1089">
                  <c:v>634.67999999999995</c:v>
                </c:pt>
                <c:pt idx="1090">
                  <c:v>634.94000000000005</c:v>
                </c:pt>
                <c:pt idx="1091">
                  <c:v>635.20000000000005</c:v>
                </c:pt>
                <c:pt idx="1092">
                  <c:v>635.46</c:v>
                </c:pt>
                <c:pt idx="1093">
                  <c:v>635.71</c:v>
                </c:pt>
                <c:pt idx="1094">
                  <c:v>635.97</c:v>
                </c:pt>
                <c:pt idx="1095">
                  <c:v>636.23</c:v>
                </c:pt>
                <c:pt idx="1096">
                  <c:v>636.48</c:v>
                </c:pt>
                <c:pt idx="1097">
                  <c:v>636.74</c:v>
                </c:pt>
                <c:pt idx="1098">
                  <c:v>637</c:v>
                </c:pt>
                <c:pt idx="1099">
                  <c:v>637.25</c:v>
                </c:pt>
                <c:pt idx="1100">
                  <c:v>637.51</c:v>
                </c:pt>
                <c:pt idx="1101">
                  <c:v>637.77</c:v>
                </c:pt>
                <c:pt idx="1102">
                  <c:v>638.02</c:v>
                </c:pt>
                <c:pt idx="1103">
                  <c:v>638.28</c:v>
                </c:pt>
                <c:pt idx="1104">
                  <c:v>638.54</c:v>
                </c:pt>
                <c:pt idx="1105">
                  <c:v>638.79</c:v>
                </c:pt>
                <c:pt idx="1106">
                  <c:v>639.04999999999995</c:v>
                </c:pt>
                <c:pt idx="1107">
                  <c:v>639.30999999999995</c:v>
                </c:pt>
                <c:pt idx="1108">
                  <c:v>639.55999999999995</c:v>
                </c:pt>
                <c:pt idx="1109">
                  <c:v>639.82000000000005</c:v>
                </c:pt>
                <c:pt idx="1110">
                  <c:v>640.08000000000004</c:v>
                </c:pt>
                <c:pt idx="1111">
                  <c:v>640.33000000000004</c:v>
                </c:pt>
                <c:pt idx="1112">
                  <c:v>640.59</c:v>
                </c:pt>
                <c:pt idx="1113">
                  <c:v>640.85</c:v>
                </c:pt>
                <c:pt idx="1114">
                  <c:v>641.1</c:v>
                </c:pt>
                <c:pt idx="1115">
                  <c:v>641.36</c:v>
                </c:pt>
                <c:pt idx="1116">
                  <c:v>641.62</c:v>
                </c:pt>
                <c:pt idx="1117">
                  <c:v>641.87</c:v>
                </c:pt>
                <c:pt idx="1118">
                  <c:v>642.13</c:v>
                </c:pt>
                <c:pt idx="1119">
                  <c:v>642.39</c:v>
                </c:pt>
                <c:pt idx="1120">
                  <c:v>642.64</c:v>
                </c:pt>
                <c:pt idx="1121">
                  <c:v>642.9</c:v>
                </c:pt>
                <c:pt idx="1122">
                  <c:v>643.16</c:v>
                </c:pt>
                <c:pt idx="1123">
                  <c:v>643.41</c:v>
                </c:pt>
                <c:pt idx="1124">
                  <c:v>643.66999999999996</c:v>
                </c:pt>
                <c:pt idx="1125">
                  <c:v>643.92999999999995</c:v>
                </c:pt>
                <c:pt idx="1126">
                  <c:v>644.17999999999995</c:v>
                </c:pt>
                <c:pt idx="1127">
                  <c:v>644.44000000000005</c:v>
                </c:pt>
                <c:pt idx="1128">
                  <c:v>644.70000000000005</c:v>
                </c:pt>
                <c:pt idx="1129">
                  <c:v>644.95000000000005</c:v>
                </c:pt>
                <c:pt idx="1130">
                  <c:v>645.21</c:v>
                </c:pt>
                <c:pt idx="1131">
                  <c:v>645.46</c:v>
                </c:pt>
                <c:pt idx="1132">
                  <c:v>645.72</c:v>
                </c:pt>
                <c:pt idx="1133">
                  <c:v>645.98</c:v>
                </c:pt>
                <c:pt idx="1134">
                  <c:v>646.23</c:v>
                </c:pt>
                <c:pt idx="1135">
                  <c:v>646.49</c:v>
                </c:pt>
                <c:pt idx="1136">
                  <c:v>646.75</c:v>
                </c:pt>
                <c:pt idx="1137">
                  <c:v>647</c:v>
                </c:pt>
                <c:pt idx="1138">
                  <c:v>647.26</c:v>
                </c:pt>
                <c:pt idx="1139">
                  <c:v>647.52</c:v>
                </c:pt>
                <c:pt idx="1140">
                  <c:v>647.77</c:v>
                </c:pt>
                <c:pt idx="1141">
                  <c:v>648.03</c:v>
                </c:pt>
                <c:pt idx="1142">
                  <c:v>648.29</c:v>
                </c:pt>
                <c:pt idx="1143">
                  <c:v>648.54</c:v>
                </c:pt>
                <c:pt idx="1144">
                  <c:v>648.79999999999995</c:v>
                </c:pt>
                <c:pt idx="1145">
                  <c:v>649.04999999999995</c:v>
                </c:pt>
                <c:pt idx="1146">
                  <c:v>649.30999999999995</c:v>
                </c:pt>
                <c:pt idx="1147">
                  <c:v>649.57000000000005</c:v>
                </c:pt>
                <c:pt idx="1148">
                  <c:v>649.82000000000005</c:v>
                </c:pt>
                <c:pt idx="1149">
                  <c:v>650.08000000000004</c:v>
                </c:pt>
                <c:pt idx="1150">
                  <c:v>650.34</c:v>
                </c:pt>
                <c:pt idx="1151">
                  <c:v>650.59</c:v>
                </c:pt>
                <c:pt idx="1152">
                  <c:v>650.85</c:v>
                </c:pt>
                <c:pt idx="1153">
                  <c:v>651.11</c:v>
                </c:pt>
                <c:pt idx="1154">
                  <c:v>651.36</c:v>
                </c:pt>
                <c:pt idx="1155">
                  <c:v>651.62</c:v>
                </c:pt>
                <c:pt idx="1156">
                  <c:v>651.87</c:v>
                </c:pt>
                <c:pt idx="1157">
                  <c:v>652.13</c:v>
                </c:pt>
                <c:pt idx="1158">
                  <c:v>652.39</c:v>
                </c:pt>
                <c:pt idx="1159">
                  <c:v>652.64</c:v>
                </c:pt>
                <c:pt idx="1160">
                  <c:v>652.9</c:v>
                </c:pt>
                <c:pt idx="1161">
                  <c:v>653.16</c:v>
                </c:pt>
                <c:pt idx="1162">
                  <c:v>653.41</c:v>
                </c:pt>
                <c:pt idx="1163">
                  <c:v>653.66999999999996</c:v>
                </c:pt>
                <c:pt idx="1164">
                  <c:v>653.91999999999996</c:v>
                </c:pt>
                <c:pt idx="1165">
                  <c:v>654.17999999999995</c:v>
                </c:pt>
                <c:pt idx="1166">
                  <c:v>654.44000000000005</c:v>
                </c:pt>
                <c:pt idx="1167">
                  <c:v>654.69000000000005</c:v>
                </c:pt>
                <c:pt idx="1168">
                  <c:v>654.95000000000005</c:v>
                </c:pt>
                <c:pt idx="1169">
                  <c:v>655.21</c:v>
                </c:pt>
                <c:pt idx="1170">
                  <c:v>655.46</c:v>
                </c:pt>
                <c:pt idx="1171">
                  <c:v>655.72</c:v>
                </c:pt>
                <c:pt idx="1172">
                  <c:v>655.97</c:v>
                </c:pt>
                <c:pt idx="1173">
                  <c:v>656.23</c:v>
                </c:pt>
                <c:pt idx="1174">
                  <c:v>656.49</c:v>
                </c:pt>
                <c:pt idx="1175">
                  <c:v>656.74</c:v>
                </c:pt>
                <c:pt idx="1176">
                  <c:v>657</c:v>
                </c:pt>
                <c:pt idx="1177">
                  <c:v>657.25</c:v>
                </c:pt>
                <c:pt idx="1178">
                  <c:v>657.51</c:v>
                </c:pt>
                <c:pt idx="1179">
                  <c:v>657.77</c:v>
                </c:pt>
                <c:pt idx="1180">
                  <c:v>658.02</c:v>
                </c:pt>
                <c:pt idx="1181">
                  <c:v>658.28</c:v>
                </c:pt>
                <c:pt idx="1182">
                  <c:v>658.53</c:v>
                </c:pt>
                <c:pt idx="1183">
                  <c:v>658.79</c:v>
                </c:pt>
                <c:pt idx="1184">
                  <c:v>659.05</c:v>
                </c:pt>
                <c:pt idx="1185">
                  <c:v>659.3</c:v>
                </c:pt>
                <c:pt idx="1186">
                  <c:v>659.56</c:v>
                </c:pt>
                <c:pt idx="1187">
                  <c:v>659.81</c:v>
                </c:pt>
                <c:pt idx="1188">
                  <c:v>660.07</c:v>
                </c:pt>
                <c:pt idx="1189">
                  <c:v>660.33</c:v>
                </c:pt>
                <c:pt idx="1190">
                  <c:v>660.58</c:v>
                </c:pt>
                <c:pt idx="1191">
                  <c:v>660.84</c:v>
                </c:pt>
                <c:pt idx="1192">
                  <c:v>661.09</c:v>
                </c:pt>
                <c:pt idx="1193">
                  <c:v>661.35</c:v>
                </c:pt>
                <c:pt idx="1194">
                  <c:v>661.61</c:v>
                </c:pt>
                <c:pt idx="1195">
                  <c:v>661.86</c:v>
                </c:pt>
                <c:pt idx="1196">
                  <c:v>662.12</c:v>
                </c:pt>
                <c:pt idx="1197">
                  <c:v>662.37</c:v>
                </c:pt>
                <c:pt idx="1198">
                  <c:v>662.63</c:v>
                </c:pt>
                <c:pt idx="1199">
                  <c:v>662.89</c:v>
                </c:pt>
                <c:pt idx="1200">
                  <c:v>663.14</c:v>
                </c:pt>
                <c:pt idx="1201">
                  <c:v>663.4</c:v>
                </c:pt>
                <c:pt idx="1202">
                  <c:v>663.65</c:v>
                </c:pt>
                <c:pt idx="1203">
                  <c:v>663.91</c:v>
                </c:pt>
                <c:pt idx="1204">
                  <c:v>664.17</c:v>
                </c:pt>
                <c:pt idx="1205">
                  <c:v>664.42</c:v>
                </c:pt>
                <c:pt idx="1206">
                  <c:v>664.68</c:v>
                </c:pt>
                <c:pt idx="1207">
                  <c:v>664.93</c:v>
                </c:pt>
                <c:pt idx="1208">
                  <c:v>665.19</c:v>
                </c:pt>
                <c:pt idx="1209">
                  <c:v>665.44</c:v>
                </c:pt>
                <c:pt idx="1210">
                  <c:v>665.7</c:v>
                </c:pt>
                <c:pt idx="1211">
                  <c:v>665.96</c:v>
                </c:pt>
                <c:pt idx="1212">
                  <c:v>666.21</c:v>
                </c:pt>
                <c:pt idx="1213">
                  <c:v>666.47</c:v>
                </c:pt>
                <c:pt idx="1214">
                  <c:v>666.72</c:v>
                </c:pt>
                <c:pt idx="1215">
                  <c:v>666.98</c:v>
                </c:pt>
                <c:pt idx="1216">
                  <c:v>667.23</c:v>
                </c:pt>
                <c:pt idx="1217">
                  <c:v>667.49</c:v>
                </c:pt>
                <c:pt idx="1218">
                  <c:v>667.75</c:v>
                </c:pt>
                <c:pt idx="1219">
                  <c:v>668</c:v>
                </c:pt>
                <c:pt idx="1220">
                  <c:v>668.26</c:v>
                </c:pt>
                <c:pt idx="1221">
                  <c:v>668.51</c:v>
                </c:pt>
                <c:pt idx="1222">
                  <c:v>668.77</c:v>
                </c:pt>
                <c:pt idx="1223">
                  <c:v>669.02</c:v>
                </c:pt>
                <c:pt idx="1224">
                  <c:v>669.28</c:v>
                </c:pt>
                <c:pt idx="1225">
                  <c:v>669.54</c:v>
                </c:pt>
                <c:pt idx="1226">
                  <c:v>669.79</c:v>
                </c:pt>
                <c:pt idx="1227">
                  <c:v>670.05</c:v>
                </c:pt>
                <c:pt idx="1228">
                  <c:v>670.3</c:v>
                </c:pt>
                <c:pt idx="1229">
                  <c:v>670.56</c:v>
                </c:pt>
                <c:pt idx="1230">
                  <c:v>670.81</c:v>
                </c:pt>
                <c:pt idx="1231">
                  <c:v>671.07</c:v>
                </c:pt>
                <c:pt idx="1232">
                  <c:v>671.33</c:v>
                </c:pt>
                <c:pt idx="1233">
                  <c:v>671.58</c:v>
                </c:pt>
                <c:pt idx="1234">
                  <c:v>671.84</c:v>
                </c:pt>
                <c:pt idx="1235">
                  <c:v>672.09</c:v>
                </c:pt>
                <c:pt idx="1236">
                  <c:v>672.35</c:v>
                </c:pt>
                <c:pt idx="1237">
                  <c:v>672.6</c:v>
                </c:pt>
                <c:pt idx="1238">
                  <c:v>672.86</c:v>
                </c:pt>
                <c:pt idx="1239">
                  <c:v>673.11</c:v>
                </c:pt>
                <c:pt idx="1240">
                  <c:v>673.37</c:v>
                </c:pt>
                <c:pt idx="1241">
                  <c:v>673.63</c:v>
                </c:pt>
                <c:pt idx="1242">
                  <c:v>673.88</c:v>
                </c:pt>
                <c:pt idx="1243">
                  <c:v>674.14</c:v>
                </c:pt>
                <c:pt idx="1244">
                  <c:v>674.39</c:v>
                </c:pt>
                <c:pt idx="1245">
                  <c:v>674.65</c:v>
                </c:pt>
                <c:pt idx="1246">
                  <c:v>674.9</c:v>
                </c:pt>
                <c:pt idx="1247">
                  <c:v>675.16</c:v>
                </c:pt>
                <c:pt idx="1248">
                  <c:v>675.41</c:v>
                </c:pt>
                <c:pt idx="1249">
                  <c:v>675.67</c:v>
                </c:pt>
                <c:pt idx="1250">
                  <c:v>675.93</c:v>
                </c:pt>
                <c:pt idx="1251">
                  <c:v>676.18</c:v>
                </c:pt>
                <c:pt idx="1252">
                  <c:v>676.44</c:v>
                </c:pt>
                <c:pt idx="1253">
                  <c:v>676.69</c:v>
                </c:pt>
                <c:pt idx="1254">
                  <c:v>676.95</c:v>
                </c:pt>
                <c:pt idx="1255">
                  <c:v>677.2</c:v>
                </c:pt>
                <c:pt idx="1256">
                  <c:v>677.46</c:v>
                </c:pt>
                <c:pt idx="1257">
                  <c:v>677.71</c:v>
                </c:pt>
                <c:pt idx="1258">
                  <c:v>677.97</c:v>
                </c:pt>
                <c:pt idx="1259">
                  <c:v>678.22</c:v>
                </c:pt>
                <c:pt idx="1260">
                  <c:v>678.48</c:v>
                </c:pt>
                <c:pt idx="1261">
                  <c:v>678.73</c:v>
                </c:pt>
                <c:pt idx="1262">
                  <c:v>678.99</c:v>
                </c:pt>
                <c:pt idx="1263">
                  <c:v>679.25</c:v>
                </c:pt>
                <c:pt idx="1264">
                  <c:v>679.5</c:v>
                </c:pt>
                <c:pt idx="1265">
                  <c:v>679.76</c:v>
                </c:pt>
                <c:pt idx="1266">
                  <c:v>680.01</c:v>
                </c:pt>
                <c:pt idx="1267">
                  <c:v>680.27</c:v>
                </c:pt>
                <c:pt idx="1268">
                  <c:v>680.52</c:v>
                </c:pt>
                <c:pt idx="1269">
                  <c:v>680.78</c:v>
                </c:pt>
                <c:pt idx="1270">
                  <c:v>681.03</c:v>
                </c:pt>
                <c:pt idx="1271">
                  <c:v>681.29</c:v>
                </c:pt>
                <c:pt idx="1272">
                  <c:v>681.54</c:v>
                </c:pt>
                <c:pt idx="1273">
                  <c:v>681.8</c:v>
                </c:pt>
                <c:pt idx="1274">
                  <c:v>682.05</c:v>
                </c:pt>
                <c:pt idx="1275">
                  <c:v>682.31</c:v>
                </c:pt>
                <c:pt idx="1276">
                  <c:v>682.56</c:v>
                </c:pt>
                <c:pt idx="1277">
                  <c:v>682.82</c:v>
                </c:pt>
                <c:pt idx="1278">
                  <c:v>683.07</c:v>
                </c:pt>
                <c:pt idx="1279">
                  <c:v>683.33</c:v>
                </c:pt>
                <c:pt idx="1280">
                  <c:v>683.58</c:v>
                </c:pt>
                <c:pt idx="1281">
                  <c:v>683.84</c:v>
                </c:pt>
                <c:pt idx="1282">
                  <c:v>684.1</c:v>
                </c:pt>
                <c:pt idx="1283">
                  <c:v>684.35</c:v>
                </c:pt>
                <c:pt idx="1284">
                  <c:v>684.61</c:v>
                </c:pt>
                <c:pt idx="1285">
                  <c:v>684.86</c:v>
                </c:pt>
                <c:pt idx="1286">
                  <c:v>685.12</c:v>
                </c:pt>
                <c:pt idx="1287">
                  <c:v>685.37</c:v>
                </c:pt>
                <c:pt idx="1288">
                  <c:v>685.63</c:v>
                </c:pt>
                <c:pt idx="1289">
                  <c:v>685.88</c:v>
                </c:pt>
                <c:pt idx="1290">
                  <c:v>686.14</c:v>
                </c:pt>
                <c:pt idx="1291">
                  <c:v>686.39</c:v>
                </c:pt>
                <c:pt idx="1292">
                  <c:v>686.65</c:v>
                </c:pt>
                <c:pt idx="1293">
                  <c:v>686.9</c:v>
                </c:pt>
                <c:pt idx="1294">
                  <c:v>687.16</c:v>
                </c:pt>
                <c:pt idx="1295">
                  <c:v>687.41</c:v>
                </c:pt>
                <c:pt idx="1296">
                  <c:v>687.67</c:v>
                </c:pt>
                <c:pt idx="1297">
                  <c:v>687.92</c:v>
                </c:pt>
                <c:pt idx="1298">
                  <c:v>688.18</c:v>
                </c:pt>
                <c:pt idx="1299">
                  <c:v>688.43</c:v>
                </c:pt>
                <c:pt idx="1300">
                  <c:v>688.69</c:v>
                </c:pt>
                <c:pt idx="1301">
                  <c:v>688.94</c:v>
                </c:pt>
                <c:pt idx="1302">
                  <c:v>689.2</c:v>
                </c:pt>
                <c:pt idx="1303">
                  <c:v>689.45</c:v>
                </c:pt>
                <c:pt idx="1304">
                  <c:v>689.71</c:v>
                </c:pt>
                <c:pt idx="1305">
                  <c:v>689.96</c:v>
                </c:pt>
                <c:pt idx="1306">
                  <c:v>690.22</c:v>
                </c:pt>
                <c:pt idx="1307">
                  <c:v>690.47</c:v>
                </c:pt>
                <c:pt idx="1308">
                  <c:v>690.73</c:v>
                </c:pt>
                <c:pt idx="1309">
                  <c:v>690.98</c:v>
                </c:pt>
                <c:pt idx="1310">
                  <c:v>691.24</c:v>
                </c:pt>
                <c:pt idx="1311">
                  <c:v>691.49</c:v>
                </c:pt>
                <c:pt idx="1312">
                  <c:v>691.75</c:v>
                </c:pt>
                <c:pt idx="1313">
                  <c:v>692</c:v>
                </c:pt>
                <c:pt idx="1314">
                  <c:v>692.26</c:v>
                </c:pt>
                <c:pt idx="1315">
                  <c:v>692.51</c:v>
                </c:pt>
                <c:pt idx="1316">
                  <c:v>692.77</c:v>
                </c:pt>
                <c:pt idx="1317">
                  <c:v>693.02</c:v>
                </c:pt>
                <c:pt idx="1318">
                  <c:v>693.28</c:v>
                </c:pt>
                <c:pt idx="1319">
                  <c:v>693.53</c:v>
                </c:pt>
                <c:pt idx="1320">
                  <c:v>693.79</c:v>
                </c:pt>
                <c:pt idx="1321">
                  <c:v>694.04</c:v>
                </c:pt>
                <c:pt idx="1322">
                  <c:v>694.3</c:v>
                </c:pt>
                <c:pt idx="1323">
                  <c:v>694.55</c:v>
                </c:pt>
                <c:pt idx="1324">
                  <c:v>694.8</c:v>
                </c:pt>
                <c:pt idx="1325">
                  <c:v>695.06</c:v>
                </c:pt>
                <c:pt idx="1326">
                  <c:v>695.31</c:v>
                </c:pt>
                <c:pt idx="1327">
                  <c:v>695.57</c:v>
                </c:pt>
                <c:pt idx="1328">
                  <c:v>695.82</c:v>
                </c:pt>
                <c:pt idx="1329">
                  <c:v>696.08</c:v>
                </c:pt>
                <c:pt idx="1330">
                  <c:v>696.33</c:v>
                </c:pt>
                <c:pt idx="1331">
                  <c:v>696.59</c:v>
                </c:pt>
                <c:pt idx="1332">
                  <c:v>696.84</c:v>
                </c:pt>
                <c:pt idx="1333">
                  <c:v>697.1</c:v>
                </c:pt>
                <c:pt idx="1334">
                  <c:v>697.35</c:v>
                </c:pt>
                <c:pt idx="1335">
                  <c:v>697.61</c:v>
                </c:pt>
                <c:pt idx="1336">
                  <c:v>697.86</c:v>
                </c:pt>
                <c:pt idx="1337">
                  <c:v>698.12</c:v>
                </c:pt>
                <c:pt idx="1338">
                  <c:v>698.37</c:v>
                </c:pt>
                <c:pt idx="1339">
                  <c:v>698.63</c:v>
                </c:pt>
                <c:pt idx="1340">
                  <c:v>698.88</c:v>
                </c:pt>
                <c:pt idx="1341">
                  <c:v>699.13</c:v>
                </c:pt>
                <c:pt idx="1342">
                  <c:v>699.39</c:v>
                </c:pt>
                <c:pt idx="1343">
                  <c:v>699.64</c:v>
                </c:pt>
                <c:pt idx="1344">
                  <c:v>699.9</c:v>
                </c:pt>
                <c:pt idx="1345">
                  <c:v>700.15</c:v>
                </c:pt>
                <c:pt idx="1346">
                  <c:v>700.41</c:v>
                </c:pt>
                <c:pt idx="1347">
                  <c:v>700.66</c:v>
                </c:pt>
                <c:pt idx="1348">
                  <c:v>700.92</c:v>
                </c:pt>
                <c:pt idx="1349">
                  <c:v>701.17</c:v>
                </c:pt>
                <c:pt idx="1350">
                  <c:v>701.43</c:v>
                </c:pt>
                <c:pt idx="1351">
                  <c:v>701.68</c:v>
                </c:pt>
                <c:pt idx="1352">
                  <c:v>701.94</c:v>
                </c:pt>
                <c:pt idx="1353">
                  <c:v>702.19</c:v>
                </c:pt>
                <c:pt idx="1354">
                  <c:v>702.44</c:v>
                </c:pt>
                <c:pt idx="1355">
                  <c:v>702.7</c:v>
                </c:pt>
                <c:pt idx="1356">
                  <c:v>702.95</c:v>
                </c:pt>
                <c:pt idx="1357">
                  <c:v>703.21</c:v>
                </c:pt>
                <c:pt idx="1358">
                  <c:v>703.46</c:v>
                </c:pt>
                <c:pt idx="1359">
                  <c:v>703.72</c:v>
                </c:pt>
                <c:pt idx="1360">
                  <c:v>703.97</c:v>
                </c:pt>
                <c:pt idx="1361">
                  <c:v>704.23</c:v>
                </c:pt>
                <c:pt idx="1362">
                  <c:v>704.48</c:v>
                </c:pt>
                <c:pt idx="1363">
                  <c:v>704.74</c:v>
                </c:pt>
                <c:pt idx="1364">
                  <c:v>704.99</c:v>
                </c:pt>
                <c:pt idx="1365">
                  <c:v>705.24</c:v>
                </c:pt>
                <c:pt idx="1366">
                  <c:v>705.5</c:v>
                </c:pt>
                <c:pt idx="1367">
                  <c:v>705.75</c:v>
                </c:pt>
                <c:pt idx="1368">
                  <c:v>706.01</c:v>
                </c:pt>
                <c:pt idx="1369">
                  <c:v>706.26</c:v>
                </c:pt>
                <c:pt idx="1370">
                  <c:v>706.52</c:v>
                </c:pt>
                <c:pt idx="1371">
                  <c:v>706.77</c:v>
                </c:pt>
                <c:pt idx="1372">
                  <c:v>707.02</c:v>
                </c:pt>
                <c:pt idx="1373">
                  <c:v>707.28</c:v>
                </c:pt>
                <c:pt idx="1374">
                  <c:v>707.53</c:v>
                </c:pt>
                <c:pt idx="1375">
                  <c:v>707.79</c:v>
                </c:pt>
                <c:pt idx="1376">
                  <c:v>708.04</c:v>
                </c:pt>
                <c:pt idx="1377">
                  <c:v>708.3</c:v>
                </c:pt>
                <c:pt idx="1378">
                  <c:v>708.55</c:v>
                </c:pt>
                <c:pt idx="1379">
                  <c:v>708.81</c:v>
                </c:pt>
                <c:pt idx="1380">
                  <c:v>709.06</c:v>
                </c:pt>
                <c:pt idx="1381">
                  <c:v>709.31</c:v>
                </c:pt>
                <c:pt idx="1382">
                  <c:v>709.57</c:v>
                </c:pt>
                <c:pt idx="1383">
                  <c:v>709.82</c:v>
                </c:pt>
                <c:pt idx="1384">
                  <c:v>710.08</c:v>
                </c:pt>
                <c:pt idx="1385">
                  <c:v>710.33</c:v>
                </c:pt>
                <c:pt idx="1386">
                  <c:v>710.59</c:v>
                </c:pt>
                <c:pt idx="1387">
                  <c:v>710.84</c:v>
                </c:pt>
                <c:pt idx="1388">
                  <c:v>711.09</c:v>
                </c:pt>
                <c:pt idx="1389">
                  <c:v>711.35</c:v>
                </c:pt>
                <c:pt idx="1390">
                  <c:v>711.6</c:v>
                </c:pt>
                <c:pt idx="1391">
                  <c:v>711.86</c:v>
                </c:pt>
                <c:pt idx="1392">
                  <c:v>712.11</c:v>
                </c:pt>
                <c:pt idx="1393">
                  <c:v>712.36</c:v>
                </c:pt>
                <c:pt idx="1394">
                  <c:v>712.62</c:v>
                </c:pt>
                <c:pt idx="1395">
                  <c:v>712.87</c:v>
                </c:pt>
                <c:pt idx="1396">
                  <c:v>713.13</c:v>
                </c:pt>
                <c:pt idx="1397">
                  <c:v>713.38</c:v>
                </c:pt>
                <c:pt idx="1398">
                  <c:v>713.64</c:v>
                </c:pt>
                <c:pt idx="1399">
                  <c:v>713.89</c:v>
                </c:pt>
                <c:pt idx="1400">
                  <c:v>714.14</c:v>
                </c:pt>
                <c:pt idx="1401">
                  <c:v>714.4</c:v>
                </c:pt>
                <c:pt idx="1402">
                  <c:v>714.65</c:v>
                </c:pt>
                <c:pt idx="1403">
                  <c:v>714.91</c:v>
                </c:pt>
                <c:pt idx="1404">
                  <c:v>715.16</c:v>
                </c:pt>
                <c:pt idx="1405">
                  <c:v>715.41</c:v>
                </c:pt>
                <c:pt idx="1406">
                  <c:v>715.67</c:v>
                </c:pt>
                <c:pt idx="1407">
                  <c:v>715.92</c:v>
                </c:pt>
                <c:pt idx="1408">
                  <c:v>716.18</c:v>
                </c:pt>
                <c:pt idx="1409">
                  <c:v>716.43</c:v>
                </c:pt>
                <c:pt idx="1410">
                  <c:v>716.68</c:v>
                </c:pt>
                <c:pt idx="1411">
                  <c:v>716.94</c:v>
                </c:pt>
                <c:pt idx="1412">
                  <c:v>717.19</c:v>
                </c:pt>
                <c:pt idx="1413">
                  <c:v>717.45</c:v>
                </c:pt>
                <c:pt idx="1414">
                  <c:v>717.7</c:v>
                </c:pt>
                <c:pt idx="1415">
                  <c:v>717.95</c:v>
                </c:pt>
                <c:pt idx="1416">
                  <c:v>718.21</c:v>
                </c:pt>
                <c:pt idx="1417">
                  <c:v>718.46</c:v>
                </c:pt>
                <c:pt idx="1418">
                  <c:v>718.72</c:v>
                </c:pt>
                <c:pt idx="1419">
                  <c:v>718.97</c:v>
                </c:pt>
                <c:pt idx="1420">
                  <c:v>719.22</c:v>
                </c:pt>
                <c:pt idx="1421">
                  <c:v>719.48</c:v>
                </c:pt>
                <c:pt idx="1422">
                  <c:v>719.73</c:v>
                </c:pt>
                <c:pt idx="1423">
                  <c:v>719.99</c:v>
                </c:pt>
                <c:pt idx="1424">
                  <c:v>720.24</c:v>
                </c:pt>
                <c:pt idx="1425">
                  <c:v>720.49</c:v>
                </c:pt>
                <c:pt idx="1426">
                  <c:v>720.75</c:v>
                </c:pt>
                <c:pt idx="1427">
                  <c:v>721</c:v>
                </c:pt>
                <c:pt idx="1428">
                  <c:v>721.26</c:v>
                </c:pt>
                <c:pt idx="1429">
                  <c:v>721.51</c:v>
                </c:pt>
                <c:pt idx="1430">
                  <c:v>721.76</c:v>
                </c:pt>
                <c:pt idx="1431">
                  <c:v>722.02</c:v>
                </c:pt>
                <c:pt idx="1432">
                  <c:v>722.27</c:v>
                </c:pt>
                <c:pt idx="1433">
                  <c:v>722.53</c:v>
                </c:pt>
                <c:pt idx="1434">
                  <c:v>722.78</c:v>
                </c:pt>
                <c:pt idx="1435">
                  <c:v>723.03</c:v>
                </c:pt>
                <c:pt idx="1436">
                  <c:v>723.29</c:v>
                </c:pt>
                <c:pt idx="1437">
                  <c:v>723.54</c:v>
                </c:pt>
                <c:pt idx="1438">
                  <c:v>723.79</c:v>
                </c:pt>
                <c:pt idx="1439">
                  <c:v>724.05</c:v>
                </c:pt>
                <c:pt idx="1440">
                  <c:v>724.3</c:v>
                </c:pt>
                <c:pt idx="1441">
                  <c:v>724.56</c:v>
                </c:pt>
                <c:pt idx="1442">
                  <c:v>724.81</c:v>
                </c:pt>
                <c:pt idx="1443">
                  <c:v>725.06</c:v>
                </c:pt>
                <c:pt idx="1444">
                  <c:v>725.32</c:v>
                </c:pt>
                <c:pt idx="1445">
                  <c:v>725.57</c:v>
                </c:pt>
                <c:pt idx="1446">
                  <c:v>725.82</c:v>
                </c:pt>
                <c:pt idx="1447">
                  <c:v>726.08</c:v>
                </c:pt>
                <c:pt idx="1448">
                  <c:v>726.33</c:v>
                </c:pt>
                <c:pt idx="1449">
                  <c:v>726.59</c:v>
                </c:pt>
                <c:pt idx="1450">
                  <c:v>726.84</c:v>
                </c:pt>
                <c:pt idx="1451">
                  <c:v>727.09</c:v>
                </c:pt>
                <c:pt idx="1452">
                  <c:v>727.35</c:v>
                </c:pt>
                <c:pt idx="1453">
                  <c:v>727.6</c:v>
                </c:pt>
                <c:pt idx="1454">
                  <c:v>727.85</c:v>
                </c:pt>
                <c:pt idx="1455">
                  <c:v>728.11</c:v>
                </c:pt>
                <c:pt idx="1456">
                  <c:v>728.36</c:v>
                </c:pt>
                <c:pt idx="1457">
                  <c:v>728.61</c:v>
                </c:pt>
                <c:pt idx="1458">
                  <c:v>728.87</c:v>
                </c:pt>
                <c:pt idx="1459">
                  <c:v>729.12</c:v>
                </c:pt>
                <c:pt idx="1460">
                  <c:v>729.38</c:v>
                </c:pt>
                <c:pt idx="1461">
                  <c:v>729.63</c:v>
                </c:pt>
                <c:pt idx="1462">
                  <c:v>729.88</c:v>
                </c:pt>
                <c:pt idx="1463">
                  <c:v>730.14</c:v>
                </c:pt>
                <c:pt idx="1464">
                  <c:v>730.39</c:v>
                </c:pt>
                <c:pt idx="1465">
                  <c:v>730.64</c:v>
                </c:pt>
                <c:pt idx="1466">
                  <c:v>730.9</c:v>
                </c:pt>
                <c:pt idx="1467">
                  <c:v>731.15</c:v>
                </c:pt>
                <c:pt idx="1468">
                  <c:v>731.4</c:v>
                </c:pt>
                <c:pt idx="1469">
                  <c:v>731.66</c:v>
                </c:pt>
                <c:pt idx="1470">
                  <c:v>731.91</c:v>
                </c:pt>
                <c:pt idx="1471">
                  <c:v>732.16</c:v>
                </c:pt>
                <c:pt idx="1472">
                  <c:v>732.42</c:v>
                </c:pt>
                <c:pt idx="1473">
                  <c:v>732.67</c:v>
                </c:pt>
                <c:pt idx="1474">
                  <c:v>732.93</c:v>
                </c:pt>
                <c:pt idx="1475">
                  <c:v>733.18</c:v>
                </c:pt>
                <c:pt idx="1476">
                  <c:v>733.43</c:v>
                </c:pt>
                <c:pt idx="1477">
                  <c:v>733.69</c:v>
                </c:pt>
                <c:pt idx="1478">
                  <c:v>733.94</c:v>
                </c:pt>
                <c:pt idx="1479">
                  <c:v>734.19</c:v>
                </c:pt>
                <c:pt idx="1480">
                  <c:v>734.45</c:v>
                </c:pt>
                <c:pt idx="1481">
                  <c:v>734.7</c:v>
                </c:pt>
                <c:pt idx="1482">
                  <c:v>734.95</c:v>
                </c:pt>
                <c:pt idx="1483">
                  <c:v>735.21</c:v>
                </c:pt>
                <c:pt idx="1484">
                  <c:v>735.46</c:v>
                </c:pt>
                <c:pt idx="1485">
                  <c:v>735.71</c:v>
                </c:pt>
                <c:pt idx="1486">
                  <c:v>735.97</c:v>
                </c:pt>
                <c:pt idx="1487">
                  <c:v>736.22</c:v>
                </c:pt>
                <c:pt idx="1488">
                  <c:v>736.47</c:v>
                </c:pt>
                <c:pt idx="1489">
                  <c:v>736.73</c:v>
                </c:pt>
                <c:pt idx="1490">
                  <c:v>736.98</c:v>
                </c:pt>
                <c:pt idx="1491">
                  <c:v>737.23</c:v>
                </c:pt>
                <c:pt idx="1492">
                  <c:v>737.49</c:v>
                </c:pt>
                <c:pt idx="1493">
                  <c:v>737.74</c:v>
                </c:pt>
                <c:pt idx="1494">
                  <c:v>737.99</c:v>
                </c:pt>
                <c:pt idx="1495">
                  <c:v>738.25</c:v>
                </c:pt>
                <c:pt idx="1496">
                  <c:v>738.5</c:v>
                </c:pt>
                <c:pt idx="1497">
                  <c:v>738.75</c:v>
                </c:pt>
                <c:pt idx="1498">
                  <c:v>739.01</c:v>
                </c:pt>
                <c:pt idx="1499">
                  <c:v>739.26</c:v>
                </c:pt>
                <c:pt idx="1500">
                  <c:v>739.51</c:v>
                </c:pt>
                <c:pt idx="1501">
                  <c:v>739.77</c:v>
                </c:pt>
                <c:pt idx="1502">
                  <c:v>740.02</c:v>
                </c:pt>
                <c:pt idx="1503">
                  <c:v>740.27</c:v>
                </c:pt>
                <c:pt idx="1504">
                  <c:v>740.53</c:v>
                </c:pt>
                <c:pt idx="1505">
                  <c:v>740.78</c:v>
                </c:pt>
                <c:pt idx="1506">
                  <c:v>741.03</c:v>
                </c:pt>
                <c:pt idx="1507">
                  <c:v>741.28</c:v>
                </c:pt>
                <c:pt idx="1508">
                  <c:v>741.54</c:v>
                </c:pt>
                <c:pt idx="1509">
                  <c:v>741.79</c:v>
                </c:pt>
                <c:pt idx="1510">
                  <c:v>742.04</c:v>
                </c:pt>
                <c:pt idx="1511">
                  <c:v>742.3</c:v>
                </c:pt>
                <c:pt idx="1512">
                  <c:v>742.55</c:v>
                </c:pt>
                <c:pt idx="1513">
                  <c:v>742.8</c:v>
                </c:pt>
                <c:pt idx="1514">
                  <c:v>743.06</c:v>
                </c:pt>
                <c:pt idx="1515">
                  <c:v>743.31</c:v>
                </c:pt>
                <c:pt idx="1516">
                  <c:v>743.56</c:v>
                </c:pt>
                <c:pt idx="1517">
                  <c:v>743.82</c:v>
                </c:pt>
                <c:pt idx="1518">
                  <c:v>744.07</c:v>
                </c:pt>
                <c:pt idx="1519">
                  <c:v>744.32</c:v>
                </c:pt>
                <c:pt idx="1520">
                  <c:v>744.58</c:v>
                </c:pt>
                <c:pt idx="1521">
                  <c:v>744.83</c:v>
                </c:pt>
                <c:pt idx="1522">
                  <c:v>745.08</c:v>
                </c:pt>
                <c:pt idx="1523">
                  <c:v>745.33</c:v>
                </c:pt>
                <c:pt idx="1524">
                  <c:v>745.59</c:v>
                </c:pt>
                <c:pt idx="1525">
                  <c:v>745.84</c:v>
                </c:pt>
                <c:pt idx="1526">
                  <c:v>746.09</c:v>
                </c:pt>
                <c:pt idx="1527">
                  <c:v>746.35</c:v>
                </c:pt>
                <c:pt idx="1528">
                  <c:v>746.6</c:v>
                </c:pt>
                <c:pt idx="1529">
                  <c:v>746.85</c:v>
                </c:pt>
                <c:pt idx="1530">
                  <c:v>747.11</c:v>
                </c:pt>
                <c:pt idx="1531">
                  <c:v>747.36</c:v>
                </c:pt>
                <c:pt idx="1532">
                  <c:v>747.61</c:v>
                </c:pt>
                <c:pt idx="1533">
                  <c:v>747.86</c:v>
                </c:pt>
                <c:pt idx="1534">
                  <c:v>748.12</c:v>
                </c:pt>
                <c:pt idx="1535">
                  <c:v>748.37</c:v>
                </c:pt>
                <c:pt idx="1536">
                  <c:v>748.62</c:v>
                </c:pt>
                <c:pt idx="1537">
                  <c:v>748.88</c:v>
                </c:pt>
                <c:pt idx="1538">
                  <c:v>749.13</c:v>
                </c:pt>
                <c:pt idx="1539">
                  <c:v>749.38</c:v>
                </c:pt>
                <c:pt idx="1540">
                  <c:v>749.63</c:v>
                </c:pt>
                <c:pt idx="1541">
                  <c:v>749.89</c:v>
                </c:pt>
                <c:pt idx="1542">
                  <c:v>750.14</c:v>
                </c:pt>
                <c:pt idx="1543">
                  <c:v>750.39</c:v>
                </c:pt>
                <c:pt idx="1544">
                  <c:v>750.65</c:v>
                </c:pt>
                <c:pt idx="1545">
                  <c:v>750.9</c:v>
                </c:pt>
                <c:pt idx="1546">
                  <c:v>751.15</c:v>
                </c:pt>
                <c:pt idx="1547">
                  <c:v>751.4</c:v>
                </c:pt>
                <c:pt idx="1548">
                  <c:v>751.66</c:v>
                </c:pt>
                <c:pt idx="1549">
                  <c:v>751.91</c:v>
                </c:pt>
                <c:pt idx="1550">
                  <c:v>752.16</c:v>
                </c:pt>
                <c:pt idx="1551">
                  <c:v>752.42</c:v>
                </c:pt>
                <c:pt idx="1552">
                  <c:v>752.67</c:v>
                </c:pt>
                <c:pt idx="1553">
                  <c:v>752.92</c:v>
                </c:pt>
                <c:pt idx="1554">
                  <c:v>753.17</c:v>
                </c:pt>
                <c:pt idx="1555">
                  <c:v>753.43</c:v>
                </c:pt>
                <c:pt idx="1556">
                  <c:v>753.68</c:v>
                </c:pt>
                <c:pt idx="1557">
                  <c:v>753.93</c:v>
                </c:pt>
                <c:pt idx="1558">
                  <c:v>754.19</c:v>
                </c:pt>
                <c:pt idx="1559">
                  <c:v>754.44</c:v>
                </c:pt>
                <c:pt idx="1560">
                  <c:v>754.69</c:v>
                </c:pt>
                <c:pt idx="1561">
                  <c:v>754.94</c:v>
                </c:pt>
                <c:pt idx="1562">
                  <c:v>755.2</c:v>
                </c:pt>
                <c:pt idx="1563">
                  <c:v>755.45</c:v>
                </c:pt>
                <c:pt idx="1564">
                  <c:v>755.7</c:v>
                </c:pt>
                <c:pt idx="1565">
                  <c:v>755.95</c:v>
                </c:pt>
                <c:pt idx="1566">
                  <c:v>756.21</c:v>
                </c:pt>
                <c:pt idx="1567">
                  <c:v>756.46</c:v>
                </c:pt>
                <c:pt idx="1568">
                  <c:v>756.71</c:v>
                </c:pt>
                <c:pt idx="1569">
                  <c:v>756.96</c:v>
                </c:pt>
                <c:pt idx="1570">
                  <c:v>757.22</c:v>
                </c:pt>
                <c:pt idx="1571">
                  <c:v>757.47</c:v>
                </c:pt>
                <c:pt idx="1572">
                  <c:v>757.72</c:v>
                </c:pt>
                <c:pt idx="1573">
                  <c:v>757.97</c:v>
                </c:pt>
                <c:pt idx="1574">
                  <c:v>758.23</c:v>
                </c:pt>
                <c:pt idx="1575">
                  <c:v>758.48</c:v>
                </c:pt>
                <c:pt idx="1576">
                  <c:v>758.73</c:v>
                </c:pt>
                <c:pt idx="1577">
                  <c:v>758.99</c:v>
                </c:pt>
                <c:pt idx="1578">
                  <c:v>759.24</c:v>
                </c:pt>
                <c:pt idx="1579">
                  <c:v>759.49</c:v>
                </c:pt>
                <c:pt idx="1580">
                  <c:v>759.74</c:v>
                </c:pt>
                <c:pt idx="1581">
                  <c:v>760</c:v>
                </c:pt>
                <c:pt idx="1582">
                  <c:v>760.25</c:v>
                </c:pt>
                <c:pt idx="1583">
                  <c:v>760.5</c:v>
                </c:pt>
                <c:pt idx="1584">
                  <c:v>760.75</c:v>
                </c:pt>
                <c:pt idx="1585">
                  <c:v>761.01</c:v>
                </c:pt>
                <c:pt idx="1586">
                  <c:v>761.26</c:v>
                </c:pt>
                <c:pt idx="1587">
                  <c:v>761.51</c:v>
                </c:pt>
                <c:pt idx="1588">
                  <c:v>761.76</c:v>
                </c:pt>
                <c:pt idx="1589">
                  <c:v>762.02</c:v>
                </c:pt>
                <c:pt idx="1590">
                  <c:v>762.27</c:v>
                </c:pt>
                <c:pt idx="1591">
                  <c:v>762.52</c:v>
                </c:pt>
                <c:pt idx="1592">
                  <c:v>762.77</c:v>
                </c:pt>
                <c:pt idx="1593">
                  <c:v>763.02</c:v>
                </c:pt>
                <c:pt idx="1594">
                  <c:v>763.28</c:v>
                </c:pt>
                <c:pt idx="1595">
                  <c:v>763.53</c:v>
                </c:pt>
                <c:pt idx="1596">
                  <c:v>763.78</c:v>
                </c:pt>
                <c:pt idx="1597">
                  <c:v>764.03</c:v>
                </c:pt>
                <c:pt idx="1598">
                  <c:v>764.29</c:v>
                </c:pt>
                <c:pt idx="1599">
                  <c:v>764.54</c:v>
                </c:pt>
                <c:pt idx="1600">
                  <c:v>764.79</c:v>
                </c:pt>
                <c:pt idx="1601">
                  <c:v>765.04</c:v>
                </c:pt>
                <c:pt idx="1602">
                  <c:v>765.3</c:v>
                </c:pt>
                <c:pt idx="1603">
                  <c:v>765.55</c:v>
                </c:pt>
                <c:pt idx="1604">
                  <c:v>765.8</c:v>
                </c:pt>
                <c:pt idx="1605">
                  <c:v>766.05</c:v>
                </c:pt>
                <c:pt idx="1606">
                  <c:v>766.31</c:v>
                </c:pt>
                <c:pt idx="1607">
                  <c:v>766.56</c:v>
                </c:pt>
                <c:pt idx="1608">
                  <c:v>766.81</c:v>
                </c:pt>
                <c:pt idx="1609">
                  <c:v>767.06</c:v>
                </c:pt>
                <c:pt idx="1610">
                  <c:v>767.31</c:v>
                </c:pt>
                <c:pt idx="1611">
                  <c:v>767.57</c:v>
                </c:pt>
                <c:pt idx="1612">
                  <c:v>767.82</c:v>
                </c:pt>
                <c:pt idx="1613">
                  <c:v>768.07</c:v>
                </c:pt>
                <c:pt idx="1614">
                  <c:v>768.32</c:v>
                </c:pt>
                <c:pt idx="1615">
                  <c:v>768.58</c:v>
                </c:pt>
                <c:pt idx="1616">
                  <c:v>768.83</c:v>
                </c:pt>
                <c:pt idx="1617">
                  <c:v>769.08</c:v>
                </c:pt>
                <c:pt idx="1618">
                  <c:v>769.33</c:v>
                </c:pt>
                <c:pt idx="1619">
                  <c:v>769.58</c:v>
                </c:pt>
                <c:pt idx="1620">
                  <c:v>769.84</c:v>
                </c:pt>
                <c:pt idx="1621">
                  <c:v>770.09</c:v>
                </c:pt>
                <c:pt idx="1622">
                  <c:v>770.34</c:v>
                </c:pt>
                <c:pt idx="1623">
                  <c:v>770.59</c:v>
                </c:pt>
                <c:pt idx="1624">
                  <c:v>770.84</c:v>
                </c:pt>
                <c:pt idx="1625">
                  <c:v>771.1</c:v>
                </c:pt>
                <c:pt idx="1626">
                  <c:v>771.35</c:v>
                </c:pt>
                <c:pt idx="1627">
                  <c:v>771.6</c:v>
                </c:pt>
                <c:pt idx="1628">
                  <c:v>771.85</c:v>
                </c:pt>
                <c:pt idx="1629">
                  <c:v>772.11</c:v>
                </c:pt>
                <c:pt idx="1630">
                  <c:v>772.36</c:v>
                </c:pt>
                <c:pt idx="1631">
                  <c:v>772.61</c:v>
                </c:pt>
                <c:pt idx="1632">
                  <c:v>772.86</c:v>
                </c:pt>
                <c:pt idx="1633">
                  <c:v>773.11</c:v>
                </c:pt>
                <c:pt idx="1634">
                  <c:v>773.37</c:v>
                </c:pt>
                <c:pt idx="1635">
                  <c:v>773.62</c:v>
                </c:pt>
                <c:pt idx="1636">
                  <c:v>773.87</c:v>
                </c:pt>
                <c:pt idx="1637">
                  <c:v>774.12</c:v>
                </c:pt>
                <c:pt idx="1638">
                  <c:v>774.37</c:v>
                </c:pt>
                <c:pt idx="1639">
                  <c:v>774.63</c:v>
                </c:pt>
                <c:pt idx="1640">
                  <c:v>774.88</c:v>
                </c:pt>
                <c:pt idx="1641">
                  <c:v>775.13</c:v>
                </c:pt>
                <c:pt idx="1642">
                  <c:v>775.38</c:v>
                </c:pt>
                <c:pt idx="1643">
                  <c:v>775.63</c:v>
                </c:pt>
                <c:pt idx="1644">
                  <c:v>775.89</c:v>
                </c:pt>
                <c:pt idx="1645">
                  <c:v>776.14</c:v>
                </c:pt>
                <c:pt idx="1646">
                  <c:v>776.39</c:v>
                </c:pt>
                <c:pt idx="1647">
                  <c:v>776.64</c:v>
                </c:pt>
                <c:pt idx="1648">
                  <c:v>776.89</c:v>
                </c:pt>
                <c:pt idx="1649">
                  <c:v>777.14</c:v>
                </c:pt>
                <c:pt idx="1650">
                  <c:v>777.4</c:v>
                </c:pt>
                <c:pt idx="1651">
                  <c:v>777.65</c:v>
                </c:pt>
                <c:pt idx="1652">
                  <c:v>777.9</c:v>
                </c:pt>
                <c:pt idx="1653">
                  <c:v>778.15</c:v>
                </c:pt>
                <c:pt idx="1654">
                  <c:v>778.4</c:v>
                </c:pt>
                <c:pt idx="1655">
                  <c:v>778.66</c:v>
                </c:pt>
                <c:pt idx="1656">
                  <c:v>778.91</c:v>
                </c:pt>
                <c:pt idx="1657">
                  <c:v>779.16</c:v>
                </c:pt>
                <c:pt idx="1658">
                  <c:v>779.41</c:v>
                </c:pt>
                <c:pt idx="1659">
                  <c:v>779.66</c:v>
                </c:pt>
                <c:pt idx="1660">
                  <c:v>779.92</c:v>
                </c:pt>
                <c:pt idx="1661">
                  <c:v>780.17</c:v>
                </c:pt>
                <c:pt idx="1662">
                  <c:v>780.42</c:v>
                </c:pt>
                <c:pt idx="1663">
                  <c:v>780.67</c:v>
                </c:pt>
                <c:pt idx="1664">
                  <c:v>780.92</c:v>
                </c:pt>
                <c:pt idx="1665">
                  <c:v>781.17</c:v>
                </c:pt>
                <c:pt idx="1666">
                  <c:v>781.43</c:v>
                </c:pt>
                <c:pt idx="1667">
                  <c:v>781.68</c:v>
                </c:pt>
                <c:pt idx="1668">
                  <c:v>781.93</c:v>
                </c:pt>
                <c:pt idx="1669">
                  <c:v>782.18</c:v>
                </c:pt>
                <c:pt idx="1670">
                  <c:v>782.43</c:v>
                </c:pt>
                <c:pt idx="1671">
                  <c:v>782.68</c:v>
                </c:pt>
                <c:pt idx="1672">
                  <c:v>782.94</c:v>
                </c:pt>
                <c:pt idx="1673">
                  <c:v>783.19</c:v>
                </c:pt>
                <c:pt idx="1674">
                  <c:v>783.44</c:v>
                </c:pt>
                <c:pt idx="1675">
                  <c:v>783.69</c:v>
                </c:pt>
                <c:pt idx="1676">
                  <c:v>783.94</c:v>
                </c:pt>
                <c:pt idx="1677">
                  <c:v>784.19</c:v>
                </c:pt>
                <c:pt idx="1678">
                  <c:v>784.45</c:v>
                </c:pt>
                <c:pt idx="1679">
                  <c:v>784.7</c:v>
                </c:pt>
                <c:pt idx="1680">
                  <c:v>784.95</c:v>
                </c:pt>
                <c:pt idx="1681">
                  <c:v>785.2</c:v>
                </c:pt>
                <c:pt idx="1682">
                  <c:v>785.45</c:v>
                </c:pt>
                <c:pt idx="1683">
                  <c:v>785.7</c:v>
                </c:pt>
                <c:pt idx="1684">
                  <c:v>785.96</c:v>
                </c:pt>
                <c:pt idx="1685">
                  <c:v>786.21</c:v>
                </c:pt>
                <c:pt idx="1686">
                  <c:v>786.46</c:v>
                </c:pt>
                <c:pt idx="1687">
                  <c:v>786.71</c:v>
                </c:pt>
                <c:pt idx="1688">
                  <c:v>786.96</c:v>
                </c:pt>
                <c:pt idx="1689">
                  <c:v>787.21</c:v>
                </c:pt>
                <c:pt idx="1690">
                  <c:v>787.47</c:v>
                </c:pt>
                <c:pt idx="1691">
                  <c:v>787.72</c:v>
                </c:pt>
                <c:pt idx="1692">
                  <c:v>787.97</c:v>
                </c:pt>
                <c:pt idx="1693">
                  <c:v>788.22</c:v>
                </c:pt>
                <c:pt idx="1694">
                  <c:v>788.47</c:v>
                </c:pt>
                <c:pt idx="1695">
                  <c:v>788.72</c:v>
                </c:pt>
                <c:pt idx="1696">
                  <c:v>788.97</c:v>
                </c:pt>
                <c:pt idx="1697">
                  <c:v>789.23</c:v>
                </c:pt>
                <c:pt idx="1698">
                  <c:v>789.48</c:v>
                </c:pt>
                <c:pt idx="1699">
                  <c:v>789.73</c:v>
                </c:pt>
                <c:pt idx="1700">
                  <c:v>789.98</c:v>
                </c:pt>
                <c:pt idx="1701">
                  <c:v>790.23</c:v>
                </c:pt>
                <c:pt idx="1702">
                  <c:v>790.48</c:v>
                </c:pt>
                <c:pt idx="1703">
                  <c:v>790.73</c:v>
                </c:pt>
                <c:pt idx="1704">
                  <c:v>790.99</c:v>
                </c:pt>
                <c:pt idx="1705">
                  <c:v>791.24</c:v>
                </c:pt>
                <c:pt idx="1706">
                  <c:v>791.49</c:v>
                </c:pt>
                <c:pt idx="1707">
                  <c:v>791.74</c:v>
                </c:pt>
                <c:pt idx="1708">
                  <c:v>791.99</c:v>
                </c:pt>
                <c:pt idx="1709">
                  <c:v>792.24</c:v>
                </c:pt>
                <c:pt idx="1710">
                  <c:v>792.49</c:v>
                </c:pt>
                <c:pt idx="1711">
                  <c:v>792.74</c:v>
                </c:pt>
                <c:pt idx="1712">
                  <c:v>793</c:v>
                </c:pt>
                <c:pt idx="1713">
                  <c:v>793.25</c:v>
                </c:pt>
                <c:pt idx="1714">
                  <c:v>793.5</c:v>
                </c:pt>
                <c:pt idx="1715">
                  <c:v>793.75</c:v>
                </c:pt>
                <c:pt idx="1716">
                  <c:v>794</c:v>
                </c:pt>
                <c:pt idx="1717">
                  <c:v>794.25</c:v>
                </c:pt>
                <c:pt idx="1718">
                  <c:v>794.5</c:v>
                </c:pt>
                <c:pt idx="1719">
                  <c:v>794.76</c:v>
                </c:pt>
                <c:pt idx="1720">
                  <c:v>795.01</c:v>
                </c:pt>
                <c:pt idx="1721">
                  <c:v>795.26</c:v>
                </c:pt>
                <c:pt idx="1722">
                  <c:v>795.51</c:v>
                </c:pt>
                <c:pt idx="1723">
                  <c:v>795.76</c:v>
                </c:pt>
                <c:pt idx="1724">
                  <c:v>796.01</c:v>
                </c:pt>
                <c:pt idx="1725">
                  <c:v>796.26</c:v>
                </c:pt>
                <c:pt idx="1726">
                  <c:v>796.51</c:v>
                </c:pt>
                <c:pt idx="1727">
                  <c:v>796.77</c:v>
                </c:pt>
                <c:pt idx="1728">
                  <c:v>797.02</c:v>
                </c:pt>
                <c:pt idx="1729">
                  <c:v>797.27</c:v>
                </c:pt>
                <c:pt idx="1730">
                  <c:v>797.52</c:v>
                </c:pt>
                <c:pt idx="1731">
                  <c:v>797.77</c:v>
                </c:pt>
                <c:pt idx="1732">
                  <c:v>798.02</c:v>
                </c:pt>
                <c:pt idx="1733">
                  <c:v>798.27</c:v>
                </c:pt>
                <c:pt idx="1734">
                  <c:v>798.52</c:v>
                </c:pt>
                <c:pt idx="1735">
                  <c:v>798.77</c:v>
                </c:pt>
                <c:pt idx="1736">
                  <c:v>799.03</c:v>
                </c:pt>
                <c:pt idx="1737">
                  <c:v>799.28</c:v>
                </c:pt>
                <c:pt idx="1738">
                  <c:v>799.53</c:v>
                </c:pt>
                <c:pt idx="1739">
                  <c:v>799.78</c:v>
                </c:pt>
                <c:pt idx="1740">
                  <c:v>800.03</c:v>
                </c:pt>
                <c:pt idx="1741">
                  <c:v>800.28</c:v>
                </c:pt>
                <c:pt idx="1742">
                  <c:v>800.53</c:v>
                </c:pt>
                <c:pt idx="1743">
                  <c:v>800.78</c:v>
                </c:pt>
                <c:pt idx="1744">
                  <c:v>801.03</c:v>
                </c:pt>
                <c:pt idx="1745">
                  <c:v>801.28</c:v>
                </c:pt>
                <c:pt idx="1746">
                  <c:v>801.54</c:v>
                </c:pt>
                <c:pt idx="1747">
                  <c:v>801.79</c:v>
                </c:pt>
                <c:pt idx="1748">
                  <c:v>802.04</c:v>
                </c:pt>
                <c:pt idx="1749">
                  <c:v>802.29</c:v>
                </c:pt>
                <c:pt idx="1750">
                  <c:v>802.54</c:v>
                </c:pt>
                <c:pt idx="1751">
                  <c:v>802.79</c:v>
                </c:pt>
                <c:pt idx="1752">
                  <c:v>803.04</c:v>
                </c:pt>
                <c:pt idx="1753">
                  <c:v>803.29</c:v>
                </c:pt>
                <c:pt idx="1754">
                  <c:v>803.54</c:v>
                </c:pt>
                <c:pt idx="1755">
                  <c:v>803.79</c:v>
                </c:pt>
                <c:pt idx="1756">
                  <c:v>804.05</c:v>
                </c:pt>
                <c:pt idx="1757">
                  <c:v>804.3</c:v>
                </c:pt>
                <c:pt idx="1758">
                  <c:v>804.55</c:v>
                </c:pt>
                <c:pt idx="1759">
                  <c:v>804.8</c:v>
                </c:pt>
                <c:pt idx="1760">
                  <c:v>805.05</c:v>
                </c:pt>
                <c:pt idx="1761">
                  <c:v>805.3</c:v>
                </c:pt>
                <c:pt idx="1762">
                  <c:v>805.55</c:v>
                </c:pt>
                <c:pt idx="1763">
                  <c:v>805.8</c:v>
                </c:pt>
                <c:pt idx="1764">
                  <c:v>806.05</c:v>
                </c:pt>
                <c:pt idx="1765">
                  <c:v>806.3</c:v>
                </c:pt>
                <c:pt idx="1766">
                  <c:v>806.55</c:v>
                </c:pt>
                <c:pt idx="1767">
                  <c:v>806.81</c:v>
                </c:pt>
                <c:pt idx="1768">
                  <c:v>807.06</c:v>
                </c:pt>
                <c:pt idx="1769">
                  <c:v>807.31</c:v>
                </c:pt>
                <c:pt idx="1770">
                  <c:v>807.56</c:v>
                </c:pt>
                <c:pt idx="1771">
                  <c:v>807.81</c:v>
                </c:pt>
                <c:pt idx="1772">
                  <c:v>808.06</c:v>
                </c:pt>
                <c:pt idx="1773">
                  <c:v>808.31</c:v>
                </c:pt>
                <c:pt idx="1774">
                  <c:v>808.56</c:v>
                </c:pt>
                <c:pt idx="1775">
                  <c:v>808.81</c:v>
                </c:pt>
                <c:pt idx="1776">
                  <c:v>809.06</c:v>
                </c:pt>
                <c:pt idx="1777">
                  <c:v>809.31</c:v>
                </c:pt>
                <c:pt idx="1778">
                  <c:v>809.56</c:v>
                </c:pt>
                <c:pt idx="1779">
                  <c:v>809.81</c:v>
                </c:pt>
                <c:pt idx="1780">
                  <c:v>810.06</c:v>
                </c:pt>
                <c:pt idx="1781">
                  <c:v>810.32</c:v>
                </c:pt>
                <c:pt idx="1782">
                  <c:v>810.57</c:v>
                </c:pt>
                <c:pt idx="1783">
                  <c:v>810.82</c:v>
                </c:pt>
                <c:pt idx="1784">
                  <c:v>811.07</c:v>
                </c:pt>
                <c:pt idx="1785">
                  <c:v>811.32</c:v>
                </c:pt>
                <c:pt idx="1786">
                  <c:v>811.57</c:v>
                </c:pt>
                <c:pt idx="1787">
                  <c:v>811.82</c:v>
                </c:pt>
                <c:pt idx="1788">
                  <c:v>812.07</c:v>
                </c:pt>
                <c:pt idx="1789">
                  <c:v>812.32</c:v>
                </c:pt>
                <c:pt idx="1790">
                  <c:v>812.57</c:v>
                </c:pt>
                <c:pt idx="1791">
                  <c:v>812.82</c:v>
                </c:pt>
                <c:pt idx="1792">
                  <c:v>813.07</c:v>
                </c:pt>
                <c:pt idx="1793">
                  <c:v>813.32</c:v>
                </c:pt>
                <c:pt idx="1794">
                  <c:v>813.57</c:v>
                </c:pt>
                <c:pt idx="1795">
                  <c:v>813.82</c:v>
                </c:pt>
                <c:pt idx="1796">
                  <c:v>814.07</c:v>
                </c:pt>
                <c:pt idx="1797">
                  <c:v>814.33</c:v>
                </c:pt>
                <c:pt idx="1798">
                  <c:v>814.58</c:v>
                </c:pt>
                <c:pt idx="1799">
                  <c:v>814.83</c:v>
                </c:pt>
                <c:pt idx="1800">
                  <c:v>815.08</c:v>
                </c:pt>
                <c:pt idx="1801">
                  <c:v>815.33</c:v>
                </c:pt>
                <c:pt idx="1802">
                  <c:v>815.58</c:v>
                </c:pt>
                <c:pt idx="1803">
                  <c:v>815.83</c:v>
                </c:pt>
                <c:pt idx="1804">
                  <c:v>816.08</c:v>
                </c:pt>
                <c:pt idx="1805">
                  <c:v>816.33</c:v>
                </c:pt>
                <c:pt idx="1806">
                  <c:v>816.58</c:v>
                </c:pt>
                <c:pt idx="1807">
                  <c:v>816.83</c:v>
                </c:pt>
                <c:pt idx="1808">
                  <c:v>817.08</c:v>
                </c:pt>
                <c:pt idx="1809">
                  <c:v>817.33</c:v>
                </c:pt>
                <c:pt idx="1810">
                  <c:v>817.58</c:v>
                </c:pt>
                <c:pt idx="1811">
                  <c:v>817.83</c:v>
                </c:pt>
                <c:pt idx="1812">
                  <c:v>818.08</c:v>
                </c:pt>
                <c:pt idx="1813">
                  <c:v>818.33</c:v>
                </c:pt>
                <c:pt idx="1814">
                  <c:v>818.58</c:v>
                </c:pt>
                <c:pt idx="1815">
                  <c:v>818.83</c:v>
                </c:pt>
                <c:pt idx="1816">
                  <c:v>819.08</c:v>
                </c:pt>
                <c:pt idx="1817">
                  <c:v>819.33</c:v>
                </c:pt>
                <c:pt idx="1818">
                  <c:v>819.58</c:v>
                </c:pt>
                <c:pt idx="1819">
                  <c:v>819.84</c:v>
                </c:pt>
                <c:pt idx="1820">
                  <c:v>820.09</c:v>
                </c:pt>
                <c:pt idx="1821">
                  <c:v>820.34</c:v>
                </c:pt>
                <c:pt idx="1822">
                  <c:v>820.59</c:v>
                </c:pt>
                <c:pt idx="1823">
                  <c:v>820.84</c:v>
                </c:pt>
                <c:pt idx="1824">
                  <c:v>821.09</c:v>
                </c:pt>
                <c:pt idx="1825">
                  <c:v>821.34</c:v>
                </c:pt>
                <c:pt idx="1826">
                  <c:v>821.59</c:v>
                </c:pt>
                <c:pt idx="1827">
                  <c:v>821.84</c:v>
                </c:pt>
                <c:pt idx="1828">
                  <c:v>822.09</c:v>
                </c:pt>
                <c:pt idx="1829">
                  <c:v>822.34</c:v>
                </c:pt>
                <c:pt idx="1830">
                  <c:v>822.59</c:v>
                </c:pt>
                <c:pt idx="1831">
                  <c:v>822.84</c:v>
                </c:pt>
                <c:pt idx="1832">
                  <c:v>823.09</c:v>
                </c:pt>
                <c:pt idx="1833">
                  <c:v>823.34</c:v>
                </c:pt>
                <c:pt idx="1834">
                  <c:v>823.59</c:v>
                </c:pt>
                <c:pt idx="1835">
                  <c:v>823.84</c:v>
                </c:pt>
                <c:pt idx="1836">
                  <c:v>824.09</c:v>
                </c:pt>
                <c:pt idx="1837">
                  <c:v>824.34</c:v>
                </c:pt>
                <c:pt idx="1838">
                  <c:v>824.59</c:v>
                </c:pt>
                <c:pt idx="1839">
                  <c:v>824.84</c:v>
                </c:pt>
                <c:pt idx="1840">
                  <c:v>825.09</c:v>
                </c:pt>
                <c:pt idx="1841">
                  <c:v>825.34</c:v>
                </c:pt>
                <c:pt idx="1842">
                  <c:v>825.59</c:v>
                </c:pt>
                <c:pt idx="1843">
                  <c:v>825.84</c:v>
                </c:pt>
                <c:pt idx="1844">
                  <c:v>826.09</c:v>
                </c:pt>
                <c:pt idx="1845">
                  <c:v>826.34</c:v>
                </c:pt>
                <c:pt idx="1846">
                  <c:v>826.59</c:v>
                </c:pt>
                <c:pt idx="1847">
                  <c:v>826.84</c:v>
                </c:pt>
                <c:pt idx="1848">
                  <c:v>827.09</c:v>
                </c:pt>
                <c:pt idx="1849">
                  <c:v>827.34</c:v>
                </c:pt>
                <c:pt idx="1850">
                  <c:v>827.59</c:v>
                </c:pt>
                <c:pt idx="1851">
                  <c:v>827.84</c:v>
                </c:pt>
                <c:pt idx="1852">
                  <c:v>828.09</c:v>
                </c:pt>
                <c:pt idx="1853">
                  <c:v>828.34</c:v>
                </c:pt>
                <c:pt idx="1854">
                  <c:v>828.59</c:v>
                </c:pt>
                <c:pt idx="1855">
                  <c:v>828.84</c:v>
                </c:pt>
                <c:pt idx="1856">
                  <c:v>829.09</c:v>
                </c:pt>
                <c:pt idx="1857">
                  <c:v>829.34</c:v>
                </c:pt>
                <c:pt idx="1858">
                  <c:v>829.59</c:v>
                </c:pt>
                <c:pt idx="1859">
                  <c:v>829.84</c:v>
                </c:pt>
                <c:pt idx="1860">
                  <c:v>830.09</c:v>
                </c:pt>
                <c:pt idx="1861">
                  <c:v>830.34</c:v>
                </c:pt>
                <c:pt idx="1862">
                  <c:v>830.59</c:v>
                </c:pt>
                <c:pt idx="1863">
                  <c:v>830.84</c:v>
                </c:pt>
                <c:pt idx="1864">
                  <c:v>831.09</c:v>
                </c:pt>
                <c:pt idx="1865">
                  <c:v>831.34</c:v>
                </c:pt>
                <c:pt idx="1866">
                  <c:v>831.59</c:v>
                </c:pt>
                <c:pt idx="1867">
                  <c:v>831.84</c:v>
                </c:pt>
                <c:pt idx="1868">
                  <c:v>832.09</c:v>
                </c:pt>
                <c:pt idx="1869">
                  <c:v>832.34</c:v>
                </c:pt>
                <c:pt idx="1870">
                  <c:v>832.59</c:v>
                </c:pt>
                <c:pt idx="1871">
                  <c:v>832.84</c:v>
                </c:pt>
                <c:pt idx="1872">
                  <c:v>833.09</c:v>
                </c:pt>
                <c:pt idx="1873">
                  <c:v>833.34</c:v>
                </c:pt>
                <c:pt idx="1874">
                  <c:v>833.59</c:v>
                </c:pt>
                <c:pt idx="1875">
                  <c:v>833.84</c:v>
                </c:pt>
                <c:pt idx="1876">
                  <c:v>834.09</c:v>
                </c:pt>
                <c:pt idx="1877">
                  <c:v>834.34</c:v>
                </c:pt>
                <c:pt idx="1878">
                  <c:v>834.59</c:v>
                </c:pt>
                <c:pt idx="1879">
                  <c:v>834.84</c:v>
                </c:pt>
                <c:pt idx="1880">
                  <c:v>835.09</c:v>
                </c:pt>
                <c:pt idx="1881">
                  <c:v>835.34</c:v>
                </c:pt>
                <c:pt idx="1882">
                  <c:v>835.59</c:v>
                </c:pt>
                <c:pt idx="1883">
                  <c:v>835.84</c:v>
                </c:pt>
                <c:pt idx="1884">
                  <c:v>836.09</c:v>
                </c:pt>
                <c:pt idx="1885">
                  <c:v>836.34</c:v>
                </c:pt>
                <c:pt idx="1886">
                  <c:v>836.59</c:v>
                </c:pt>
                <c:pt idx="1887">
                  <c:v>836.84</c:v>
                </c:pt>
                <c:pt idx="1888">
                  <c:v>837.09</c:v>
                </c:pt>
                <c:pt idx="1889">
                  <c:v>837.34</c:v>
                </c:pt>
                <c:pt idx="1890">
                  <c:v>837.59</c:v>
                </c:pt>
                <c:pt idx="1891">
                  <c:v>837.84</c:v>
                </c:pt>
                <c:pt idx="1892">
                  <c:v>838.09</c:v>
                </c:pt>
                <c:pt idx="1893">
                  <c:v>838.34</c:v>
                </c:pt>
                <c:pt idx="1894">
                  <c:v>838.58</c:v>
                </c:pt>
                <c:pt idx="1895">
                  <c:v>838.83</c:v>
                </c:pt>
                <c:pt idx="1896">
                  <c:v>839.08</c:v>
                </c:pt>
                <c:pt idx="1897">
                  <c:v>839.33</c:v>
                </c:pt>
                <c:pt idx="1898">
                  <c:v>839.58</c:v>
                </c:pt>
                <c:pt idx="1899">
                  <c:v>839.83</c:v>
                </c:pt>
                <c:pt idx="1900">
                  <c:v>840.08</c:v>
                </c:pt>
                <c:pt idx="1901">
                  <c:v>840.33</c:v>
                </c:pt>
                <c:pt idx="1902">
                  <c:v>840.58</c:v>
                </c:pt>
                <c:pt idx="1903">
                  <c:v>840.83</c:v>
                </c:pt>
                <c:pt idx="1904">
                  <c:v>841.08</c:v>
                </c:pt>
                <c:pt idx="1905">
                  <c:v>841.33</c:v>
                </c:pt>
                <c:pt idx="1906">
                  <c:v>841.58</c:v>
                </c:pt>
                <c:pt idx="1907">
                  <c:v>841.83</c:v>
                </c:pt>
                <c:pt idx="1908">
                  <c:v>842.08</c:v>
                </c:pt>
                <c:pt idx="1909">
                  <c:v>842.33</c:v>
                </c:pt>
                <c:pt idx="1910">
                  <c:v>842.58</c:v>
                </c:pt>
                <c:pt idx="1911">
                  <c:v>842.83</c:v>
                </c:pt>
                <c:pt idx="1912">
                  <c:v>843.08</c:v>
                </c:pt>
                <c:pt idx="1913">
                  <c:v>843.33</c:v>
                </c:pt>
                <c:pt idx="1914">
                  <c:v>843.58</c:v>
                </c:pt>
                <c:pt idx="1915">
                  <c:v>843.83</c:v>
                </c:pt>
                <c:pt idx="1916">
                  <c:v>844.07</c:v>
                </c:pt>
                <c:pt idx="1917">
                  <c:v>844.32</c:v>
                </c:pt>
                <c:pt idx="1918">
                  <c:v>844.57</c:v>
                </c:pt>
                <c:pt idx="1919">
                  <c:v>844.82</c:v>
                </c:pt>
                <c:pt idx="1920">
                  <c:v>845.07</c:v>
                </c:pt>
                <c:pt idx="1921">
                  <c:v>845.32</c:v>
                </c:pt>
                <c:pt idx="1922">
                  <c:v>845.57</c:v>
                </c:pt>
                <c:pt idx="1923">
                  <c:v>845.82</c:v>
                </c:pt>
                <c:pt idx="1924">
                  <c:v>846.07</c:v>
                </c:pt>
                <c:pt idx="1925">
                  <c:v>846.32</c:v>
                </c:pt>
                <c:pt idx="1926">
                  <c:v>846.57</c:v>
                </c:pt>
                <c:pt idx="1927">
                  <c:v>846.82</c:v>
                </c:pt>
                <c:pt idx="1928">
                  <c:v>847.07</c:v>
                </c:pt>
                <c:pt idx="1929">
                  <c:v>847.32</c:v>
                </c:pt>
                <c:pt idx="1930">
                  <c:v>847.57</c:v>
                </c:pt>
                <c:pt idx="1931">
                  <c:v>847.82</c:v>
                </c:pt>
                <c:pt idx="1932">
                  <c:v>848.06</c:v>
                </c:pt>
                <c:pt idx="1933">
                  <c:v>848.31</c:v>
                </c:pt>
                <c:pt idx="1934">
                  <c:v>848.56</c:v>
                </c:pt>
                <c:pt idx="1935">
                  <c:v>848.81</c:v>
                </c:pt>
                <c:pt idx="1936">
                  <c:v>849.06</c:v>
                </c:pt>
                <c:pt idx="1937">
                  <c:v>849.31</c:v>
                </c:pt>
                <c:pt idx="1938">
                  <c:v>849.56</c:v>
                </c:pt>
                <c:pt idx="1939">
                  <c:v>849.81</c:v>
                </c:pt>
                <c:pt idx="1940">
                  <c:v>850.06</c:v>
                </c:pt>
                <c:pt idx="1941">
                  <c:v>850.31</c:v>
                </c:pt>
                <c:pt idx="1942">
                  <c:v>850.56</c:v>
                </c:pt>
                <c:pt idx="1943">
                  <c:v>850.81</c:v>
                </c:pt>
                <c:pt idx="1944">
                  <c:v>851.06</c:v>
                </c:pt>
                <c:pt idx="1945">
                  <c:v>851.3</c:v>
                </c:pt>
                <c:pt idx="1946">
                  <c:v>851.55</c:v>
                </c:pt>
                <c:pt idx="1947">
                  <c:v>851.8</c:v>
                </c:pt>
                <c:pt idx="1948">
                  <c:v>852.05</c:v>
                </c:pt>
                <c:pt idx="1949">
                  <c:v>852.3</c:v>
                </c:pt>
                <c:pt idx="1950">
                  <c:v>852.55</c:v>
                </c:pt>
                <c:pt idx="1951">
                  <c:v>852.8</c:v>
                </c:pt>
                <c:pt idx="1952">
                  <c:v>853.05</c:v>
                </c:pt>
                <c:pt idx="1953">
                  <c:v>853.3</c:v>
                </c:pt>
                <c:pt idx="1954">
                  <c:v>853.55</c:v>
                </c:pt>
                <c:pt idx="1955">
                  <c:v>853.8</c:v>
                </c:pt>
                <c:pt idx="1956">
                  <c:v>854.04</c:v>
                </c:pt>
                <c:pt idx="1957">
                  <c:v>854.29</c:v>
                </c:pt>
                <c:pt idx="1958">
                  <c:v>854.54</c:v>
                </c:pt>
                <c:pt idx="1959">
                  <c:v>854.79</c:v>
                </c:pt>
                <c:pt idx="1960">
                  <c:v>855.04</c:v>
                </c:pt>
                <c:pt idx="1961">
                  <c:v>855.29</c:v>
                </c:pt>
                <c:pt idx="1962">
                  <c:v>855.54</c:v>
                </c:pt>
                <c:pt idx="1963">
                  <c:v>855.79</c:v>
                </c:pt>
                <c:pt idx="1964">
                  <c:v>856.04</c:v>
                </c:pt>
                <c:pt idx="1965">
                  <c:v>856.29</c:v>
                </c:pt>
                <c:pt idx="1966">
                  <c:v>856.54</c:v>
                </c:pt>
                <c:pt idx="1967">
                  <c:v>856.78</c:v>
                </c:pt>
                <c:pt idx="1968">
                  <c:v>857.03</c:v>
                </c:pt>
                <c:pt idx="1969">
                  <c:v>857.28</c:v>
                </c:pt>
                <c:pt idx="1970">
                  <c:v>857.53</c:v>
                </c:pt>
                <c:pt idx="1971">
                  <c:v>857.78</c:v>
                </c:pt>
                <c:pt idx="1972">
                  <c:v>858.03</c:v>
                </c:pt>
                <c:pt idx="1973">
                  <c:v>858.28</c:v>
                </c:pt>
                <c:pt idx="1974">
                  <c:v>858.53</c:v>
                </c:pt>
                <c:pt idx="1975">
                  <c:v>858.78</c:v>
                </c:pt>
                <c:pt idx="1976">
                  <c:v>859.02</c:v>
                </c:pt>
                <c:pt idx="1977">
                  <c:v>859.27</c:v>
                </c:pt>
                <c:pt idx="1978">
                  <c:v>859.52</c:v>
                </c:pt>
                <c:pt idx="1979">
                  <c:v>859.77</c:v>
                </c:pt>
                <c:pt idx="1980">
                  <c:v>860.02</c:v>
                </c:pt>
                <c:pt idx="1981">
                  <c:v>860.27</c:v>
                </c:pt>
                <c:pt idx="1982">
                  <c:v>860.52</c:v>
                </c:pt>
                <c:pt idx="1983">
                  <c:v>860.77</c:v>
                </c:pt>
                <c:pt idx="1984">
                  <c:v>861.02</c:v>
                </c:pt>
                <c:pt idx="1985">
                  <c:v>861.26</c:v>
                </c:pt>
                <c:pt idx="1986">
                  <c:v>861.51</c:v>
                </c:pt>
                <c:pt idx="1987">
                  <c:v>861.76</c:v>
                </c:pt>
                <c:pt idx="1988">
                  <c:v>862.01</c:v>
                </c:pt>
                <c:pt idx="1989">
                  <c:v>862.26</c:v>
                </c:pt>
                <c:pt idx="1990">
                  <c:v>862.51</c:v>
                </c:pt>
                <c:pt idx="1991">
                  <c:v>862.76</c:v>
                </c:pt>
                <c:pt idx="1992">
                  <c:v>863.01</c:v>
                </c:pt>
                <c:pt idx="1993">
                  <c:v>863.25</c:v>
                </c:pt>
                <c:pt idx="1994">
                  <c:v>863.5</c:v>
                </c:pt>
                <c:pt idx="1995">
                  <c:v>863.75</c:v>
                </c:pt>
                <c:pt idx="1996">
                  <c:v>864</c:v>
                </c:pt>
                <c:pt idx="1997">
                  <c:v>864.25</c:v>
                </c:pt>
                <c:pt idx="1998">
                  <c:v>864.5</c:v>
                </c:pt>
                <c:pt idx="1999">
                  <c:v>864.75</c:v>
                </c:pt>
                <c:pt idx="2000">
                  <c:v>865</c:v>
                </c:pt>
                <c:pt idx="2001">
                  <c:v>865.24</c:v>
                </c:pt>
                <c:pt idx="2002">
                  <c:v>865.49</c:v>
                </c:pt>
                <c:pt idx="2003">
                  <c:v>865.74</c:v>
                </c:pt>
                <c:pt idx="2004">
                  <c:v>865.99</c:v>
                </c:pt>
                <c:pt idx="2005">
                  <c:v>866.24</c:v>
                </c:pt>
                <c:pt idx="2006">
                  <c:v>866.49</c:v>
                </c:pt>
                <c:pt idx="2007">
                  <c:v>866.74</c:v>
                </c:pt>
                <c:pt idx="2008">
                  <c:v>866.98</c:v>
                </c:pt>
                <c:pt idx="2009">
                  <c:v>867.23</c:v>
                </c:pt>
                <c:pt idx="2010">
                  <c:v>867.48</c:v>
                </c:pt>
                <c:pt idx="2011">
                  <c:v>867.73</c:v>
                </c:pt>
                <c:pt idx="2012">
                  <c:v>867.98</c:v>
                </c:pt>
                <c:pt idx="2013">
                  <c:v>868.23</c:v>
                </c:pt>
                <c:pt idx="2014">
                  <c:v>868.48</c:v>
                </c:pt>
                <c:pt idx="2015">
                  <c:v>868.72</c:v>
                </c:pt>
                <c:pt idx="2016">
                  <c:v>868.97</c:v>
                </c:pt>
                <c:pt idx="2017">
                  <c:v>869.22</c:v>
                </c:pt>
                <c:pt idx="2018">
                  <c:v>869.47</c:v>
                </c:pt>
                <c:pt idx="2019">
                  <c:v>869.72</c:v>
                </c:pt>
                <c:pt idx="2020">
                  <c:v>869.97</c:v>
                </c:pt>
                <c:pt idx="2021">
                  <c:v>870.21</c:v>
                </c:pt>
                <c:pt idx="2022">
                  <c:v>870.46</c:v>
                </c:pt>
                <c:pt idx="2023">
                  <c:v>870.71</c:v>
                </c:pt>
                <c:pt idx="2024">
                  <c:v>870.96</c:v>
                </c:pt>
                <c:pt idx="2025">
                  <c:v>871.21</c:v>
                </c:pt>
                <c:pt idx="2026">
                  <c:v>871.46</c:v>
                </c:pt>
                <c:pt idx="2027">
                  <c:v>871.71</c:v>
                </c:pt>
                <c:pt idx="2028">
                  <c:v>871.95</c:v>
                </c:pt>
                <c:pt idx="2029">
                  <c:v>872.2</c:v>
                </c:pt>
                <c:pt idx="2030">
                  <c:v>872.45</c:v>
                </c:pt>
                <c:pt idx="2031">
                  <c:v>872.7</c:v>
                </c:pt>
                <c:pt idx="2032">
                  <c:v>872.95</c:v>
                </c:pt>
                <c:pt idx="2033">
                  <c:v>873.2</c:v>
                </c:pt>
                <c:pt idx="2034">
                  <c:v>873.44</c:v>
                </c:pt>
                <c:pt idx="2035">
                  <c:v>873.69</c:v>
                </c:pt>
                <c:pt idx="2036">
                  <c:v>873.94</c:v>
                </c:pt>
                <c:pt idx="2037">
                  <c:v>874.19</c:v>
                </c:pt>
                <c:pt idx="2038">
                  <c:v>874.44</c:v>
                </c:pt>
                <c:pt idx="2039">
                  <c:v>874.69</c:v>
                </c:pt>
                <c:pt idx="2040">
                  <c:v>874.93</c:v>
                </c:pt>
                <c:pt idx="2041">
                  <c:v>875.18</c:v>
                </c:pt>
                <c:pt idx="2042">
                  <c:v>875.43</c:v>
                </c:pt>
                <c:pt idx="2043">
                  <c:v>875.68</c:v>
                </c:pt>
                <c:pt idx="2044">
                  <c:v>875.93</c:v>
                </c:pt>
                <c:pt idx="2045">
                  <c:v>876.18</c:v>
                </c:pt>
                <c:pt idx="2046">
                  <c:v>876.42</c:v>
                </c:pt>
                <c:pt idx="2047">
                  <c:v>876.67</c:v>
                </c:pt>
                <c:pt idx="2048">
                  <c:v>876.92</c:v>
                </c:pt>
                <c:pt idx="2049">
                  <c:v>877.17</c:v>
                </c:pt>
                <c:pt idx="2050">
                  <c:v>877.42</c:v>
                </c:pt>
                <c:pt idx="2051">
                  <c:v>877.66</c:v>
                </c:pt>
                <c:pt idx="2052">
                  <c:v>877.91</c:v>
                </c:pt>
                <c:pt idx="2053">
                  <c:v>878.16</c:v>
                </c:pt>
                <c:pt idx="2054">
                  <c:v>878.41</c:v>
                </c:pt>
                <c:pt idx="2055">
                  <c:v>878.66</c:v>
                </c:pt>
                <c:pt idx="2056">
                  <c:v>878.91</c:v>
                </c:pt>
                <c:pt idx="2057">
                  <c:v>879.15</c:v>
                </c:pt>
                <c:pt idx="2058">
                  <c:v>879.4</c:v>
                </c:pt>
                <c:pt idx="2059">
                  <c:v>879.65</c:v>
                </c:pt>
                <c:pt idx="2060">
                  <c:v>879.9</c:v>
                </c:pt>
                <c:pt idx="2061">
                  <c:v>880.15</c:v>
                </c:pt>
                <c:pt idx="2062">
                  <c:v>880.39</c:v>
                </c:pt>
                <c:pt idx="2063">
                  <c:v>880.64</c:v>
                </c:pt>
                <c:pt idx="2064">
                  <c:v>880.89</c:v>
                </c:pt>
                <c:pt idx="2065">
                  <c:v>881.14</c:v>
                </c:pt>
                <c:pt idx="2066">
                  <c:v>881.39</c:v>
                </c:pt>
                <c:pt idx="2067">
                  <c:v>881.63</c:v>
                </c:pt>
                <c:pt idx="2068">
                  <c:v>881.88</c:v>
                </c:pt>
                <c:pt idx="2069">
                  <c:v>882.13</c:v>
                </c:pt>
                <c:pt idx="2070">
                  <c:v>882.38</c:v>
                </c:pt>
                <c:pt idx="2071">
                  <c:v>882.63</c:v>
                </c:pt>
                <c:pt idx="2072">
                  <c:v>882.87</c:v>
                </c:pt>
                <c:pt idx="2073">
                  <c:v>883.12</c:v>
                </c:pt>
                <c:pt idx="2074">
                  <c:v>883.37</c:v>
                </c:pt>
                <c:pt idx="2075">
                  <c:v>883.62</c:v>
                </c:pt>
                <c:pt idx="2076">
                  <c:v>883.87</c:v>
                </c:pt>
                <c:pt idx="2077">
                  <c:v>884.11</c:v>
                </c:pt>
                <c:pt idx="2078">
                  <c:v>884.36</c:v>
                </c:pt>
                <c:pt idx="2079">
                  <c:v>884.61</c:v>
                </c:pt>
                <c:pt idx="2080">
                  <c:v>884.86</c:v>
                </c:pt>
                <c:pt idx="2081">
                  <c:v>885.11</c:v>
                </c:pt>
                <c:pt idx="2082">
                  <c:v>885.35</c:v>
                </c:pt>
                <c:pt idx="2083">
                  <c:v>885.6</c:v>
                </c:pt>
                <c:pt idx="2084">
                  <c:v>885.85</c:v>
                </c:pt>
                <c:pt idx="2085">
                  <c:v>886.1</c:v>
                </c:pt>
                <c:pt idx="2086">
                  <c:v>886.35</c:v>
                </c:pt>
                <c:pt idx="2087">
                  <c:v>886.59</c:v>
                </c:pt>
                <c:pt idx="2088">
                  <c:v>886.84</c:v>
                </c:pt>
                <c:pt idx="2089">
                  <c:v>887.09</c:v>
                </c:pt>
                <c:pt idx="2090">
                  <c:v>887.34</c:v>
                </c:pt>
                <c:pt idx="2091">
                  <c:v>887.58</c:v>
                </c:pt>
                <c:pt idx="2092">
                  <c:v>887.83</c:v>
                </c:pt>
                <c:pt idx="2093">
                  <c:v>888.08</c:v>
                </c:pt>
                <c:pt idx="2094">
                  <c:v>888.33</c:v>
                </c:pt>
                <c:pt idx="2095">
                  <c:v>888.58</c:v>
                </c:pt>
                <c:pt idx="2096">
                  <c:v>888.82</c:v>
                </c:pt>
                <c:pt idx="2097">
                  <c:v>889.07</c:v>
                </c:pt>
                <c:pt idx="2098">
                  <c:v>889.32</c:v>
                </c:pt>
                <c:pt idx="2099">
                  <c:v>889.57</c:v>
                </c:pt>
                <c:pt idx="2100">
                  <c:v>889.81</c:v>
                </c:pt>
                <c:pt idx="2101">
                  <c:v>890.06</c:v>
                </c:pt>
                <c:pt idx="2102">
                  <c:v>890.31</c:v>
                </c:pt>
                <c:pt idx="2103">
                  <c:v>890.56</c:v>
                </c:pt>
                <c:pt idx="2104">
                  <c:v>890.8</c:v>
                </c:pt>
                <c:pt idx="2105">
                  <c:v>891.05</c:v>
                </c:pt>
                <c:pt idx="2106">
                  <c:v>891.3</c:v>
                </c:pt>
                <c:pt idx="2107">
                  <c:v>891.55</c:v>
                </c:pt>
                <c:pt idx="2108">
                  <c:v>891.8</c:v>
                </c:pt>
                <c:pt idx="2109">
                  <c:v>892.04</c:v>
                </c:pt>
                <c:pt idx="2110">
                  <c:v>892.29</c:v>
                </c:pt>
                <c:pt idx="2111">
                  <c:v>892.54</c:v>
                </c:pt>
                <c:pt idx="2112">
                  <c:v>892.79</c:v>
                </c:pt>
                <c:pt idx="2113">
                  <c:v>893.03</c:v>
                </c:pt>
                <c:pt idx="2114">
                  <c:v>893.28</c:v>
                </c:pt>
                <c:pt idx="2115">
                  <c:v>893.53</c:v>
                </c:pt>
                <c:pt idx="2116">
                  <c:v>893.78</c:v>
                </c:pt>
                <c:pt idx="2117">
                  <c:v>894.02</c:v>
                </c:pt>
                <c:pt idx="2118">
                  <c:v>894.27</c:v>
                </c:pt>
                <c:pt idx="2119">
                  <c:v>894.52</c:v>
                </c:pt>
                <c:pt idx="2120">
                  <c:v>894.77</c:v>
                </c:pt>
                <c:pt idx="2121">
                  <c:v>895.01</c:v>
                </c:pt>
                <c:pt idx="2122">
                  <c:v>895.26</c:v>
                </c:pt>
                <c:pt idx="2123">
                  <c:v>895.51</c:v>
                </c:pt>
                <c:pt idx="2124">
                  <c:v>895.76</c:v>
                </c:pt>
                <c:pt idx="2125">
                  <c:v>896</c:v>
                </c:pt>
                <c:pt idx="2126">
                  <c:v>896.25</c:v>
                </c:pt>
                <c:pt idx="2127">
                  <c:v>896.5</c:v>
                </c:pt>
                <c:pt idx="2128">
                  <c:v>896.75</c:v>
                </c:pt>
                <c:pt idx="2129">
                  <c:v>896.99</c:v>
                </c:pt>
                <c:pt idx="2130">
                  <c:v>897.24</c:v>
                </c:pt>
                <c:pt idx="2131">
                  <c:v>897.49</c:v>
                </c:pt>
                <c:pt idx="2132">
                  <c:v>897.74</c:v>
                </c:pt>
                <c:pt idx="2133">
                  <c:v>897.98</c:v>
                </c:pt>
                <c:pt idx="2134">
                  <c:v>898.23</c:v>
                </c:pt>
                <c:pt idx="2135">
                  <c:v>898.48</c:v>
                </c:pt>
                <c:pt idx="2136">
                  <c:v>898.73</c:v>
                </c:pt>
                <c:pt idx="2137">
                  <c:v>898.97</c:v>
                </c:pt>
                <c:pt idx="2138">
                  <c:v>899.22</c:v>
                </c:pt>
                <c:pt idx="2139">
                  <c:v>899.47</c:v>
                </c:pt>
                <c:pt idx="2140">
                  <c:v>899.72</c:v>
                </c:pt>
                <c:pt idx="2141">
                  <c:v>899.96</c:v>
                </c:pt>
                <c:pt idx="2142">
                  <c:v>900.21</c:v>
                </c:pt>
                <c:pt idx="2143">
                  <c:v>900.46</c:v>
                </c:pt>
                <c:pt idx="2144">
                  <c:v>900.7</c:v>
                </c:pt>
                <c:pt idx="2145">
                  <c:v>900.95</c:v>
                </c:pt>
                <c:pt idx="2146">
                  <c:v>901.2</c:v>
                </c:pt>
                <c:pt idx="2147">
                  <c:v>901.45</c:v>
                </c:pt>
                <c:pt idx="2148">
                  <c:v>901.69</c:v>
                </c:pt>
                <c:pt idx="2149">
                  <c:v>901.94</c:v>
                </c:pt>
                <c:pt idx="2150">
                  <c:v>902.19</c:v>
                </c:pt>
                <c:pt idx="2151">
                  <c:v>902.44</c:v>
                </c:pt>
                <c:pt idx="2152">
                  <c:v>902.68</c:v>
                </c:pt>
                <c:pt idx="2153">
                  <c:v>902.93</c:v>
                </c:pt>
                <c:pt idx="2154">
                  <c:v>903.18</c:v>
                </c:pt>
                <c:pt idx="2155">
                  <c:v>903.42</c:v>
                </c:pt>
                <c:pt idx="2156">
                  <c:v>903.67</c:v>
                </c:pt>
                <c:pt idx="2157">
                  <c:v>903.92</c:v>
                </c:pt>
                <c:pt idx="2158">
                  <c:v>904.17</c:v>
                </c:pt>
                <c:pt idx="2159">
                  <c:v>904.41</c:v>
                </c:pt>
                <c:pt idx="2160">
                  <c:v>904.66</c:v>
                </c:pt>
                <c:pt idx="2161">
                  <c:v>904.91</c:v>
                </c:pt>
                <c:pt idx="2162">
                  <c:v>905.15</c:v>
                </c:pt>
                <c:pt idx="2163">
                  <c:v>905.4</c:v>
                </c:pt>
                <c:pt idx="2164">
                  <c:v>905.65</c:v>
                </c:pt>
                <c:pt idx="2165">
                  <c:v>905.9</c:v>
                </c:pt>
                <c:pt idx="2166">
                  <c:v>906.14</c:v>
                </c:pt>
                <c:pt idx="2167">
                  <c:v>906.39</c:v>
                </c:pt>
                <c:pt idx="2168">
                  <c:v>906.64</c:v>
                </c:pt>
                <c:pt idx="2169">
                  <c:v>906.88</c:v>
                </c:pt>
                <c:pt idx="2170">
                  <c:v>907.13</c:v>
                </c:pt>
                <c:pt idx="2171">
                  <c:v>907.38</c:v>
                </c:pt>
                <c:pt idx="2172">
                  <c:v>907.63</c:v>
                </c:pt>
                <c:pt idx="2173">
                  <c:v>907.87</c:v>
                </c:pt>
                <c:pt idx="2174">
                  <c:v>908.12</c:v>
                </c:pt>
                <c:pt idx="2175">
                  <c:v>908.37</c:v>
                </c:pt>
                <c:pt idx="2176">
                  <c:v>908.61</c:v>
                </c:pt>
                <c:pt idx="2177">
                  <c:v>908.86</c:v>
                </c:pt>
                <c:pt idx="2178">
                  <c:v>909.11</c:v>
                </c:pt>
                <c:pt idx="2179">
                  <c:v>909.35</c:v>
                </c:pt>
                <c:pt idx="2180">
                  <c:v>909.6</c:v>
                </c:pt>
                <c:pt idx="2181">
                  <c:v>909.85</c:v>
                </c:pt>
                <c:pt idx="2182">
                  <c:v>910.1</c:v>
                </c:pt>
                <c:pt idx="2183">
                  <c:v>910.34</c:v>
                </c:pt>
                <c:pt idx="2184">
                  <c:v>910.59</c:v>
                </c:pt>
                <c:pt idx="2185">
                  <c:v>910.84</c:v>
                </c:pt>
                <c:pt idx="2186">
                  <c:v>911.08</c:v>
                </c:pt>
                <c:pt idx="2187">
                  <c:v>911.33</c:v>
                </c:pt>
                <c:pt idx="2188">
                  <c:v>911.58</c:v>
                </c:pt>
                <c:pt idx="2189">
                  <c:v>911.82</c:v>
                </c:pt>
                <c:pt idx="2190">
                  <c:v>912.07</c:v>
                </c:pt>
                <c:pt idx="2191">
                  <c:v>912.32</c:v>
                </c:pt>
                <c:pt idx="2192">
                  <c:v>912.56</c:v>
                </c:pt>
                <c:pt idx="2193">
                  <c:v>912.81</c:v>
                </c:pt>
                <c:pt idx="2194">
                  <c:v>913.06</c:v>
                </c:pt>
                <c:pt idx="2195">
                  <c:v>913.3</c:v>
                </c:pt>
                <c:pt idx="2196">
                  <c:v>913.55</c:v>
                </c:pt>
                <c:pt idx="2197">
                  <c:v>913.8</c:v>
                </c:pt>
                <c:pt idx="2198">
                  <c:v>914.05</c:v>
                </c:pt>
                <c:pt idx="2199">
                  <c:v>914.29</c:v>
                </c:pt>
                <c:pt idx="2200">
                  <c:v>914.54</c:v>
                </c:pt>
                <c:pt idx="2201">
                  <c:v>914.79</c:v>
                </c:pt>
                <c:pt idx="2202">
                  <c:v>915.03</c:v>
                </c:pt>
                <c:pt idx="2203">
                  <c:v>915.28</c:v>
                </c:pt>
                <c:pt idx="2204">
                  <c:v>915.53</c:v>
                </c:pt>
                <c:pt idx="2205">
                  <c:v>915.77</c:v>
                </c:pt>
                <c:pt idx="2206">
                  <c:v>916.02</c:v>
                </c:pt>
                <c:pt idx="2207">
                  <c:v>916.27</c:v>
                </c:pt>
                <c:pt idx="2208">
                  <c:v>916.51</c:v>
                </c:pt>
                <c:pt idx="2209">
                  <c:v>916.76</c:v>
                </c:pt>
                <c:pt idx="2210">
                  <c:v>917.01</c:v>
                </c:pt>
                <c:pt idx="2211">
                  <c:v>917.25</c:v>
                </c:pt>
                <c:pt idx="2212">
                  <c:v>917.5</c:v>
                </c:pt>
                <c:pt idx="2213">
                  <c:v>917.75</c:v>
                </c:pt>
                <c:pt idx="2214">
                  <c:v>917.99</c:v>
                </c:pt>
                <c:pt idx="2215">
                  <c:v>918.24</c:v>
                </c:pt>
                <c:pt idx="2216">
                  <c:v>918.49</c:v>
                </c:pt>
                <c:pt idx="2217">
                  <c:v>918.73</c:v>
                </c:pt>
                <c:pt idx="2218">
                  <c:v>918.98</c:v>
                </c:pt>
                <c:pt idx="2219">
                  <c:v>919.23</c:v>
                </c:pt>
                <c:pt idx="2220">
                  <c:v>919.47</c:v>
                </c:pt>
                <c:pt idx="2221">
                  <c:v>919.72</c:v>
                </c:pt>
                <c:pt idx="2222">
                  <c:v>919.97</c:v>
                </c:pt>
                <c:pt idx="2223">
                  <c:v>920.21</c:v>
                </c:pt>
                <c:pt idx="2224">
                  <c:v>920.46</c:v>
                </c:pt>
                <c:pt idx="2225">
                  <c:v>920.7</c:v>
                </c:pt>
                <c:pt idx="2226">
                  <c:v>920.95</c:v>
                </c:pt>
                <c:pt idx="2227">
                  <c:v>921.2</c:v>
                </c:pt>
                <c:pt idx="2228">
                  <c:v>921.44</c:v>
                </c:pt>
                <c:pt idx="2229">
                  <c:v>921.69</c:v>
                </c:pt>
                <c:pt idx="2230">
                  <c:v>921.94</c:v>
                </c:pt>
                <c:pt idx="2231">
                  <c:v>922.18</c:v>
                </c:pt>
                <c:pt idx="2232">
                  <c:v>922.43</c:v>
                </c:pt>
                <c:pt idx="2233">
                  <c:v>922.68</c:v>
                </c:pt>
                <c:pt idx="2234">
                  <c:v>922.92</c:v>
                </c:pt>
                <c:pt idx="2235">
                  <c:v>923.17</c:v>
                </c:pt>
                <c:pt idx="2236">
                  <c:v>923.42</c:v>
                </c:pt>
                <c:pt idx="2237">
                  <c:v>923.66</c:v>
                </c:pt>
                <c:pt idx="2238">
                  <c:v>923.91</c:v>
                </c:pt>
                <c:pt idx="2239">
                  <c:v>924.16</c:v>
                </c:pt>
                <c:pt idx="2240">
                  <c:v>924.4</c:v>
                </c:pt>
                <c:pt idx="2241">
                  <c:v>924.65</c:v>
                </c:pt>
                <c:pt idx="2242">
                  <c:v>924.89</c:v>
                </c:pt>
                <c:pt idx="2243">
                  <c:v>925.14</c:v>
                </c:pt>
                <c:pt idx="2244">
                  <c:v>925.39</c:v>
                </c:pt>
                <c:pt idx="2245">
                  <c:v>925.63</c:v>
                </c:pt>
                <c:pt idx="2246">
                  <c:v>925.88</c:v>
                </c:pt>
                <c:pt idx="2247">
                  <c:v>926.13</c:v>
                </c:pt>
                <c:pt idx="2248">
                  <c:v>926.37</c:v>
                </c:pt>
                <c:pt idx="2249">
                  <c:v>926.62</c:v>
                </c:pt>
                <c:pt idx="2250">
                  <c:v>926.87</c:v>
                </c:pt>
                <c:pt idx="2251">
                  <c:v>927.11</c:v>
                </c:pt>
                <c:pt idx="2252">
                  <c:v>927.36</c:v>
                </c:pt>
                <c:pt idx="2253">
                  <c:v>927.6</c:v>
                </c:pt>
                <c:pt idx="2254">
                  <c:v>927.85</c:v>
                </c:pt>
                <c:pt idx="2255">
                  <c:v>928.1</c:v>
                </c:pt>
                <c:pt idx="2256">
                  <c:v>928.34</c:v>
                </c:pt>
                <c:pt idx="2257">
                  <c:v>928.59</c:v>
                </c:pt>
                <c:pt idx="2258">
                  <c:v>928.84</c:v>
                </c:pt>
                <c:pt idx="2259">
                  <c:v>929.08</c:v>
                </c:pt>
                <c:pt idx="2260">
                  <c:v>929.33</c:v>
                </c:pt>
                <c:pt idx="2261">
                  <c:v>929.57</c:v>
                </c:pt>
                <c:pt idx="2262">
                  <c:v>929.82</c:v>
                </c:pt>
                <c:pt idx="2263">
                  <c:v>930.07</c:v>
                </c:pt>
                <c:pt idx="2264">
                  <c:v>930.31</c:v>
                </c:pt>
                <c:pt idx="2265">
                  <c:v>930.56</c:v>
                </c:pt>
                <c:pt idx="2266">
                  <c:v>930.8</c:v>
                </c:pt>
                <c:pt idx="2267">
                  <c:v>931.05</c:v>
                </c:pt>
                <c:pt idx="2268">
                  <c:v>931.3</c:v>
                </c:pt>
                <c:pt idx="2269">
                  <c:v>931.54</c:v>
                </c:pt>
                <c:pt idx="2270">
                  <c:v>931.79</c:v>
                </c:pt>
                <c:pt idx="2271">
                  <c:v>932.04</c:v>
                </c:pt>
                <c:pt idx="2272">
                  <c:v>932.28</c:v>
                </c:pt>
                <c:pt idx="2273">
                  <c:v>932.53</c:v>
                </c:pt>
                <c:pt idx="2274">
                  <c:v>932.77</c:v>
                </c:pt>
                <c:pt idx="2275">
                  <c:v>933.02</c:v>
                </c:pt>
                <c:pt idx="2276">
                  <c:v>933.27</c:v>
                </c:pt>
                <c:pt idx="2277">
                  <c:v>933.51</c:v>
                </c:pt>
                <c:pt idx="2278">
                  <c:v>933.76</c:v>
                </c:pt>
                <c:pt idx="2279">
                  <c:v>934</c:v>
                </c:pt>
                <c:pt idx="2280">
                  <c:v>934.25</c:v>
                </c:pt>
                <c:pt idx="2281">
                  <c:v>934.5</c:v>
                </c:pt>
                <c:pt idx="2282">
                  <c:v>934.74</c:v>
                </c:pt>
                <c:pt idx="2283">
                  <c:v>934.99</c:v>
                </c:pt>
                <c:pt idx="2284">
                  <c:v>935.23</c:v>
                </c:pt>
                <c:pt idx="2285">
                  <c:v>935.48</c:v>
                </c:pt>
                <c:pt idx="2286">
                  <c:v>935.73</c:v>
                </c:pt>
                <c:pt idx="2287">
                  <c:v>935.97</c:v>
                </c:pt>
                <c:pt idx="2288">
                  <c:v>936.22</c:v>
                </c:pt>
                <c:pt idx="2289">
                  <c:v>936.46</c:v>
                </c:pt>
                <c:pt idx="2290">
                  <c:v>936.71</c:v>
                </c:pt>
                <c:pt idx="2291">
                  <c:v>936.96</c:v>
                </c:pt>
                <c:pt idx="2292">
                  <c:v>937.2</c:v>
                </c:pt>
                <c:pt idx="2293">
                  <c:v>937.45</c:v>
                </c:pt>
                <c:pt idx="2294">
                  <c:v>937.69</c:v>
                </c:pt>
                <c:pt idx="2295">
                  <c:v>937.94</c:v>
                </c:pt>
                <c:pt idx="2296">
                  <c:v>938.18</c:v>
                </c:pt>
                <c:pt idx="2297">
                  <c:v>938.43</c:v>
                </c:pt>
                <c:pt idx="2298">
                  <c:v>938.68</c:v>
                </c:pt>
                <c:pt idx="2299">
                  <c:v>938.92</c:v>
                </c:pt>
                <c:pt idx="2300">
                  <c:v>939.17</c:v>
                </c:pt>
                <c:pt idx="2301">
                  <c:v>939.41</c:v>
                </c:pt>
                <c:pt idx="2302">
                  <c:v>939.66</c:v>
                </c:pt>
                <c:pt idx="2303">
                  <c:v>939.91</c:v>
                </c:pt>
                <c:pt idx="2304">
                  <c:v>940.15</c:v>
                </c:pt>
                <c:pt idx="2305">
                  <c:v>940.4</c:v>
                </c:pt>
                <c:pt idx="2306">
                  <c:v>940.64</c:v>
                </c:pt>
                <c:pt idx="2307">
                  <c:v>940.89</c:v>
                </c:pt>
                <c:pt idx="2308">
                  <c:v>941.13</c:v>
                </c:pt>
                <c:pt idx="2309">
                  <c:v>941.38</c:v>
                </c:pt>
                <c:pt idx="2310">
                  <c:v>941.63</c:v>
                </c:pt>
                <c:pt idx="2311">
                  <c:v>941.87</c:v>
                </c:pt>
                <c:pt idx="2312">
                  <c:v>942.12</c:v>
                </c:pt>
                <c:pt idx="2313">
                  <c:v>942.36</c:v>
                </c:pt>
                <c:pt idx="2314">
                  <c:v>942.61</c:v>
                </c:pt>
                <c:pt idx="2315">
                  <c:v>942.85</c:v>
                </c:pt>
                <c:pt idx="2316">
                  <c:v>943.1</c:v>
                </c:pt>
                <c:pt idx="2317">
                  <c:v>943.35</c:v>
                </c:pt>
                <c:pt idx="2318">
                  <c:v>943.59</c:v>
                </c:pt>
                <c:pt idx="2319">
                  <c:v>943.84</c:v>
                </c:pt>
                <c:pt idx="2320">
                  <c:v>944.08</c:v>
                </c:pt>
                <c:pt idx="2321">
                  <c:v>944.33</c:v>
                </c:pt>
                <c:pt idx="2322">
                  <c:v>944.57</c:v>
                </c:pt>
                <c:pt idx="2323">
                  <c:v>944.82</c:v>
                </c:pt>
                <c:pt idx="2324">
                  <c:v>945.06</c:v>
                </c:pt>
                <c:pt idx="2325">
                  <c:v>945.31</c:v>
                </c:pt>
                <c:pt idx="2326">
                  <c:v>945.56</c:v>
                </c:pt>
                <c:pt idx="2327">
                  <c:v>945.8</c:v>
                </c:pt>
                <c:pt idx="2328">
                  <c:v>946.05</c:v>
                </c:pt>
                <c:pt idx="2329">
                  <c:v>946.29</c:v>
                </c:pt>
                <c:pt idx="2330">
                  <c:v>946.54</c:v>
                </c:pt>
                <c:pt idx="2331">
                  <c:v>946.78</c:v>
                </c:pt>
                <c:pt idx="2332">
                  <c:v>947.03</c:v>
                </c:pt>
                <c:pt idx="2333">
                  <c:v>947.27</c:v>
                </c:pt>
                <c:pt idx="2334">
                  <c:v>947.52</c:v>
                </c:pt>
                <c:pt idx="2335">
                  <c:v>947.77</c:v>
                </c:pt>
                <c:pt idx="2336">
                  <c:v>948.01</c:v>
                </c:pt>
                <c:pt idx="2337">
                  <c:v>948.26</c:v>
                </c:pt>
                <c:pt idx="2338">
                  <c:v>948.5</c:v>
                </c:pt>
                <c:pt idx="2339">
                  <c:v>948.75</c:v>
                </c:pt>
                <c:pt idx="2340">
                  <c:v>948.99</c:v>
                </c:pt>
                <c:pt idx="2341">
                  <c:v>949.24</c:v>
                </c:pt>
                <c:pt idx="2342">
                  <c:v>949.48</c:v>
                </c:pt>
                <c:pt idx="2343">
                  <c:v>949.73</c:v>
                </c:pt>
                <c:pt idx="2344">
                  <c:v>949.97</c:v>
                </c:pt>
                <c:pt idx="2345">
                  <c:v>950.22</c:v>
                </c:pt>
                <c:pt idx="2346">
                  <c:v>950.47</c:v>
                </c:pt>
                <c:pt idx="2347">
                  <c:v>950.71</c:v>
                </c:pt>
                <c:pt idx="2348">
                  <c:v>950.96</c:v>
                </c:pt>
                <c:pt idx="2349">
                  <c:v>951.2</c:v>
                </c:pt>
                <c:pt idx="2350">
                  <c:v>951.45</c:v>
                </c:pt>
                <c:pt idx="2351">
                  <c:v>951.69</c:v>
                </c:pt>
                <c:pt idx="2352">
                  <c:v>951.94</c:v>
                </c:pt>
                <c:pt idx="2353">
                  <c:v>952.18</c:v>
                </c:pt>
                <c:pt idx="2354">
                  <c:v>952.43</c:v>
                </c:pt>
                <c:pt idx="2355">
                  <c:v>952.67</c:v>
                </c:pt>
                <c:pt idx="2356">
                  <c:v>952.92</c:v>
                </c:pt>
                <c:pt idx="2357">
                  <c:v>953.16</c:v>
                </c:pt>
                <c:pt idx="2358">
                  <c:v>953.41</c:v>
                </c:pt>
                <c:pt idx="2359">
                  <c:v>953.65</c:v>
                </c:pt>
                <c:pt idx="2360">
                  <c:v>953.9</c:v>
                </c:pt>
                <c:pt idx="2361">
                  <c:v>954.14</c:v>
                </c:pt>
                <c:pt idx="2362">
                  <c:v>954.39</c:v>
                </c:pt>
                <c:pt idx="2363">
                  <c:v>954.64</c:v>
                </c:pt>
                <c:pt idx="2364">
                  <c:v>954.88</c:v>
                </c:pt>
                <c:pt idx="2365">
                  <c:v>955.13</c:v>
                </c:pt>
                <c:pt idx="2366">
                  <c:v>955.37</c:v>
                </c:pt>
                <c:pt idx="2367">
                  <c:v>955.62</c:v>
                </c:pt>
                <c:pt idx="2368">
                  <c:v>955.86</c:v>
                </c:pt>
                <c:pt idx="2369">
                  <c:v>956.11</c:v>
                </c:pt>
                <c:pt idx="2370">
                  <c:v>956.35</c:v>
                </c:pt>
                <c:pt idx="2371">
                  <c:v>956.6</c:v>
                </c:pt>
                <c:pt idx="2372">
                  <c:v>956.84</c:v>
                </c:pt>
                <c:pt idx="2373">
                  <c:v>957.09</c:v>
                </c:pt>
                <c:pt idx="2374">
                  <c:v>957.33</c:v>
                </c:pt>
                <c:pt idx="2375">
                  <c:v>957.58</c:v>
                </c:pt>
                <c:pt idx="2376">
                  <c:v>957.82</c:v>
                </c:pt>
                <c:pt idx="2377">
                  <c:v>958.07</c:v>
                </c:pt>
                <c:pt idx="2378">
                  <c:v>958.31</c:v>
                </c:pt>
                <c:pt idx="2379">
                  <c:v>958.56</c:v>
                </c:pt>
                <c:pt idx="2380">
                  <c:v>958.8</c:v>
                </c:pt>
                <c:pt idx="2381">
                  <c:v>959.05</c:v>
                </c:pt>
                <c:pt idx="2382">
                  <c:v>959.29</c:v>
                </c:pt>
                <c:pt idx="2383">
                  <c:v>959.54</c:v>
                </c:pt>
                <c:pt idx="2384">
                  <c:v>959.78</c:v>
                </c:pt>
                <c:pt idx="2385">
                  <c:v>960.03</c:v>
                </c:pt>
                <c:pt idx="2386">
                  <c:v>960.27</c:v>
                </c:pt>
                <c:pt idx="2387">
                  <c:v>960.52</c:v>
                </c:pt>
                <c:pt idx="2388">
                  <c:v>960.76</c:v>
                </c:pt>
                <c:pt idx="2389">
                  <c:v>961.01</c:v>
                </c:pt>
                <c:pt idx="2390">
                  <c:v>961.25</c:v>
                </c:pt>
                <c:pt idx="2391">
                  <c:v>961.5</c:v>
                </c:pt>
                <c:pt idx="2392">
                  <c:v>961.74</c:v>
                </c:pt>
                <c:pt idx="2393">
                  <c:v>961.99</c:v>
                </c:pt>
                <c:pt idx="2394">
                  <c:v>962.23</c:v>
                </c:pt>
                <c:pt idx="2395">
                  <c:v>962.48</c:v>
                </c:pt>
                <c:pt idx="2396">
                  <c:v>962.72</c:v>
                </c:pt>
                <c:pt idx="2397">
                  <c:v>962.97</c:v>
                </c:pt>
                <c:pt idx="2398">
                  <c:v>963.21</c:v>
                </c:pt>
                <c:pt idx="2399">
                  <c:v>963.46</c:v>
                </c:pt>
                <c:pt idx="2400">
                  <c:v>963.7</c:v>
                </c:pt>
                <c:pt idx="2401">
                  <c:v>963.95</c:v>
                </c:pt>
                <c:pt idx="2402">
                  <c:v>964.19</c:v>
                </c:pt>
                <c:pt idx="2403">
                  <c:v>964.44</c:v>
                </c:pt>
                <c:pt idx="2404">
                  <c:v>964.68</c:v>
                </c:pt>
                <c:pt idx="2405">
                  <c:v>964.93</c:v>
                </c:pt>
                <c:pt idx="2406">
                  <c:v>965.17</c:v>
                </c:pt>
                <c:pt idx="2407">
                  <c:v>965.42</c:v>
                </c:pt>
                <c:pt idx="2408">
                  <c:v>965.66</c:v>
                </c:pt>
                <c:pt idx="2409">
                  <c:v>965.9</c:v>
                </c:pt>
                <c:pt idx="2410">
                  <c:v>966.15</c:v>
                </c:pt>
                <c:pt idx="2411">
                  <c:v>966.39</c:v>
                </c:pt>
                <c:pt idx="2412">
                  <c:v>966.64</c:v>
                </c:pt>
                <c:pt idx="2413">
                  <c:v>966.88</c:v>
                </c:pt>
                <c:pt idx="2414">
                  <c:v>967.13</c:v>
                </c:pt>
                <c:pt idx="2415">
                  <c:v>967.37</c:v>
                </c:pt>
                <c:pt idx="2416">
                  <c:v>967.62</c:v>
                </c:pt>
                <c:pt idx="2417">
                  <c:v>967.86</c:v>
                </c:pt>
                <c:pt idx="2418">
                  <c:v>968.11</c:v>
                </c:pt>
                <c:pt idx="2419">
                  <c:v>968.35</c:v>
                </c:pt>
                <c:pt idx="2420">
                  <c:v>968.6</c:v>
                </c:pt>
                <c:pt idx="2421">
                  <c:v>968.84</c:v>
                </c:pt>
                <c:pt idx="2422">
                  <c:v>969.09</c:v>
                </c:pt>
                <c:pt idx="2423">
                  <c:v>969.33</c:v>
                </c:pt>
                <c:pt idx="2424">
                  <c:v>969.58</c:v>
                </c:pt>
                <c:pt idx="2425">
                  <c:v>969.82</c:v>
                </c:pt>
                <c:pt idx="2426">
                  <c:v>970.06</c:v>
                </c:pt>
                <c:pt idx="2427">
                  <c:v>970.31</c:v>
                </c:pt>
                <c:pt idx="2428">
                  <c:v>970.55</c:v>
                </c:pt>
                <c:pt idx="2429">
                  <c:v>970.8</c:v>
                </c:pt>
                <c:pt idx="2430">
                  <c:v>971.04</c:v>
                </c:pt>
                <c:pt idx="2431">
                  <c:v>971.29</c:v>
                </c:pt>
                <c:pt idx="2432">
                  <c:v>971.53</c:v>
                </c:pt>
                <c:pt idx="2433">
                  <c:v>971.78</c:v>
                </c:pt>
                <c:pt idx="2434">
                  <c:v>972.02</c:v>
                </c:pt>
                <c:pt idx="2435">
                  <c:v>972.27</c:v>
                </c:pt>
                <c:pt idx="2436">
                  <c:v>972.51</c:v>
                </c:pt>
                <c:pt idx="2437">
                  <c:v>972.75</c:v>
                </c:pt>
                <c:pt idx="2438">
                  <c:v>973</c:v>
                </c:pt>
                <c:pt idx="2439">
                  <c:v>973.24</c:v>
                </c:pt>
                <c:pt idx="2440">
                  <c:v>973.49</c:v>
                </c:pt>
                <c:pt idx="2441">
                  <c:v>973.73</c:v>
                </c:pt>
                <c:pt idx="2442">
                  <c:v>973.98</c:v>
                </c:pt>
                <c:pt idx="2443">
                  <c:v>974.22</c:v>
                </c:pt>
                <c:pt idx="2444">
                  <c:v>974.47</c:v>
                </c:pt>
                <c:pt idx="2445">
                  <c:v>974.71</c:v>
                </c:pt>
                <c:pt idx="2446">
                  <c:v>974.95</c:v>
                </c:pt>
                <c:pt idx="2447">
                  <c:v>975.2</c:v>
                </c:pt>
                <c:pt idx="2448">
                  <c:v>975.44</c:v>
                </c:pt>
                <c:pt idx="2449">
                  <c:v>975.69</c:v>
                </c:pt>
                <c:pt idx="2450">
                  <c:v>975.93</c:v>
                </c:pt>
                <c:pt idx="2451">
                  <c:v>976.18</c:v>
                </c:pt>
                <c:pt idx="2452">
                  <c:v>976.42</c:v>
                </c:pt>
                <c:pt idx="2453">
                  <c:v>976.67</c:v>
                </c:pt>
                <c:pt idx="2454">
                  <c:v>976.91</c:v>
                </c:pt>
                <c:pt idx="2455">
                  <c:v>977.15</c:v>
                </c:pt>
                <c:pt idx="2456">
                  <c:v>977.4</c:v>
                </c:pt>
                <c:pt idx="2457">
                  <c:v>977.64</c:v>
                </c:pt>
                <c:pt idx="2458">
                  <c:v>977.89</c:v>
                </c:pt>
                <c:pt idx="2459">
                  <c:v>978.13</c:v>
                </c:pt>
                <c:pt idx="2460">
                  <c:v>978.38</c:v>
                </c:pt>
                <c:pt idx="2461">
                  <c:v>978.62</c:v>
                </c:pt>
                <c:pt idx="2462">
                  <c:v>978.86</c:v>
                </c:pt>
                <c:pt idx="2463">
                  <c:v>979.11</c:v>
                </c:pt>
                <c:pt idx="2464">
                  <c:v>979.35</c:v>
                </c:pt>
                <c:pt idx="2465">
                  <c:v>979.6</c:v>
                </c:pt>
                <c:pt idx="2466">
                  <c:v>979.84</c:v>
                </c:pt>
                <c:pt idx="2467">
                  <c:v>980.08</c:v>
                </c:pt>
                <c:pt idx="2468">
                  <c:v>980.33</c:v>
                </c:pt>
                <c:pt idx="2469">
                  <c:v>980.57</c:v>
                </c:pt>
                <c:pt idx="2470">
                  <c:v>980.82</c:v>
                </c:pt>
                <c:pt idx="2471">
                  <c:v>981.06</c:v>
                </c:pt>
                <c:pt idx="2472">
                  <c:v>981.31</c:v>
                </c:pt>
                <c:pt idx="2473">
                  <c:v>981.55</c:v>
                </c:pt>
                <c:pt idx="2474">
                  <c:v>981.79</c:v>
                </c:pt>
                <c:pt idx="2475">
                  <c:v>982.04</c:v>
                </c:pt>
                <c:pt idx="2476">
                  <c:v>982.28</c:v>
                </c:pt>
                <c:pt idx="2477">
                  <c:v>982.53</c:v>
                </c:pt>
                <c:pt idx="2478">
                  <c:v>982.77</c:v>
                </c:pt>
                <c:pt idx="2479">
                  <c:v>983.01</c:v>
                </c:pt>
                <c:pt idx="2480">
                  <c:v>983.26</c:v>
                </c:pt>
                <c:pt idx="2481">
                  <c:v>983.5</c:v>
                </c:pt>
                <c:pt idx="2482">
                  <c:v>983.75</c:v>
                </c:pt>
                <c:pt idx="2483">
                  <c:v>983.99</c:v>
                </c:pt>
                <c:pt idx="2484">
                  <c:v>984.23</c:v>
                </c:pt>
                <c:pt idx="2485">
                  <c:v>984.48</c:v>
                </c:pt>
                <c:pt idx="2486">
                  <c:v>984.72</c:v>
                </c:pt>
                <c:pt idx="2487">
                  <c:v>984.97</c:v>
                </c:pt>
                <c:pt idx="2488">
                  <c:v>985.21</c:v>
                </c:pt>
                <c:pt idx="2489">
                  <c:v>985.45</c:v>
                </c:pt>
                <c:pt idx="2490">
                  <c:v>985.7</c:v>
                </c:pt>
                <c:pt idx="2491">
                  <c:v>985.94</c:v>
                </c:pt>
                <c:pt idx="2492">
                  <c:v>986.19</c:v>
                </c:pt>
                <c:pt idx="2493">
                  <c:v>986.43</c:v>
                </c:pt>
                <c:pt idx="2494">
                  <c:v>986.67</c:v>
                </c:pt>
                <c:pt idx="2495">
                  <c:v>986.92</c:v>
                </c:pt>
                <c:pt idx="2496">
                  <c:v>987.16</c:v>
                </c:pt>
                <c:pt idx="2497">
                  <c:v>987.41</c:v>
                </c:pt>
                <c:pt idx="2498">
                  <c:v>987.65</c:v>
                </c:pt>
                <c:pt idx="2499">
                  <c:v>987.89</c:v>
                </c:pt>
                <c:pt idx="2500">
                  <c:v>988.14</c:v>
                </c:pt>
                <c:pt idx="2501">
                  <c:v>988.38</c:v>
                </c:pt>
                <c:pt idx="2502">
                  <c:v>988.63</c:v>
                </c:pt>
                <c:pt idx="2503">
                  <c:v>988.87</c:v>
                </c:pt>
                <c:pt idx="2504">
                  <c:v>989.11</c:v>
                </c:pt>
                <c:pt idx="2505">
                  <c:v>989.36</c:v>
                </c:pt>
                <c:pt idx="2506">
                  <c:v>989.6</c:v>
                </c:pt>
                <c:pt idx="2507">
                  <c:v>989.85</c:v>
                </c:pt>
                <c:pt idx="2508">
                  <c:v>990.09</c:v>
                </c:pt>
                <c:pt idx="2509">
                  <c:v>990.33</c:v>
                </c:pt>
                <c:pt idx="2510">
                  <c:v>990.58</c:v>
                </c:pt>
                <c:pt idx="2511">
                  <c:v>990.82</c:v>
                </c:pt>
                <c:pt idx="2512">
                  <c:v>991.06</c:v>
                </c:pt>
                <c:pt idx="2513">
                  <c:v>991.31</c:v>
                </c:pt>
                <c:pt idx="2514">
                  <c:v>991.55</c:v>
                </c:pt>
                <c:pt idx="2515">
                  <c:v>991.8</c:v>
                </c:pt>
                <c:pt idx="2516">
                  <c:v>992.04</c:v>
                </c:pt>
                <c:pt idx="2517">
                  <c:v>992.28</c:v>
                </c:pt>
                <c:pt idx="2518">
                  <c:v>992.53</c:v>
                </c:pt>
                <c:pt idx="2519">
                  <c:v>992.77</c:v>
                </c:pt>
                <c:pt idx="2520">
                  <c:v>993.01</c:v>
                </c:pt>
                <c:pt idx="2521">
                  <c:v>993.26</c:v>
                </c:pt>
                <c:pt idx="2522">
                  <c:v>993.5</c:v>
                </c:pt>
                <c:pt idx="2523">
                  <c:v>993.74</c:v>
                </c:pt>
                <c:pt idx="2524">
                  <c:v>993.99</c:v>
                </c:pt>
                <c:pt idx="2525">
                  <c:v>994.23</c:v>
                </c:pt>
                <c:pt idx="2526">
                  <c:v>994.48</c:v>
                </c:pt>
                <c:pt idx="2527">
                  <c:v>994.72</c:v>
                </c:pt>
                <c:pt idx="2528">
                  <c:v>994.96</c:v>
                </c:pt>
                <c:pt idx="2529">
                  <c:v>995.21</c:v>
                </c:pt>
                <c:pt idx="2530">
                  <c:v>995.45</c:v>
                </c:pt>
                <c:pt idx="2531">
                  <c:v>995.69</c:v>
                </c:pt>
                <c:pt idx="2532">
                  <c:v>995.94</c:v>
                </c:pt>
                <c:pt idx="2533">
                  <c:v>996.18</c:v>
                </c:pt>
                <c:pt idx="2534">
                  <c:v>996.42</c:v>
                </c:pt>
                <c:pt idx="2535">
                  <c:v>996.67</c:v>
                </c:pt>
                <c:pt idx="2536">
                  <c:v>996.91</c:v>
                </c:pt>
                <c:pt idx="2537">
                  <c:v>997.16</c:v>
                </c:pt>
                <c:pt idx="2538">
                  <c:v>997.4</c:v>
                </c:pt>
                <c:pt idx="2539">
                  <c:v>997.64</c:v>
                </c:pt>
                <c:pt idx="2540">
                  <c:v>997.89</c:v>
                </c:pt>
                <c:pt idx="2541">
                  <c:v>998.13</c:v>
                </c:pt>
                <c:pt idx="2542">
                  <c:v>998.37</c:v>
                </c:pt>
                <c:pt idx="2543">
                  <c:v>998.62</c:v>
                </c:pt>
                <c:pt idx="2544">
                  <c:v>998.86</c:v>
                </c:pt>
                <c:pt idx="2545">
                  <c:v>999.1</c:v>
                </c:pt>
                <c:pt idx="2546">
                  <c:v>999.35</c:v>
                </c:pt>
                <c:pt idx="2547">
                  <c:v>999.59</c:v>
                </c:pt>
                <c:pt idx="2548">
                  <c:v>999.83</c:v>
                </c:pt>
                <c:pt idx="2549">
                  <c:v>1000.08</c:v>
                </c:pt>
                <c:pt idx="2550">
                  <c:v>1000.32</c:v>
                </c:pt>
                <c:pt idx="2551">
                  <c:v>1000.56</c:v>
                </c:pt>
                <c:pt idx="2552">
                  <c:v>1000.81</c:v>
                </c:pt>
                <c:pt idx="2553">
                  <c:v>1001.05</c:v>
                </c:pt>
                <c:pt idx="2554">
                  <c:v>1001.29</c:v>
                </c:pt>
                <c:pt idx="2555">
                  <c:v>1001.54</c:v>
                </c:pt>
                <c:pt idx="2556">
                  <c:v>1001.78</c:v>
                </c:pt>
                <c:pt idx="2557">
                  <c:v>1002.02</c:v>
                </c:pt>
                <c:pt idx="2558">
                  <c:v>1002.27</c:v>
                </c:pt>
                <c:pt idx="2559">
                  <c:v>1002.51</c:v>
                </c:pt>
                <c:pt idx="2560">
                  <c:v>1002.75</c:v>
                </c:pt>
                <c:pt idx="2561">
                  <c:v>1003</c:v>
                </c:pt>
                <c:pt idx="2562">
                  <c:v>1003.24</c:v>
                </c:pt>
                <c:pt idx="2563">
                  <c:v>1003.48</c:v>
                </c:pt>
                <c:pt idx="2564">
                  <c:v>1003.73</c:v>
                </c:pt>
                <c:pt idx="2565">
                  <c:v>1003.97</c:v>
                </c:pt>
                <c:pt idx="2566">
                  <c:v>1004.21</c:v>
                </c:pt>
                <c:pt idx="2567">
                  <c:v>1004.46</c:v>
                </c:pt>
                <c:pt idx="2568">
                  <c:v>1004.7</c:v>
                </c:pt>
                <c:pt idx="2569">
                  <c:v>1004.94</c:v>
                </c:pt>
                <c:pt idx="2570">
                  <c:v>1005.19</c:v>
                </c:pt>
                <c:pt idx="2571">
                  <c:v>1005.43</c:v>
                </c:pt>
                <c:pt idx="2572">
                  <c:v>1005.67</c:v>
                </c:pt>
                <c:pt idx="2573">
                  <c:v>1005.92</c:v>
                </c:pt>
                <c:pt idx="2574">
                  <c:v>1006.16</c:v>
                </c:pt>
                <c:pt idx="2575">
                  <c:v>1006.4</c:v>
                </c:pt>
                <c:pt idx="2576">
                  <c:v>1006.64</c:v>
                </c:pt>
                <c:pt idx="2577">
                  <c:v>1006.89</c:v>
                </c:pt>
                <c:pt idx="2578">
                  <c:v>1007.13</c:v>
                </c:pt>
                <c:pt idx="2579">
                  <c:v>1007.37</c:v>
                </c:pt>
                <c:pt idx="2580">
                  <c:v>1007.62</c:v>
                </c:pt>
                <c:pt idx="2581">
                  <c:v>1007.86</c:v>
                </c:pt>
                <c:pt idx="2582">
                  <c:v>1008.1</c:v>
                </c:pt>
                <c:pt idx="2583">
                  <c:v>1008.35</c:v>
                </c:pt>
                <c:pt idx="2584">
                  <c:v>1008.59</c:v>
                </c:pt>
                <c:pt idx="2585">
                  <c:v>1008.83</c:v>
                </c:pt>
                <c:pt idx="2586">
                  <c:v>1009.08</c:v>
                </c:pt>
                <c:pt idx="2587">
                  <c:v>1009.32</c:v>
                </c:pt>
                <c:pt idx="2588">
                  <c:v>1009.56</c:v>
                </c:pt>
                <c:pt idx="2589">
                  <c:v>1009.8</c:v>
                </c:pt>
                <c:pt idx="2590">
                  <c:v>1010.05</c:v>
                </c:pt>
                <c:pt idx="2591">
                  <c:v>1010.29</c:v>
                </c:pt>
                <c:pt idx="2592">
                  <c:v>1010.53</c:v>
                </c:pt>
                <c:pt idx="2593">
                  <c:v>1010.78</c:v>
                </c:pt>
                <c:pt idx="2594">
                  <c:v>1011.02</c:v>
                </c:pt>
                <c:pt idx="2595">
                  <c:v>1011.26</c:v>
                </c:pt>
                <c:pt idx="2596">
                  <c:v>1011.51</c:v>
                </c:pt>
                <c:pt idx="2597">
                  <c:v>1011.75</c:v>
                </c:pt>
                <c:pt idx="2598">
                  <c:v>1011.99</c:v>
                </c:pt>
                <c:pt idx="2599">
                  <c:v>1012.23</c:v>
                </c:pt>
                <c:pt idx="2600">
                  <c:v>1012.48</c:v>
                </c:pt>
                <c:pt idx="2601">
                  <c:v>1012.72</c:v>
                </c:pt>
                <c:pt idx="2602">
                  <c:v>1012.96</c:v>
                </c:pt>
                <c:pt idx="2603">
                  <c:v>1013.21</c:v>
                </c:pt>
                <c:pt idx="2604">
                  <c:v>1013.45</c:v>
                </c:pt>
                <c:pt idx="2605">
                  <c:v>1013.69</c:v>
                </c:pt>
                <c:pt idx="2606">
                  <c:v>1013.93</c:v>
                </c:pt>
                <c:pt idx="2607">
                  <c:v>1014.18</c:v>
                </c:pt>
                <c:pt idx="2608">
                  <c:v>1014.42</c:v>
                </c:pt>
                <c:pt idx="2609">
                  <c:v>1014.66</c:v>
                </c:pt>
                <c:pt idx="2610">
                  <c:v>1014.91</c:v>
                </c:pt>
                <c:pt idx="2611">
                  <c:v>1015.15</c:v>
                </c:pt>
                <c:pt idx="2612">
                  <c:v>1015.39</c:v>
                </c:pt>
                <c:pt idx="2613">
                  <c:v>1015.63</c:v>
                </c:pt>
                <c:pt idx="2614">
                  <c:v>1015.88</c:v>
                </c:pt>
                <c:pt idx="2615">
                  <c:v>1016.12</c:v>
                </c:pt>
                <c:pt idx="2616">
                  <c:v>1016.36</c:v>
                </c:pt>
                <c:pt idx="2617">
                  <c:v>1016.61</c:v>
                </c:pt>
                <c:pt idx="2618">
                  <c:v>1016.85</c:v>
                </c:pt>
                <c:pt idx="2619">
                  <c:v>1017.09</c:v>
                </c:pt>
                <c:pt idx="2620">
                  <c:v>1017.33</c:v>
                </c:pt>
                <c:pt idx="2621">
                  <c:v>1017.58</c:v>
                </c:pt>
                <c:pt idx="2622">
                  <c:v>1017.82</c:v>
                </c:pt>
                <c:pt idx="2623">
                  <c:v>1018.06</c:v>
                </c:pt>
                <c:pt idx="2624">
                  <c:v>1018.3</c:v>
                </c:pt>
                <c:pt idx="2625">
                  <c:v>1018.55</c:v>
                </c:pt>
                <c:pt idx="2626">
                  <c:v>1018.79</c:v>
                </c:pt>
                <c:pt idx="2627">
                  <c:v>1019.03</c:v>
                </c:pt>
                <c:pt idx="2628">
                  <c:v>1019.27</c:v>
                </c:pt>
                <c:pt idx="2629">
                  <c:v>1019.52</c:v>
                </c:pt>
                <c:pt idx="2630">
                  <c:v>1019.76</c:v>
                </c:pt>
                <c:pt idx="2631">
                  <c:v>1020</c:v>
                </c:pt>
                <c:pt idx="2632">
                  <c:v>1020.25</c:v>
                </c:pt>
                <c:pt idx="2633">
                  <c:v>1020.49</c:v>
                </c:pt>
                <c:pt idx="2634">
                  <c:v>1020.73</c:v>
                </c:pt>
                <c:pt idx="2635">
                  <c:v>1020.97</c:v>
                </c:pt>
                <c:pt idx="2636">
                  <c:v>1021.22</c:v>
                </c:pt>
                <c:pt idx="2637">
                  <c:v>1021.46</c:v>
                </c:pt>
                <c:pt idx="2638">
                  <c:v>1021.7</c:v>
                </c:pt>
                <c:pt idx="2639">
                  <c:v>1021.94</c:v>
                </c:pt>
                <c:pt idx="2640">
                  <c:v>1022.19</c:v>
                </c:pt>
                <c:pt idx="2641">
                  <c:v>1022.43</c:v>
                </c:pt>
                <c:pt idx="2642">
                  <c:v>1022.67</c:v>
                </c:pt>
                <c:pt idx="2643">
                  <c:v>1022.91</c:v>
                </c:pt>
                <c:pt idx="2644">
                  <c:v>1023.16</c:v>
                </c:pt>
                <c:pt idx="2645">
                  <c:v>1023.4</c:v>
                </c:pt>
                <c:pt idx="2646">
                  <c:v>1023.64</c:v>
                </c:pt>
                <c:pt idx="2647">
                  <c:v>1023.88</c:v>
                </c:pt>
                <c:pt idx="2648">
                  <c:v>1024.1300000000001</c:v>
                </c:pt>
                <c:pt idx="2649">
                  <c:v>1024.3699999999999</c:v>
                </c:pt>
                <c:pt idx="2650">
                  <c:v>1024.6099999999999</c:v>
                </c:pt>
                <c:pt idx="2651">
                  <c:v>1024.8499999999999</c:v>
                </c:pt>
                <c:pt idx="2652">
                  <c:v>1025.0899999999999</c:v>
                </c:pt>
                <c:pt idx="2653">
                  <c:v>1025.3399999999999</c:v>
                </c:pt>
                <c:pt idx="2654">
                  <c:v>1025.58</c:v>
                </c:pt>
                <c:pt idx="2655">
                  <c:v>1025.82</c:v>
                </c:pt>
                <c:pt idx="2656">
                  <c:v>1026.06</c:v>
                </c:pt>
                <c:pt idx="2657">
                  <c:v>1026.31</c:v>
                </c:pt>
                <c:pt idx="2658">
                  <c:v>1026.55</c:v>
                </c:pt>
                <c:pt idx="2659">
                  <c:v>1026.79</c:v>
                </c:pt>
                <c:pt idx="2660">
                  <c:v>1027.03</c:v>
                </c:pt>
                <c:pt idx="2661">
                  <c:v>1027.28</c:v>
                </c:pt>
                <c:pt idx="2662">
                  <c:v>1027.52</c:v>
                </c:pt>
                <c:pt idx="2663">
                  <c:v>1027.76</c:v>
                </c:pt>
                <c:pt idx="2664">
                  <c:v>1028</c:v>
                </c:pt>
                <c:pt idx="2665">
                  <c:v>1028.25</c:v>
                </c:pt>
                <c:pt idx="2666">
                  <c:v>1028.49</c:v>
                </c:pt>
                <c:pt idx="2667">
                  <c:v>1028.73</c:v>
                </c:pt>
                <c:pt idx="2668">
                  <c:v>1028.97</c:v>
                </c:pt>
                <c:pt idx="2669">
                  <c:v>1029.21</c:v>
                </c:pt>
                <c:pt idx="2670">
                  <c:v>1029.46</c:v>
                </c:pt>
                <c:pt idx="2671">
                  <c:v>1029.7</c:v>
                </c:pt>
                <c:pt idx="2672">
                  <c:v>1029.94</c:v>
                </c:pt>
                <c:pt idx="2673">
                  <c:v>1030.18</c:v>
                </c:pt>
                <c:pt idx="2674">
                  <c:v>1030.42</c:v>
                </c:pt>
                <c:pt idx="2675">
                  <c:v>1030.67</c:v>
                </c:pt>
                <c:pt idx="2676">
                  <c:v>1030.9100000000001</c:v>
                </c:pt>
                <c:pt idx="2677">
                  <c:v>1031.1500000000001</c:v>
                </c:pt>
                <c:pt idx="2678">
                  <c:v>1031.3900000000001</c:v>
                </c:pt>
                <c:pt idx="2679">
                  <c:v>1031.6400000000001</c:v>
                </c:pt>
                <c:pt idx="2680">
                  <c:v>1031.8800000000001</c:v>
                </c:pt>
                <c:pt idx="2681">
                  <c:v>1032.1199999999999</c:v>
                </c:pt>
                <c:pt idx="2682">
                  <c:v>1032.3599999999999</c:v>
                </c:pt>
                <c:pt idx="2683">
                  <c:v>1032.5999999999999</c:v>
                </c:pt>
                <c:pt idx="2684">
                  <c:v>1032.8499999999999</c:v>
                </c:pt>
                <c:pt idx="2685">
                  <c:v>1033.0899999999999</c:v>
                </c:pt>
                <c:pt idx="2686">
                  <c:v>1033.33</c:v>
                </c:pt>
                <c:pt idx="2687">
                  <c:v>1033.57</c:v>
                </c:pt>
                <c:pt idx="2688">
                  <c:v>1033.81</c:v>
                </c:pt>
                <c:pt idx="2689">
                  <c:v>1034.06</c:v>
                </c:pt>
                <c:pt idx="2690">
                  <c:v>1034.3</c:v>
                </c:pt>
                <c:pt idx="2691">
                  <c:v>1034.54</c:v>
                </c:pt>
                <c:pt idx="2692">
                  <c:v>1034.78</c:v>
                </c:pt>
                <c:pt idx="2693">
                  <c:v>1035.02</c:v>
                </c:pt>
                <c:pt idx="2694">
                  <c:v>1035.27</c:v>
                </c:pt>
                <c:pt idx="2695">
                  <c:v>1035.51</c:v>
                </c:pt>
                <c:pt idx="2696">
                  <c:v>1035.75</c:v>
                </c:pt>
                <c:pt idx="2697">
                  <c:v>1035.99</c:v>
                </c:pt>
                <c:pt idx="2698">
                  <c:v>1036.23</c:v>
                </c:pt>
                <c:pt idx="2699">
                  <c:v>1036.48</c:v>
                </c:pt>
                <c:pt idx="2700">
                  <c:v>1036.72</c:v>
                </c:pt>
                <c:pt idx="2701">
                  <c:v>1036.96</c:v>
                </c:pt>
                <c:pt idx="2702">
                  <c:v>1037.2</c:v>
                </c:pt>
                <c:pt idx="2703">
                  <c:v>1037.44</c:v>
                </c:pt>
                <c:pt idx="2704">
                  <c:v>1037.69</c:v>
                </c:pt>
                <c:pt idx="2705">
                  <c:v>1037.93</c:v>
                </c:pt>
                <c:pt idx="2706">
                  <c:v>1038.17</c:v>
                </c:pt>
                <c:pt idx="2707">
                  <c:v>1038.4100000000001</c:v>
                </c:pt>
                <c:pt idx="2708">
                  <c:v>1038.6500000000001</c:v>
                </c:pt>
                <c:pt idx="2709">
                  <c:v>1038.8900000000001</c:v>
                </c:pt>
                <c:pt idx="2710">
                  <c:v>1039.1400000000001</c:v>
                </c:pt>
                <c:pt idx="2711">
                  <c:v>1039.3800000000001</c:v>
                </c:pt>
                <c:pt idx="2712">
                  <c:v>1039.6199999999999</c:v>
                </c:pt>
                <c:pt idx="2713">
                  <c:v>1039.8599999999999</c:v>
                </c:pt>
                <c:pt idx="2714">
                  <c:v>1040.0999999999999</c:v>
                </c:pt>
                <c:pt idx="2715">
                  <c:v>1040.3499999999999</c:v>
                </c:pt>
                <c:pt idx="2716">
                  <c:v>1040.5899999999999</c:v>
                </c:pt>
                <c:pt idx="2717">
                  <c:v>1040.83</c:v>
                </c:pt>
                <c:pt idx="2718">
                  <c:v>1041.07</c:v>
                </c:pt>
                <c:pt idx="2719">
                  <c:v>1041.31</c:v>
                </c:pt>
                <c:pt idx="2720">
                  <c:v>1041.55</c:v>
                </c:pt>
                <c:pt idx="2721">
                  <c:v>1041.8</c:v>
                </c:pt>
                <c:pt idx="2722">
                  <c:v>1042.04</c:v>
                </c:pt>
                <c:pt idx="2723">
                  <c:v>1042.28</c:v>
                </c:pt>
                <c:pt idx="2724">
                  <c:v>1042.52</c:v>
                </c:pt>
                <c:pt idx="2725">
                  <c:v>1042.76</c:v>
                </c:pt>
                <c:pt idx="2726">
                  <c:v>1043</c:v>
                </c:pt>
                <c:pt idx="2727">
                  <c:v>1043.25</c:v>
                </c:pt>
                <c:pt idx="2728">
                  <c:v>1043.49</c:v>
                </c:pt>
                <c:pt idx="2729">
                  <c:v>1043.73</c:v>
                </c:pt>
                <c:pt idx="2730">
                  <c:v>1043.97</c:v>
                </c:pt>
                <c:pt idx="2731">
                  <c:v>1044.21</c:v>
                </c:pt>
                <c:pt idx="2732">
                  <c:v>1044.45</c:v>
                </c:pt>
                <c:pt idx="2733">
                  <c:v>1044.7</c:v>
                </c:pt>
                <c:pt idx="2734">
                  <c:v>1044.94</c:v>
                </c:pt>
                <c:pt idx="2735">
                  <c:v>1045.18</c:v>
                </c:pt>
                <c:pt idx="2736">
                  <c:v>1045.42</c:v>
                </c:pt>
                <c:pt idx="2737">
                  <c:v>1045.6600000000001</c:v>
                </c:pt>
                <c:pt idx="2738">
                  <c:v>1045.9000000000001</c:v>
                </c:pt>
                <c:pt idx="2739">
                  <c:v>1046.1500000000001</c:v>
                </c:pt>
                <c:pt idx="2740">
                  <c:v>1046.3900000000001</c:v>
                </c:pt>
                <c:pt idx="2741">
                  <c:v>1046.6300000000001</c:v>
                </c:pt>
                <c:pt idx="2742">
                  <c:v>1046.8699999999999</c:v>
                </c:pt>
                <c:pt idx="2743">
                  <c:v>1047.1099999999999</c:v>
                </c:pt>
                <c:pt idx="2744">
                  <c:v>1047.3499999999999</c:v>
                </c:pt>
                <c:pt idx="2745">
                  <c:v>1047.5899999999999</c:v>
                </c:pt>
                <c:pt idx="2746">
                  <c:v>1047.8399999999999</c:v>
                </c:pt>
                <c:pt idx="2747">
                  <c:v>1048.08</c:v>
                </c:pt>
                <c:pt idx="2748">
                  <c:v>1048.32</c:v>
                </c:pt>
                <c:pt idx="2749">
                  <c:v>1048.56</c:v>
                </c:pt>
                <c:pt idx="2750">
                  <c:v>1048.8</c:v>
                </c:pt>
                <c:pt idx="2751">
                  <c:v>1049.04</c:v>
                </c:pt>
                <c:pt idx="2752">
                  <c:v>1049.28</c:v>
                </c:pt>
                <c:pt idx="2753">
                  <c:v>1049.53</c:v>
                </c:pt>
                <c:pt idx="2754">
                  <c:v>1049.77</c:v>
                </c:pt>
                <c:pt idx="2755">
                  <c:v>1050.01</c:v>
                </c:pt>
                <c:pt idx="2756">
                  <c:v>1050.25</c:v>
                </c:pt>
                <c:pt idx="2757">
                  <c:v>1050.49</c:v>
                </c:pt>
                <c:pt idx="2758">
                  <c:v>1050.73</c:v>
                </c:pt>
                <c:pt idx="2759">
                  <c:v>1050.97</c:v>
                </c:pt>
                <c:pt idx="2760">
                  <c:v>1051.21</c:v>
                </c:pt>
                <c:pt idx="2761">
                  <c:v>1051.46</c:v>
                </c:pt>
                <c:pt idx="2762">
                  <c:v>1051.7</c:v>
                </c:pt>
                <c:pt idx="2763">
                  <c:v>1051.94</c:v>
                </c:pt>
                <c:pt idx="2764">
                  <c:v>1052.18</c:v>
                </c:pt>
                <c:pt idx="2765">
                  <c:v>1052.42</c:v>
                </c:pt>
                <c:pt idx="2766">
                  <c:v>1052.6600000000001</c:v>
                </c:pt>
                <c:pt idx="2767">
                  <c:v>1052.9000000000001</c:v>
                </c:pt>
                <c:pt idx="2768">
                  <c:v>1053.1500000000001</c:v>
                </c:pt>
                <c:pt idx="2769">
                  <c:v>1053.3900000000001</c:v>
                </c:pt>
                <c:pt idx="2770">
                  <c:v>1053.6300000000001</c:v>
                </c:pt>
                <c:pt idx="2771">
                  <c:v>1053.8699999999999</c:v>
                </c:pt>
                <c:pt idx="2772">
                  <c:v>1054.1099999999999</c:v>
                </c:pt>
                <c:pt idx="2773">
                  <c:v>1054.3499999999999</c:v>
                </c:pt>
                <c:pt idx="2774">
                  <c:v>1054.5899999999999</c:v>
                </c:pt>
                <c:pt idx="2775">
                  <c:v>1054.83</c:v>
                </c:pt>
                <c:pt idx="2776">
                  <c:v>1055.07</c:v>
                </c:pt>
                <c:pt idx="2777">
                  <c:v>1055.32</c:v>
                </c:pt>
                <c:pt idx="2778">
                  <c:v>1055.56</c:v>
                </c:pt>
                <c:pt idx="2779">
                  <c:v>1055.8</c:v>
                </c:pt>
                <c:pt idx="2780">
                  <c:v>1056.04</c:v>
                </c:pt>
                <c:pt idx="2781">
                  <c:v>1056.28</c:v>
                </c:pt>
                <c:pt idx="2782">
                  <c:v>1056.52</c:v>
                </c:pt>
                <c:pt idx="2783">
                  <c:v>1056.76</c:v>
                </c:pt>
                <c:pt idx="2784">
                  <c:v>1057</c:v>
                </c:pt>
                <c:pt idx="2785">
                  <c:v>1057.24</c:v>
                </c:pt>
                <c:pt idx="2786">
                  <c:v>1057.49</c:v>
                </c:pt>
                <c:pt idx="2787">
                  <c:v>1057.73</c:v>
                </c:pt>
                <c:pt idx="2788">
                  <c:v>1057.97</c:v>
                </c:pt>
                <c:pt idx="2789">
                  <c:v>1058.21</c:v>
                </c:pt>
                <c:pt idx="2790">
                  <c:v>1058.45</c:v>
                </c:pt>
                <c:pt idx="2791">
                  <c:v>1058.69</c:v>
                </c:pt>
                <c:pt idx="2792">
                  <c:v>1058.93</c:v>
                </c:pt>
                <c:pt idx="2793">
                  <c:v>1059.17</c:v>
                </c:pt>
                <c:pt idx="2794">
                  <c:v>1059.4100000000001</c:v>
                </c:pt>
                <c:pt idx="2795">
                  <c:v>1059.6500000000001</c:v>
                </c:pt>
                <c:pt idx="2796">
                  <c:v>1059.9000000000001</c:v>
                </c:pt>
                <c:pt idx="2797">
                  <c:v>1060.1400000000001</c:v>
                </c:pt>
                <c:pt idx="2798">
                  <c:v>1060.3800000000001</c:v>
                </c:pt>
                <c:pt idx="2799">
                  <c:v>1060.6199999999999</c:v>
                </c:pt>
                <c:pt idx="2800">
                  <c:v>1060.8599999999999</c:v>
                </c:pt>
                <c:pt idx="2801">
                  <c:v>1061.0999999999999</c:v>
                </c:pt>
                <c:pt idx="2802">
                  <c:v>1061.3399999999999</c:v>
                </c:pt>
                <c:pt idx="2803">
                  <c:v>1061.58</c:v>
                </c:pt>
                <c:pt idx="2804">
                  <c:v>1061.82</c:v>
                </c:pt>
                <c:pt idx="2805">
                  <c:v>1062.06</c:v>
                </c:pt>
                <c:pt idx="2806">
                  <c:v>1062.3</c:v>
                </c:pt>
                <c:pt idx="2807">
                  <c:v>1062.55</c:v>
                </c:pt>
                <c:pt idx="2808">
                  <c:v>1062.79</c:v>
                </c:pt>
                <c:pt idx="2809">
                  <c:v>1063.03</c:v>
                </c:pt>
                <c:pt idx="2810">
                  <c:v>1063.27</c:v>
                </c:pt>
                <c:pt idx="2811">
                  <c:v>1063.51</c:v>
                </c:pt>
                <c:pt idx="2812">
                  <c:v>1063.75</c:v>
                </c:pt>
                <c:pt idx="2813">
                  <c:v>1063.99</c:v>
                </c:pt>
                <c:pt idx="2814">
                  <c:v>1064.23</c:v>
                </c:pt>
                <c:pt idx="2815">
                  <c:v>1064.47</c:v>
                </c:pt>
                <c:pt idx="2816">
                  <c:v>1064.71</c:v>
                </c:pt>
                <c:pt idx="2817">
                  <c:v>1064.95</c:v>
                </c:pt>
                <c:pt idx="2818">
                  <c:v>1065.19</c:v>
                </c:pt>
                <c:pt idx="2819">
                  <c:v>1065.44</c:v>
                </c:pt>
                <c:pt idx="2820">
                  <c:v>1065.68</c:v>
                </c:pt>
                <c:pt idx="2821">
                  <c:v>1065.92</c:v>
                </c:pt>
                <c:pt idx="2822">
                  <c:v>1066.1600000000001</c:v>
                </c:pt>
                <c:pt idx="2823">
                  <c:v>1066.4000000000001</c:v>
                </c:pt>
                <c:pt idx="2824">
                  <c:v>1066.6400000000001</c:v>
                </c:pt>
                <c:pt idx="2825">
                  <c:v>1066.8800000000001</c:v>
                </c:pt>
                <c:pt idx="2826">
                  <c:v>1067.1199999999999</c:v>
                </c:pt>
                <c:pt idx="2827">
                  <c:v>1067.3599999999999</c:v>
                </c:pt>
                <c:pt idx="2828">
                  <c:v>1067.5999999999999</c:v>
                </c:pt>
                <c:pt idx="2829">
                  <c:v>1067.8399999999999</c:v>
                </c:pt>
                <c:pt idx="2830">
                  <c:v>1068.08</c:v>
                </c:pt>
                <c:pt idx="2831">
                  <c:v>1068.32</c:v>
                </c:pt>
                <c:pt idx="2832">
                  <c:v>1068.56</c:v>
                </c:pt>
                <c:pt idx="2833">
                  <c:v>1068.8</c:v>
                </c:pt>
                <c:pt idx="2834">
                  <c:v>1069.04</c:v>
                </c:pt>
                <c:pt idx="2835">
                  <c:v>1069.29</c:v>
                </c:pt>
                <c:pt idx="2836">
                  <c:v>1069.53</c:v>
                </c:pt>
                <c:pt idx="2837">
                  <c:v>1069.77</c:v>
                </c:pt>
                <c:pt idx="2838">
                  <c:v>1070.01</c:v>
                </c:pt>
                <c:pt idx="2839">
                  <c:v>1070.25</c:v>
                </c:pt>
                <c:pt idx="2840">
                  <c:v>1070.49</c:v>
                </c:pt>
                <c:pt idx="2841">
                  <c:v>1070.73</c:v>
                </c:pt>
                <c:pt idx="2842">
                  <c:v>1070.97</c:v>
                </c:pt>
                <c:pt idx="2843">
                  <c:v>1071.21</c:v>
                </c:pt>
                <c:pt idx="2844">
                  <c:v>1071.45</c:v>
                </c:pt>
                <c:pt idx="2845">
                  <c:v>1071.69</c:v>
                </c:pt>
                <c:pt idx="2846">
                  <c:v>1071.93</c:v>
                </c:pt>
                <c:pt idx="2847">
                  <c:v>1072.17</c:v>
                </c:pt>
                <c:pt idx="2848">
                  <c:v>1072.4100000000001</c:v>
                </c:pt>
                <c:pt idx="2849">
                  <c:v>1072.6500000000001</c:v>
                </c:pt>
                <c:pt idx="2850">
                  <c:v>1072.8900000000001</c:v>
                </c:pt>
                <c:pt idx="2851">
                  <c:v>1073.1300000000001</c:v>
                </c:pt>
                <c:pt idx="2852">
                  <c:v>1073.3699999999999</c:v>
                </c:pt>
                <c:pt idx="2853">
                  <c:v>1073.6099999999999</c:v>
                </c:pt>
                <c:pt idx="2854">
                  <c:v>1073.8499999999999</c:v>
                </c:pt>
                <c:pt idx="2855">
                  <c:v>1074.0899999999999</c:v>
                </c:pt>
                <c:pt idx="2856">
                  <c:v>1074.3399999999999</c:v>
                </c:pt>
                <c:pt idx="2857">
                  <c:v>1074.58</c:v>
                </c:pt>
                <c:pt idx="2858">
                  <c:v>1074.82</c:v>
                </c:pt>
                <c:pt idx="2859">
                  <c:v>1075.06</c:v>
                </c:pt>
                <c:pt idx="2860">
                  <c:v>1075.3</c:v>
                </c:pt>
                <c:pt idx="2861">
                  <c:v>1075.54</c:v>
                </c:pt>
                <c:pt idx="2862">
                  <c:v>1075.78</c:v>
                </c:pt>
                <c:pt idx="2863">
                  <c:v>1076.02</c:v>
                </c:pt>
                <c:pt idx="2864">
                  <c:v>1076.26</c:v>
                </c:pt>
                <c:pt idx="2865">
                  <c:v>1076.5</c:v>
                </c:pt>
                <c:pt idx="2866">
                  <c:v>1076.74</c:v>
                </c:pt>
                <c:pt idx="2867">
                  <c:v>1076.98</c:v>
                </c:pt>
                <c:pt idx="2868">
                  <c:v>1077.22</c:v>
                </c:pt>
                <c:pt idx="2869">
                  <c:v>1077.46</c:v>
                </c:pt>
                <c:pt idx="2870">
                  <c:v>1077.7</c:v>
                </c:pt>
                <c:pt idx="2871">
                  <c:v>1077.94</c:v>
                </c:pt>
                <c:pt idx="2872">
                  <c:v>1078.18</c:v>
                </c:pt>
                <c:pt idx="2873">
                  <c:v>1078.42</c:v>
                </c:pt>
                <c:pt idx="2874">
                  <c:v>1078.6600000000001</c:v>
                </c:pt>
                <c:pt idx="2875">
                  <c:v>1078.9000000000001</c:v>
                </c:pt>
                <c:pt idx="2876">
                  <c:v>1079.1400000000001</c:v>
                </c:pt>
                <c:pt idx="2877">
                  <c:v>1079.3800000000001</c:v>
                </c:pt>
                <c:pt idx="2878">
                  <c:v>1079.6199999999999</c:v>
                </c:pt>
                <c:pt idx="2879">
                  <c:v>1079.8599999999999</c:v>
                </c:pt>
                <c:pt idx="2880">
                  <c:v>1080.0999999999999</c:v>
                </c:pt>
                <c:pt idx="2881">
                  <c:v>1080.3399999999999</c:v>
                </c:pt>
                <c:pt idx="2882">
                  <c:v>1080.58</c:v>
                </c:pt>
                <c:pt idx="2883">
                  <c:v>1080.82</c:v>
                </c:pt>
                <c:pt idx="2884">
                  <c:v>1081.06</c:v>
                </c:pt>
                <c:pt idx="2885">
                  <c:v>1081.3</c:v>
                </c:pt>
                <c:pt idx="2886">
                  <c:v>1081.54</c:v>
                </c:pt>
                <c:pt idx="2887">
                  <c:v>1081.78</c:v>
                </c:pt>
                <c:pt idx="2888">
                  <c:v>1082.02</c:v>
                </c:pt>
                <c:pt idx="2889">
                  <c:v>1082.26</c:v>
                </c:pt>
                <c:pt idx="2890">
                  <c:v>1082.5</c:v>
                </c:pt>
                <c:pt idx="2891">
                  <c:v>1082.74</c:v>
                </c:pt>
                <c:pt idx="2892">
                  <c:v>1082.98</c:v>
                </c:pt>
                <c:pt idx="2893">
                  <c:v>1083.22</c:v>
                </c:pt>
                <c:pt idx="2894">
                  <c:v>1083.46</c:v>
                </c:pt>
                <c:pt idx="2895">
                  <c:v>1083.7</c:v>
                </c:pt>
                <c:pt idx="2896">
                  <c:v>1083.94</c:v>
                </c:pt>
                <c:pt idx="2897">
                  <c:v>1084.18</c:v>
                </c:pt>
                <c:pt idx="2898">
                  <c:v>1084.42</c:v>
                </c:pt>
                <c:pt idx="2899">
                  <c:v>1084.6600000000001</c:v>
                </c:pt>
                <c:pt idx="2900">
                  <c:v>1084.9000000000001</c:v>
                </c:pt>
                <c:pt idx="2901">
                  <c:v>1085.1400000000001</c:v>
                </c:pt>
                <c:pt idx="2902">
                  <c:v>1085.3800000000001</c:v>
                </c:pt>
                <c:pt idx="2903">
                  <c:v>1085.6199999999999</c:v>
                </c:pt>
                <c:pt idx="2904">
                  <c:v>1085.8599999999999</c:v>
                </c:pt>
                <c:pt idx="2905">
                  <c:v>1086.0999999999999</c:v>
                </c:pt>
                <c:pt idx="2906">
                  <c:v>1086.3399999999999</c:v>
                </c:pt>
                <c:pt idx="2907">
                  <c:v>1086.58</c:v>
                </c:pt>
                <c:pt idx="2908">
                  <c:v>1086.82</c:v>
                </c:pt>
                <c:pt idx="2909">
                  <c:v>1087.06</c:v>
                </c:pt>
                <c:pt idx="2910">
                  <c:v>1087.3</c:v>
                </c:pt>
                <c:pt idx="2911">
                  <c:v>1087.54</c:v>
                </c:pt>
                <c:pt idx="2912">
                  <c:v>1087.78</c:v>
                </c:pt>
                <c:pt idx="2913">
                  <c:v>1088.02</c:v>
                </c:pt>
                <c:pt idx="2914">
                  <c:v>1088.26</c:v>
                </c:pt>
                <c:pt idx="2915">
                  <c:v>1088.5</c:v>
                </c:pt>
                <c:pt idx="2916">
                  <c:v>1088.74</c:v>
                </c:pt>
                <c:pt idx="2917">
                  <c:v>1088.98</c:v>
                </c:pt>
                <c:pt idx="2918">
                  <c:v>1089.22</c:v>
                </c:pt>
                <c:pt idx="2919">
                  <c:v>1089.46</c:v>
                </c:pt>
                <c:pt idx="2920">
                  <c:v>1089.7</c:v>
                </c:pt>
                <c:pt idx="2921">
                  <c:v>1089.94</c:v>
                </c:pt>
                <c:pt idx="2922">
                  <c:v>1090.18</c:v>
                </c:pt>
                <c:pt idx="2923">
                  <c:v>1090.42</c:v>
                </c:pt>
                <c:pt idx="2924">
                  <c:v>1090.6600000000001</c:v>
                </c:pt>
                <c:pt idx="2925">
                  <c:v>1090.9000000000001</c:v>
                </c:pt>
                <c:pt idx="2926">
                  <c:v>1091.1400000000001</c:v>
                </c:pt>
                <c:pt idx="2927">
                  <c:v>1091.3800000000001</c:v>
                </c:pt>
                <c:pt idx="2928">
                  <c:v>1091.6099999999999</c:v>
                </c:pt>
                <c:pt idx="2929">
                  <c:v>1091.8499999999999</c:v>
                </c:pt>
                <c:pt idx="2930">
                  <c:v>1092.0899999999999</c:v>
                </c:pt>
                <c:pt idx="2931">
                  <c:v>1092.33</c:v>
                </c:pt>
                <c:pt idx="2932">
                  <c:v>1092.57</c:v>
                </c:pt>
                <c:pt idx="2933">
                  <c:v>1092.81</c:v>
                </c:pt>
                <c:pt idx="2934">
                  <c:v>1093.05</c:v>
                </c:pt>
                <c:pt idx="2935">
                  <c:v>1093.29</c:v>
                </c:pt>
                <c:pt idx="2936">
                  <c:v>1093.53</c:v>
                </c:pt>
                <c:pt idx="2937">
                  <c:v>1093.77</c:v>
                </c:pt>
                <c:pt idx="2938">
                  <c:v>1094.01</c:v>
                </c:pt>
                <c:pt idx="2939">
                  <c:v>1094.25</c:v>
                </c:pt>
                <c:pt idx="2940">
                  <c:v>1094.49</c:v>
                </c:pt>
                <c:pt idx="2941">
                  <c:v>1094.73</c:v>
                </c:pt>
                <c:pt idx="2942">
                  <c:v>1094.97</c:v>
                </c:pt>
                <c:pt idx="2943">
                  <c:v>1095.21</c:v>
                </c:pt>
                <c:pt idx="2944">
                  <c:v>1095.45</c:v>
                </c:pt>
                <c:pt idx="2945">
                  <c:v>1095.69</c:v>
                </c:pt>
                <c:pt idx="2946">
                  <c:v>1095.93</c:v>
                </c:pt>
                <c:pt idx="2947">
                  <c:v>1096.17</c:v>
                </c:pt>
                <c:pt idx="2948">
                  <c:v>1096.4100000000001</c:v>
                </c:pt>
                <c:pt idx="2949">
                  <c:v>1096.6400000000001</c:v>
                </c:pt>
                <c:pt idx="2950">
                  <c:v>1096.8800000000001</c:v>
                </c:pt>
                <c:pt idx="2951">
                  <c:v>1097.1199999999999</c:v>
                </c:pt>
                <c:pt idx="2952">
                  <c:v>1097.3599999999999</c:v>
                </c:pt>
                <c:pt idx="2953">
                  <c:v>1097.5999999999999</c:v>
                </c:pt>
                <c:pt idx="2954">
                  <c:v>1097.8399999999999</c:v>
                </c:pt>
                <c:pt idx="2955">
                  <c:v>1098.08</c:v>
                </c:pt>
                <c:pt idx="2956">
                  <c:v>1098.32</c:v>
                </c:pt>
                <c:pt idx="2957">
                  <c:v>1098.56</c:v>
                </c:pt>
                <c:pt idx="2958">
                  <c:v>1098.8</c:v>
                </c:pt>
                <c:pt idx="2959">
                  <c:v>1099.04</c:v>
                </c:pt>
                <c:pt idx="2960">
                  <c:v>1099.28</c:v>
                </c:pt>
                <c:pt idx="2961">
                  <c:v>1099.52</c:v>
                </c:pt>
                <c:pt idx="2962">
                  <c:v>1099.76</c:v>
                </c:pt>
                <c:pt idx="2963">
                  <c:v>1100</c:v>
                </c:pt>
              </c:numCache>
            </c:numRef>
          </c:xVal>
          <c:yVal>
            <c:numRef>
              <c:f>Sheet1!$AK$9:$AK$2972</c:f>
              <c:numCache>
                <c:formatCode>General</c:formatCode>
                <c:ptCount val="2964"/>
                <c:pt idx="0">
                  <c:v>2.4238360655737701</c:v>
                </c:pt>
                <c:pt idx="1">
                  <c:v>2.5471803278688521</c:v>
                </c:pt>
                <c:pt idx="2">
                  <c:v>2.4330163934426228</c:v>
                </c:pt>
                <c:pt idx="3">
                  <c:v>2.322737704918032</c:v>
                </c:pt>
                <c:pt idx="4">
                  <c:v>2.2909672131147532</c:v>
                </c:pt>
                <c:pt idx="5">
                  <c:v>2.1162131147540979</c:v>
                </c:pt>
                <c:pt idx="6">
                  <c:v>2.105983606557376</c:v>
                </c:pt>
                <c:pt idx="7">
                  <c:v>2.2953606557377042</c:v>
                </c:pt>
                <c:pt idx="8">
                  <c:v>2.5615573770491804</c:v>
                </c:pt>
                <c:pt idx="9">
                  <c:v>2.8373114754098361</c:v>
                </c:pt>
                <c:pt idx="10">
                  <c:v>2.8604098360655734</c:v>
                </c:pt>
                <c:pt idx="11">
                  <c:v>2.6123278688524585</c:v>
                </c:pt>
                <c:pt idx="12">
                  <c:v>2.4899999999999998</c:v>
                </c:pt>
                <c:pt idx="13">
                  <c:v>2.4777213114754097</c:v>
                </c:pt>
                <c:pt idx="14">
                  <c:v>2.5290819672131142</c:v>
                </c:pt>
                <c:pt idx="15">
                  <c:v>2.7484262295081963</c:v>
                </c:pt>
                <c:pt idx="16">
                  <c:v>2.806180327868852</c:v>
                </c:pt>
                <c:pt idx="17">
                  <c:v>2.7619672131147537</c:v>
                </c:pt>
                <c:pt idx="18">
                  <c:v>2.8326065573770487</c:v>
                </c:pt>
                <c:pt idx="19">
                  <c:v>2.8311967213114744</c:v>
                </c:pt>
                <c:pt idx="20">
                  <c:v>2.9026721311475403</c:v>
                </c:pt>
                <c:pt idx="21">
                  <c:v>2.8565409836065569</c:v>
                </c:pt>
                <c:pt idx="22">
                  <c:v>2.7474590163934423</c:v>
                </c:pt>
                <c:pt idx="23">
                  <c:v>2.8306393442622944</c:v>
                </c:pt>
                <c:pt idx="24">
                  <c:v>2.942213114754098</c:v>
                </c:pt>
                <c:pt idx="25">
                  <c:v>3.1534262295081961</c:v>
                </c:pt>
                <c:pt idx="26">
                  <c:v>2.9932622950819665</c:v>
                </c:pt>
                <c:pt idx="27">
                  <c:v>3.2626393442622943</c:v>
                </c:pt>
                <c:pt idx="28">
                  <c:v>3.4712295081967208</c:v>
                </c:pt>
                <c:pt idx="29">
                  <c:v>3.3339508196721304</c:v>
                </c:pt>
                <c:pt idx="30">
                  <c:v>3.0972950819672125</c:v>
                </c:pt>
                <c:pt idx="31">
                  <c:v>3.0617868852459011</c:v>
                </c:pt>
                <c:pt idx="32">
                  <c:v>3.0640327868852455</c:v>
                </c:pt>
                <c:pt idx="33">
                  <c:v>3.1169180327868848</c:v>
                </c:pt>
                <c:pt idx="34">
                  <c:v>2.9572622950819669</c:v>
                </c:pt>
                <c:pt idx="35">
                  <c:v>2.8981147540983603</c:v>
                </c:pt>
                <c:pt idx="36">
                  <c:v>2.8617868852459014</c:v>
                </c:pt>
                <c:pt idx="37">
                  <c:v>2.9180491803278685</c:v>
                </c:pt>
                <c:pt idx="38">
                  <c:v>2.9496229508196712</c:v>
                </c:pt>
                <c:pt idx="39">
                  <c:v>3.0069999999999992</c:v>
                </c:pt>
                <c:pt idx="40">
                  <c:v>2.8931475409836067</c:v>
                </c:pt>
                <c:pt idx="41">
                  <c:v>2.7314426229508197</c:v>
                </c:pt>
                <c:pt idx="42">
                  <c:v>2.7757213114754098</c:v>
                </c:pt>
                <c:pt idx="43">
                  <c:v>2.7652622950819672</c:v>
                </c:pt>
                <c:pt idx="44">
                  <c:v>2.8140000000000001</c:v>
                </c:pt>
                <c:pt idx="45">
                  <c:v>2.797049180327869</c:v>
                </c:pt>
                <c:pt idx="46">
                  <c:v>2.8826557377049178</c:v>
                </c:pt>
                <c:pt idx="47">
                  <c:v>2.9458032786885244</c:v>
                </c:pt>
                <c:pt idx="48">
                  <c:v>2.8191147540983605</c:v>
                </c:pt>
                <c:pt idx="49">
                  <c:v>2.7796393442622946</c:v>
                </c:pt>
                <c:pt idx="50">
                  <c:v>2.8220655737704914</c:v>
                </c:pt>
                <c:pt idx="51">
                  <c:v>2.7466393442622947</c:v>
                </c:pt>
                <c:pt idx="52">
                  <c:v>2.5358688524590161</c:v>
                </c:pt>
                <c:pt idx="53">
                  <c:v>2.4806557377049181</c:v>
                </c:pt>
                <c:pt idx="54">
                  <c:v>2.5351475409836066</c:v>
                </c:pt>
                <c:pt idx="55">
                  <c:v>2.6847377049180334</c:v>
                </c:pt>
                <c:pt idx="56">
                  <c:v>2.7687704918032794</c:v>
                </c:pt>
                <c:pt idx="57">
                  <c:v>2.8264754098360658</c:v>
                </c:pt>
                <c:pt idx="58">
                  <c:v>2.9147049180327871</c:v>
                </c:pt>
                <c:pt idx="59">
                  <c:v>2.9562622950819675</c:v>
                </c:pt>
                <c:pt idx="60">
                  <c:v>2.8431639344262298</c:v>
                </c:pt>
                <c:pt idx="61">
                  <c:v>2.6700819672131155</c:v>
                </c:pt>
                <c:pt idx="62">
                  <c:v>2.6213934426229519</c:v>
                </c:pt>
                <c:pt idx="63">
                  <c:v>2.7080163934426227</c:v>
                </c:pt>
                <c:pt idx="64">
                  <c:v>2.7072295081967215</c:v>
                </c:pt>
                <c:pt idx="65">
                  <c:v>2.7607868852459014</c:v>
                </c:pt>
                <c:pt idx="66">
                  <c:v>2.8498852459016399</c:v>
                </c:pt>
                <c:pt idx="67">
                  <c:v>2.8404098360655734</c:v>
                </c:pt>
                <c:pt idx="68">
                  <c:v>2.8582459016393442</c:v>
                </c:pt>
                <c:pt idx="69">
                  <c:v>2.8577868852459023</c:v>
                </c:pt>
                <c:pt idx="70">
                  <c:v>2.8162622950819673</c:v>
                </c:pt>
                <c:pt idx="71">
                  <c:v>2.8001803278688526</c:v>
                </c:pt>
                <c:pt idx="72">
                  <c:v>2.9044426229508193</c:v>
                </c:pt>
                <c:pt idx="73">
                  <c:v>2.8746885245901637</c:v>
                </c:pt>
                <c:pt idx="74">
                  <c:v>2.8823934426229507</c:v>
                </c:pt>
                <c:pt idx="75">
                  <c:v>2.9106065573770485</c:v>
                </c:pt>
                <c:pt idx="76">
                  <c:v>2.876377049180328</c:v>
                </c:pt>
                <c:pt idx="77">
                  <c:v>2.9051147540983604</c:v>
                </c:pt>
                <c:pt idx="78">
                  <c:v>2.9172459016393444</c:v>
                </c:pt>
                <c:pt idx="79">
                  <c:v>2.9614754098360656</c:v>
                </c:pt>
                <c:pt idx="80">
                  <c:v>3.0426721311475413</c:v>
                </c:pt>
                <c:pt idx="81">
                  <c:v>3.1343114754098362</c:v>
                </c:pt>
                <c:pt idx="82">
                  <c:v>3.1341475409836073</c:v>
                </c:pt>
                <c:pt idx="83">
                  <c:v>3.2036885245901647</c:v>
                </c:pt>
                <c:pt idx="84">
                  <c:v>3.2858196721311486</c:v>
                </c:pt>
                <c:pt idx="85">
                  <c:v>3.3696229508196729</c:v>
                </c:pt>
                <c:pt idx="86">
                  <c:v>3.3118524590163942</c:v>
                </c:pt>
                <c:pt idx="87">
                  <c:v>3.3425081967213122</c:v>
                </c:pt>
                <c:pt idx="88">
                  <c:v>3.2513606557377051</c:v>
                </c:pt>
                <c:pt idx="89">
                  <c:v>3.2798524590163938</c:v>
                </c:pt>
                <c:pt idx="90">
                  <c:v>3.4273278688524593</c:v>
                </c:pt>
                <c:pt idx="91">
                  <c:v>3.5445573770491805</c:v>
                </c:pt>
                <c:pt idx="92">
                  <c:v>3.6348688524590176</c:v>
                </c:pt>
                <c:pt idx="93">
                  <c:v>3.694508196721312</c:v>
                </c:pt>
                <c:pt idx="94">
                  <c:v>3.7097540983606558</c:v>
                </c:pt>
                <c:pt idx="95">
                  <c:v>3.8030163934426229</c:v>
                </c:pt>
                <c:pt idx="96">
                  <c:v>3.8416393442622949</c:v>
                </c:pt>
                <c:pt idx="97">
                  <c:v>3.847950819672131</c:v>
                </c:pt>
                <c:pt idx="98">
                  <c:v>3.6951311475409829</c:v>
                </c:pt>
                <c:pt idx="99">
                  <c:v>3.5894262295081969</c:v>
                </c:pt>
                <c:pt idx="100">
                  <c:v>3.5566721311475402</c:v>
                </c:pt>
                <c:pt idx="101">
                  <c:v>3.6019016393442613</c:v>
                </c:pt>
                <c:pt idx="102">
                  <c:v>3.639098360655737</c:v>
                </c:pt>
                <c:pt idx="103">
                  <c:v>3.7333606557377044</c:v>
                </c:pt>
                <c:pt idx="104">
                  <c:v>3.8791803278688519</c:v>
                </c:pt>
                <c:pt idx="105">
                  <c:v>4.0079672131147532</c:v>
                </c:pt>
                <c:pt idx="106">
                  <c:v>4.0514754098360646</c:v>
                </c:pt>
                <c:pt idx="107">
                  <c:v>4.0369180327868843</c:v>
                </c:pt>
                <c:pt idx="108">
                  <c:v>4.091639344262294</c:v>
                </c:pt>
                <c:pt idx="109">
                  <c:v>4.1367377049180316</c:v>
                </c:pt>
                <c:pt idx="110">
                  <c:v>4.1439180327868845</c:v>
                </c:pt>
                <c:pt idx="111">
                  <c:v>4.173885245901638</c:v>
                </c:pt>
                <c:pt idx="112">
                  <c:v>4.1463606557377037</c:v>
                </c:pt>
                <c:pt idx="113">
                  <c:v>4.1314918032786876</c:v>
                </c:pt>
                <c:pt idx="114">
                  <c:v>4.0800819672131139</c:v>
                </c:pt>
                <c:pt idx="115">
                  <c:v>4.0335901639344254</c:v>
                </c:pt>
                <c:pt idx="116">
                  <c:v>4.0096065573770483</c:v>
                </c:pt>
                <c:pt idx="117">
                  <c:v>3.9815573770491786</c:v>
                </c:pt>
                <c:pt idx="118">
                  <c:v>3.9418032786885235</c:v>
                </c:pt>
                <c:pt idx="119">
                  <c:v>3.8621475409836048</c:v>
                </c:pt>
                <c:pt idx="120">
                  <c:v>3.7344426229508181</c:v>
                </c:pt>
                <c:pt idx="121">
                  <c:v>3.7359508196721292</c:v>
                </c:pt>
                <c:pt idx="122">
                  <c:v>3.7321967213114742</c:v>
                </c:pt>
                <c:pt idx="123">
                  <c:v>3.7309180327868834</c:v>
                </c:pt>
                <c:pt idx="124">
                  <c:v>3.701885245901638</c:v>
                </c:pt>
                <c:pt idx="125">
                  <c:v>3.7414426229508178</c:v>
                </c:pt>
                <c:pt idx="126">
                  <c:v>3.7545245901639333</c:v>
                </c:pt>
                <c:pt idx="127">
                  <c:v>3.6933606557377034</c:v>
                </c:pt>
                <c:pt idx="128">
                  <c:v>3.6896229508196714</c:v>
                </c:pt>
                <c:pt idx="129">
                  <c:v>3.7079180327868846</c:v>
                </c:pt>
                <c:pt idx="130">
                  <c:v>3.8444262295081955</c:v>
                </c:pt>
                <c:pt idx="131">
                  <c:v>3.8374098360655728</c:v>
                </c:pt>
                <c:pt idx="132">
                  <c:v>3.8550327868852441</c:v>
                </c:pt>
                <c:pt idx="133">
                  <c:v>3.8143770491803268</c:v>
                </c:pt>
                <c:pt idx="134">
                  <c:v>3.8141803278688524</c:v>
                </c:pt>
                <c:pt idx="135">
                  <c:v>3.7947540983606545</c:v>
                </c:pt>
                <c:pt idx="136">
                  <c:v>3.8110983606557367</c:v>
                </c:pt>
                <c:pt idx="137">
                  <c:v>3.9068360655737706</c:v>
                </c:pt>
                <c:pt idx="138">
                  <c:v>3.9227868852459014</c:v>
                </c:pt>
                <c:pt idx="139">
                  <c:v>3.9673606557377048</c:v>
                </c:pt>
                <c:pt idx="140">
                  <c:v>3.9798852459016394</c:v>
                </c:pt>
                <c:pt idx="141">
                  <c:v>3.9749672131147542</c:v>
                </c:pt>
                <c:pt idx="142">
                  <c:v>3.9113934426229511</c:v>
                </c:pt>
                <c:pt idx="143">
                  <c:v>3.904950819672131</c:v>
                </c:pt>
                <c:pt idx="144">
                  <c:v>3.9065081967213122</c:v>
                </c:pt>
                <c:pt idx="145">
                  <c:v>3.9142622950819681</c:v>
                </c:pt>
                <c:pt idx="146">
                  <c:v>3.8974262295081976</c:v>
                </c:pt>
                <c:pt idx="147">
                  <c:v>3.8426393442622957</c:v>
                </c:pt>
                <c:pt idx="148">
                  <c:v>3.81660655737705</c:v>
                </c:pt>
                <c:pt idx="149">
                  <c:v>3.8791967213114762</c:v>
                </c:pt>
                <c:pt idx="150">
                  <c:v>3.9152950819672134</c:v>
                </c:pt>
                <c:pt idx="151">
                  <c:v>3.8797868852459025</c:v>
                </c:pt>
                <c:pt idx="152">
                  <c:v>3.9052131147540989</c:v>
                </c:pt>
                <c:pt idx="153">
                  <c:v>3.9258852459016396</c:v>
                </c:pt>
                <c:pt idx="154">
                  <c:v>3.9475245901639355</c:v>
                </c:pt>
                <c:pt idx="155">
                  <c:v>3.9557540983606563</c:v>
                </c:pt>
                <c:pt idx="156">
                  <c:v>3.9199016393442632</c:v>
                </c:pt>
                <c:pt idx="157">
                  <c:v>3.9268360655737715</c:v>
                </c:pt>
                <c:pt idx="158">
                  <c:v>3.8729344262295085</c:v>
                </c:pt>
                <c:pt idx="159">
                  <c:v>3.9225573770491811</c:v>
                </c:pt>
                <c:pt idx="160">
                  <c:v>3.9543770491803292</c:v>
                </c:pt>
                <c:pt idx="161">
                  <c:v>3.9217540983606574</c:v>
                </c:pt>
                <c:pt idx="162">
                  <c:v>3.9227704918032793</c:v>
                </c:pt>
                <c:pt idx="163">
                  <c:v>3.9244262295081977</c:v>
                </c:pt>
                <c:pt idx="164">
                  <c:v>3.8846393442622955</c:v>
                </c:pt>
                <c:pt idx="165">
                  <c:v>3.8399672131147544</c:v>
                </c:pt>
                <c:pt idx="166">
                  <c:v>3.7894918032786888</c:v>
                </c:pt>
                <c:pt idx="167">
                  <c:v>3.7853770491803287</c:v>
                </c:pt>
                <c:pt idx="168">
                  <c:v>3.7723934426229508</c:v>
                </c:pt>
                <c:pt idx="169">
                  <c:v>3.777590163934426</c:v>
                </c:pt>
                <c:pt idx="170">
                  <c:v>3.789032786885246</c:v>
                </c:pt>
                <c:pt idx="171">
                  <c:v>3.803524590163935</c:v>
                </c:pt>
                <c:pt idx="172">
                  <c:v>3.839245901639345</c:v>
                </c:pt>
                <c:pt idx="173">
                  <c:v>3.900950819672131</c:v>
                </c:pt>
                <c:pt idx="174">
                  <c:v>3.9746885245901642</c:v>
                </c:pt>
                <c:pt idx="175">
                  <c:v>3.955967213114755</c:v>
                </c:pt>
                <c:pt idx="176">
                  <c:v>3.9316557377049182</c:v>
                </c:pt>
                <c:pt idx="177">
                  <c:v>3.9287213114754098</c:v>
                </c:pt>
                <c:pt idx="178">
                  <c:v>3.9096065573770491</c:v>
                </c:pt>
                <c:pt idx="179">
                  <c:v>3.8837377049180337</c:v>
                </c:pt>
                <c:pt idx="180">
                  <c:v>3.9201147540983614</c:v>
                </c:pt>
                <c:pt idx="181">
                  <c:v>3.9957377049180329</c:v>
                </c:pt>
                <c:pt idx="182">
                  <c:v>4.054081967213115</c:v>
                </c:pt>
                <c:pt idx="183">
                  <c:v>4.062918032786885</c:v>
                </c:pt>
                <c:pt idx="184">
                  <c:v>4.0415409836065566</c:v>
                </c:pt>
                <c:pt idx="185">
                  <c:v>4.0710819672131144</c:v>
                </c:pt>
                <c:pt idx="186">
                  <c:v>4.0831147540983599</c:v>
                </c:pt>
                <c:pt idx="187">
                  <c:v>4.1116721311475404</c:v>
                </c:pt>
                <c:pt idx="188">
                  <c:v>4.1151967213114746</c:v>
                </c:pt>
                <c:pt idx="189">
                  <c:v>4.1038032786885239</c:v>
                </c:pt>
                <c:pt idx="190">
                  <c:v>4.11867213114754</c:v>
                </c:pt>
                <c:pt idx="191">
                  <c:v>4.0802131147540965</c:v>
                </c:pt>
                <c:pt idx="192">
                  <c:v>4.0574098360655722</c:v>
                </c:pt>
                <c:pt idx="193">
                  <c:v>4.0204590163934419</c:v>
                </c:pt>
                <c:pt idx="194">
                  <c:v>4.0749999999999993</c:v>
                </c:pt>
                <c:pt idx="195">
                  <c:v>4.1368852459016381</c:v>
                </c:pt>
                <c:pt idx="196">
                  <c:v>4.1726229508196715</c:v>
                </c:pt>
                <c:pt idx="197">
                  <c:v>4.1803770491803274</c:v>
                </c:pt>
                <c:pt idx="198">
                  <c:v>4.2056557377049177</c:v>
                </c:pt>
                <c:pt idx="199">
                  <c:v>4.2465573770491796</c:v>
                </c:pt>
                <c:pt idx="200">
                  <c:v>4.2422950819672129</c:v>
                </c:pt>
                <c:pt idx="201">
                  <c:v>4.2369016393442616</c:v>
                </c:pt>
                <c:pt idx="202">
                  <c:v>4.2389344262295081</c:v>
                </c:pt>
                <c:pt idx="203">
                  <c:v>4.2930819672131149</c:v>
                </c:pt>
                <c:pt idx="204">
                  <c:v>4.2754590163934427</c:v>
                </c:pt>
                <c:pt idx="205">
                  <c:v>4.2580655737704909</c:v>
                </c:pt>
                <c:pt idx="206">
                  <c:v>4.2461311475409831</c:v>
                </c:pt>
                <c:pt idx="207">
                  <c:v>4.228786885245901</c:v>
                </c:pt>
                <c:pt idx="208">
                  <c:v>4.2620163934426225</c:v>
                </c:pt>
                <c:pt idx="209">
                  <c:v>4.2589016393442618</c:v>
                </c:pt>
                <c:pt idx="210">
                  <c:v>4.2425737704918021</c:v>
                </c:pt>
                <c:pt idx="211">
                  <c:v>4.2311639344262284</c:v>
                </c:pt>
                <c:pt idx="212">
                  <c:v>4.2364918032786871</c:v>
                </c:pt>
                <c:pt idx="213">
                  <c:v>4.231803278688524</c:v>
                </c:pt>
                <c:pt idx="214">
                  <c:v>4.2590163934426224</c:v>
                </c:pt>
                <c:pt idx="215">
                  <c:v>4.246721311475409</c:v>
                </c:pt>
                <c:pt idx="216">
                  <c:v>4.2449016393442616</c:v>
                </c:pt>
                <c:pt idx="217">
                  <c:v>4.2850819672131149</c:v>
                </c:pt>
                <c:pt idx="218">
                  <c:v>4.3380163934426221</c:v>
                </c:pt>
                <c:pt idx="219">
                  <c:v>4.3853934426229513</c:v>
                </c:pt>
                <c:pt idx="220">
                  <c:v>4.3961967213114752</c:v>
                </c:pt>
                <c:pt idx="221">
                  <c:v>4.4026557377049178</c:v>
                </c:pt>
                <c:pt idx="222">
                  <c:v>4.4213606557377041</c:v>
                </c:pt>
                <c:pt idx="223">
                  <c:v>4.3927049180327868</c:v>
                </c:pt>
                <c:pt idx="224">
                  <c:v>4.4013442622950825</c:v>
                </c:pt>
                <c:pt idx="225">
                  <c:v>4.4411147540983622</c:v>
                </c:pt>
                <c:pt idx="226">
                  <c:v>4.4755573770491814</c:v>
                </c:pt>
                <c:pt idx="227">
                  <c:v>4.4727704918032796</c:v>
                </c:pt>
                <c:pt idx="228">
                  <c:v>4.493065573770493</c:v>
                </c:pt>
                <c:pt idx="229">
                  <c:v>4.4644262295081969</c:v>
                </c:pt>
                <c:pt idx="230">
                  <c:v>4.4606065573770488</c:v>
                </c:pt>
                <c:pt idx="231">
                  <c:v>4.460311475409835</c:v>
                </c:pt>
                <c:pt idx="232">
                  <c:v>4.5104590163934422</c:v>
                </c:pt>
                <c:pt idx="233">
                  <c:v>4.517672131147541</c:v>
                </c:pt>
                <c:pt idx="234">
                  <c:v>4.4893770491803267</c:v>
                </c:pt>
                <c:pt idx="235">
                  <c:v>4.4627049180327854</c:v>
                </c:pt>
                <c:pt idx="236">
                  <c:v>4.4714426229508177</c:v>
                </c:pt>
                <c:pt idx="237">
                  <c:v>4.4681639344262276</c:v>
                </c:pt>
                <c:pt idx="238">
                  <c:v>4.4664590163934408</c:v>
                </c:pt>
                <c:pt idx="239">
                  <c:v>4.4979672131147526</c:v>
                </c:pt>
                <c:pt idx="240">
                  <c:v>4.5177540983606557</c:v>
                </c:pt>
                <c:pt idx="241">
                  <c:v>4.5262786885245898</c:v>
                </c:pt>
                <c:pt idx="242">
                  <c:v>4.5161803278688515</c:v>
                </c:pt>
                <c:pt idx="243">
                  <c:v>4.5104918032786872</c:v>
                </c:pt>
                <c:pt idx="244">
                  <c:v>4.5400983606557359</c:v>
                </c:pt>
                <c:pt idx="245">
                  <c:v>4.5592950819672113</c:v>
                </c:pt>
                <c:pt idx="246">
                  <c:v>4.5418852459016374</c:v>
                </c:pt>
                <c:pt idx="247">
                  <c:v>4.5332295081967198</c:v>
                </c:pt>
                <c:pt idx="248">
                  <c:v>4.5179999999999989</c:v>
                </c:pt>
                <c:pt idx="249">
                  <c:v>4.5186229508196716</c:v>
                </c:pt>
                <c:pt idx="250">
                  <c:v>4.5023770491803274</c:v>
                </c:pt>
                <c:pt idx="251">
                  <c:v>4.498081967213114</c:v>
                </c:pt>
                <c:pt idx="252">
                  <c:v>4.4892786885245899</c:v>
                </c:pt>
                <c:pt idx="253">
                  <c:v>4.4842622950819679</c:v>
                </c:pt>
                <c:pt idx="254">
                  <c:v>4.4803770491803281</c:v>
                </c:pt>
                <c:pt idx="255">
                  <c:v>4.4614590163934427</c:v>
                </c:pt>
                <c:pt idx="256">
                  <c:v>4.4677377049180329</c:v>
                </c:pt>
                <c:pt idx="257">
                  <c:v>4.4607213114754094</c:v>
                </c:pt>
                <c:pt idx="258">
                  <c:v>4.4498360655737708</c:v>
                </c:pt>
                <c:pt idx="259">
                  <c:v>4.4203278688524597</c:v>
                </c:pt>
                <c:pt idx="260">
                  <c:v>4.384590163934428</c:v>
                </c:pt>
                <c:pt idx="261">
                  <c:v>4.3573114754098379</c:v>
                </c:pt>
                <c:pt idx="262">
                  <c:v>4.3096065573770508</c:v>
                </c:pt>
                <c:pt idx="263">
                  <c:v>4.28804918032787</c:v>
                </c:pt>
                <c:pt idx="264">
                  <c:v>4.252147540983608</c:v>
                </c:pt>
                <c:pt idx="265">
                  <c:v>4.2321311475409846</c:v>
                </c:pt>
                <c:pt idx="266">
                  <c:v>4.2206557377049183</c:v>
                </c:pt>
                <c:pt idx="267">
                  <c:v>4.2029836065573782</c:v>
                </c:pt>
                <c:pt idx="268">
                  <c:v>4.2283770491803292</c:v>
                </c:pt>
                <c:pt idx="269">
                  <c:v>4.2064426229508207</c:v>
                </c:pt>
                <c:pt idx="270">
                  <c:v>4.20165573770492</c:v>
                </c:pt>
                <c:pt idx="271">
                  <c:v>4.2155737704918046</c:v>
                </c:pt>
                <c:pt idx="272">
                  <c:v>4.222098360655739</c:v>
                </c:pt>
                <c:pt idx="273">
                  <c:v>4.2359672131147548</c:v>
                </c:pt>
                <c:pt idx="274">
                  <c:v>4.2423278688524606</c:v>
                </c:pt>
                <c:pt idx="275">
                  <c:v>4.2272622950819683</c:v>
                </c:pt>
                <c:pt idx="276">
                  <c:v>4.2391475409836081</c:v>
                </c:pt>
                <c:pt idx="277">
                  <c:v>4.2360655737704933</c:v>
                </c:pt>
                <c:pt idx="278">
                  <c:v>4.2142786885245904</c:v>
                </c:pt>
                <c:pt idx="279">
                  <c:v>4.1684426229508205</c:v>
                </c:pt>
                <c:pt idx="280">
                  <c:v>4.135196721311476</c:v>
                </c:pt>
                <c:pt idx="281">
                  <c:v>4.1368196721311472</c:v>
                </c:pt>
                <c:pt idx="282">
                  <c:v>4.1618852459016402</c:v>
                </c:pt>
                <c:pt idx="283">
                  <c:v>4.1746229508196731</c:v>
                </c:pt>
                <c:pt idx="284">
                  <c:v>4.2003770491803278</c:v>
                </c:pt>
                <c:pt idx="285">
                  <c:v>4.2091967213114758</c:v>
                </c:pt>
                <c:pt idx="286">
                  <c:v>4.1916885245901643</c:v>
                </c:pt>
                <c:pt idx="287">
                  <c:v>4.1845081967213122</c:v>
                </c:pt>
                <c:pt idx="288">
                  <c:v>4.2068196721311484</c:v>
                </c:pt>
                <c:pt idx="289">
                  <c:v>4.17883606557377</c:v>
                </c:pt>
                <c:pt idx="290">
                  <c:v>4.1816393442622957</c:v>
                </c:pt>
                <c:pt idx="291">
                  <c:v>4.1875245901639353</c:v>
                </c:pt>
                <c:pt idx="292">
                  <c:v>4.1968852459016404</c:v>
                </c:pt>
                <c:pt idx="293">
                  <c:v>4.1758032786885257</c:v>
                </c:pt>
                <c:pt idx="294">
                  <c:v>4.1861639344262311</c:v>
                </c:pt>
                <c:pt idx="295">
                  <c:v>4.216540983606559</c:v>
                </c:pt>
                <c:pt idx="296">
                  <c:v>4.2323278688524599</c:v>
                </c:pt>
                <c:pt idx="297">
                  <c:v>4.2342950819672138</c:v>
                </c:pt>
                <c:pt idx="298">
                  <c:v>4.2295245901639351</c:v>
                </c:pt>
                <c:pt idx="299">
                  <c:v>4.2278524590163933</c:v>
                </c:pt>
                <c:pt idx="300">
                  <c:v>4.2093442622950814</c:v>
                </c:pt>
                <c:pt idx="301">
                  <c:v>4.1873442622950821</c:v>
                </c:pt>
                <c:pt idx="302">
                  <c:v>4.1678852459016396</c:v>
                </c:pt>
                <c:pt idx="303">
                  <c:v>4.1653442622950818</c:v>
                </c:pt>
                <c:pt idx="304">
                  <c:v>4.166393442622951</c:v>
                </c:pt>
                <c:pt idx="305">
                  <c:v>4.1805573770491806</c:v>
                </c:pt>
                <c:pt idx="306">
                  <c:v>4.1998852459016387</c:v>
                </c:pt>
                <c:pt idx="307">
                  <c:v>4.2156229508196725</c:v>
                </c:pt>
                <c:pt idx="308">
                  <c:v>4.2142459016393445</c:v>
                </c:pt>
                <c:pt idx="309">
                  <c:v>4.2180983606557385</c:v>
                </c:pt>
                <c:pt idx="310">
                  <c:v>4.2470327868852458</c:v>
                </c:pt>
                <c:pt idx="311">
                  <c:v>4.2793934426229523</c:v>
                </c:pt>
                <c:pt idx="312">
                  <c:v>4.2927868852459019</c:v>
                </c:pt>
                <c:pt idx="313">
                  <c:v>4.3032786885245891</c:v>
                </c:pt>
                <c:pt idx="314">
                  <c:v>4.3156721311475401</c:v>
                </c:pt>
                <c:pt idx="315">
                  <c:v>4.3124426229508188</c:v>
                </c:pt>
                <c:pt idx="316">
                  <c:v>4.3129508196721318</c:v>
                </c:pt>
                <c:pt idx="317">
                  <c:v>4.3062786885245901</c:v>
                </c:pt>
                <c:pt idx="318">
                  <c:v>4.3050327868852465</c:v>
                </c:pt>
                <c:pt idx="319">
                  <c:v>4.2975737704918027</c:v>
                </c:pt>
                <c:pt idx="320">
                  <c:v>4.3056229508196724</c:v>
                </c:pt>
                <c:pt idx="321">
                  <c:v>4.3367049180327868</c:v>
                </c:pt>
                <c:pt idx="322">
                  <c:v>4.3553278688524584</c:v>
                </c:pt>
                <c:pt idx="323">
                  <c:v>4.379442622950819</c:v>
                </c:pt>
                <c:pt idx="324">
                  <c:v>4.3948852459016399</c:v>
                </c:pt>
                <c:pt idx="325">
                  <c:v>4.4139836065573776</c:v>
                </c:pt>
                <c:pt idx="326">
                  <c:v>4.4296557377049179</c:v>
                </c:pt>
                <c:pt idx="327">
                  <c:v>4.4587868852459014</c:v>
                </c:pt>
                <c:pt idx="328">
                  <c:v>4.4790819672131148</c:v>
                </c:pt>
                <c:pt idx="329">
                  <c:v>4.4726065573770484</c:v>
                </c:pt>
                <c:pt idx="330">
                  <c:v>4.4857868852459024</c:v>
                </c:pt>
                <c:pt idx="331">
                  <c:v>4.4983278688524591</c:v>
                </c:pt>
                <c:pt idx="332">
                  <c:v>4.4985245901639335</c:v>
                </c:pt>
                <c:pt idx="333">
                  <c:v>4.49888524590164</c:v>
                </c:pt>
                <c:pt idx="334">
                  <c:v>4.5000491803278697</c:v>
                </c:pt>
                <c:pt idx="335">
                  <c:v>4.4802459016393446</c:v>
                </c:pt>
                <c:pt idx="336">
                  <c:v>4.4797540983606563</c:v>
                </c:pt>
                <c:pt idx="337">
                  <c:v>4.4862295081967227</c:v>
                </c:pt>
                <c:pt idx="338">
                  <c:v>4.49165573770492</c:v>
                </c:pt>
                <c:pt idx="339">
                  <c:v>4.5028688524590175</c:v>
                </c:pt>
                <c:pt idx="340">
                  <c:v>4.5347704918032798</c:v>
                </c:pt>
                <c:pt idx="341">
                  <c:v>4.5572950819672151</c:v>
                </c:pt>
                <c:pt idx="342">
                  <c:v>4.5656557377049198</c:v>
                </c:pt>
                <c:pt idx="343">
                  <c:v>4.5612131147541</c:v>
                </c:pt>
                <c:pt idx="344">
                  <c:v>4.5634590163934439</c:v>
                </c:pt>
                <c:pt idx="345">
                  <c:v>4.5829180327868873</c:v>
                </c:pt>
                <c:pt idx="346">
                  <c:v>4.5842459016393455</c:v>
                </c:pt>
                <c:pt idx="347">
                  <c:v>4.5895081967213125</c:v>
                </c:pt>
                <c:pt idx="348">
                  <c:v>4.5998524590163949</c:v>
                </c:pt>
                <c:pt idx="349">
                  <c:v>4.5930983606557394</c:v>
                </c:pt>
                <c:pt idx="350">
                  <c:v>4.598754098360657</c:v>
                </c:pt>
                <c:pt idx="351">
                  <c:v>4.6172950819672147</c:v>
                </c:pt>
                <c:pt idx="352">
                  <c:v>4.6115901639344274</c:v>
                </c:pt>
                <c:pt idx="353">
                  <c:v>4.6052295081967216</c:v>
                </c:pt>
                <c:pt idx="354">
                  <c:v>4.6025409836065592</c:v>
                </c:pt>
                <c:pt idx="355">
                  <c:v>4.5990655737704929</c:v>
                </c:pt>
                <c:pt idx="356">
                  <c:v>4.5996065573770508</c:v>
                </c:pt>
                <c:pt idx="357">
                  <c:v>4.6011147540983615</c:v>
                </c:pt>
                <c:pt idx="358">
                  <c:v>4.595459016393443</c:v>
                </c:pt>
                <c:pt idx="359">
                  <c:v>4.5980819672131137</c:v>
                </c:pt>
                <c:pt idx="360">
                  <c:v>4.6049672131147537</c:v>
                </c:pt>
                <c:pt idx="361">
                  <c:v>4.6058196721311484</c:v>
                </c:pt>
                <c:pt idx="362">
                  <c:v>4.6084098360655741</c:v>
                </c:pt>
                <c:pt idx="363">
                  <c:v>4.6030983606557383</c:v>
                </c:pt>
                <c:pt idx="364">
                  <c:v>4.604836065573771</c:v>
                </c:pt>
                <c:pt idx="365">
                  <c:v>4.5975901639344263</c:v>
                </c:pt>
                <c:pt idx="366">
                  <c:v>4.5791639344262283</c:v>
                </c:pt>
                <c:pt idx="367">
                  <c:v>4.5750000000000002</c:v>
                </c:pt>
                <c:pt idx="368">
                  <c:v>4.5754098360655728</c:v>
                </c:pt>
                <c:pt idx="369">
                  <c:v>4.5823770491803284</c:v>
                </c:pt>
                <c:pt idx="370">
                  <c:v>4.5702950819672132</c:v>
                </c:pt>
                <c:pt idx="371">
                  <c:v>4.5398032786885238</c:v>
                </c:pt>
                <c:pt idx="372">
                  <c:v>4.5382950819672114</c:v>
                </c:pt>
                <c:pt idx="373">
                  <c:v>4.5422295081967201</c:v>
                </c:pt>
                <c:pt idx="374">
                  <c:v>4.535098360655736</c:v>
                </c:pt>
                <c:pt idx="375">
                  <c:v>4.5414754098360639</c:v>
                </c:pt>
                <c:pt idx="376">
                  <c:v>4.5633770491803274</c:v>
                </c:pt>
                <c:pt idx="377">
                  <c:v>4.5556557377049174</c:v>
                </c:pt>
                <c:pt idx="378">
                  <c:v>4.5532950819672129</c:v>
                </c:pt>
                <c:pt idx="379">
                  <c:v>4.6973478260869568</c:v>
                </c:pt>
                <c:pt idx="380">
                  <c:v>4.6617826086956526</c:v>
                </c:pt>
                <c:pt idx="381">
                  <c:v>4.6506521739130449</c:v>
                </c:pt>
                <c:pt idx="382">
                  <c:v>4.6289130434782617</c:v>
                </c:pt>
                <c:pt idx="383">
                  <c:v>4.6488260869565226</c:v>
                </c:pt>
                <c:pt idx="384">
                  <c:v>4.6308695652173917</c:v>
                </c:pt>
                <c:pt idx="385">
                  <c:v>4.6036521739130425</c:v>
                </c:pt>
                <c:pt idx="386">
                  <c:v>4.5742173913043462</c:v>
                </c:pt>
                <c:pt idx="387">
                  <c:v>4.5276956521739118</c:v>
                </c:pt>
                <c:pt idx="388">
                  <c:v>4.4916086956521735</c:v>
                </c:pt>
                <c:pt idx="389">
                  <c:v>4.4540000000000006</c:v>
                </c:pt>
                <c:pt idx="390">
                  <c:v>4.3841304347826089</c:v>
                </c:pt>
                <c:pt idx="391">
                  <c:v>4.41</c:v>
                </c:pt>
                <c:pt idx="392">
                  <c:v>4.4391739130434784</c:v>
                </c:pt>
                <c:pt idx="393">
                  <c:v>4.4087826086956525</c:v>
                </c:pt>
                <c:pt idx="394">
                  <c:v>4.4362173913043472</c:v>
                </c:pt>
                <c:pt idx="395">
                  <c:v>4.4651739130434782</c:v>
                </c:pt>
                <c:pt idx="396">
                  <c:v>4.4358260869565216</c:v>
                </c:pt>
                <c:pt idx="397">
                  <c:v>4.4186956521739118</c:v>
                </c:pt>
                <c:pt idx="398">
                  <c:v>4.4222608695652159</c:v>
                </c:pt>
                <c:pt idx="399">
                  <c:v>4.4358695652173905</c:v>
                </c:pt>
                <c:pt idx="400">
                  <c:v>4.4555652173913032</c:v>
                </c:pt>
                <c:pt idx="401">
                  <c:v>4.4649130434782611</c:v>
                </c:pt>
                <c:pt idx="402">
                  <c:v>4.4726086956521742</c:v>
                </c:pt>
                <c:pt idx="403">
                  <c:v>4.5098260869565223</c:v>
                </c:pt>
                <c:pt idx="404">
                  <c:v>4.5199130434782617</c:v>
                </c:pt>
                <c:pt idx="405">
                  <c:v>4.5676521739130447</c:v>
                </c:pt>
                <c:pt idx="406">
                  <c:v>4.5723043478260879</c:v>
                </c:pt>
                <c:pt idx="407">
                  <c:v>4.5759130434782609</c:v>
                </c:pt>
                <c:pt idx="408">
                  <c:v>4.6000434782608703</c:v>
                </c:pt>
                <c:pt idx="409">
                  <c:v>4.6116086956521745</c:v>
                </c:pt>
                <c:pt idx="410">
                  <c:v>4.5972608695652175</c:v>
                </c:pt>
                <c:pt idx="411">
                  <c:v>4.5908260869565218</c:v>
                </c:pt>
                <c:pt idx="412">
                  <c:v>4.6160434782608695</c:v>
                </c:pt>
                <c:pt idx="413">
                  <c:v>4.6589999999999989</c:v>
                </c:pt>
                <c:pt idx="414">
                  <c:v>4.6292173913043477</c:v>
                </c:pt>
                <c:pt idx="415">
                  <c:v>4.6069130434782606</c:v>
                </c:pt>
                <c:pt idx="416">
                  <c:v>4.6011739130434783</c:v>
                </c:pt>
                <c:pt idx="417">
                  <c:v>4.5708260869565214</c:v>
                </c:pt>
                <c:pt idx="418">
                  <c:v>4.5367391304347819</c:v>
                </c:pt>
                <c:pt idx="419">
                  <c:v>4.5516956521739127</c:v>
                </c:pt>
                <c:pt idx="420">
                  <c:v>4.5787391304347826</c:v>
                </c:pt>
                <c:pt idx="421">
                  <c:v>4.5746086956521737</c:v>
                </c:pt>
                <c:pt idx="422">
                  <c:v>4.5370869565217387</c:v>
                </c:pt>
                <c:pt idx="423">
                  <c:v>4.5357826086956523</c:v>
                </c:pt>
                <c:pt idx="424">
                  <c:v>4.5410869565217391</c:v>
                </c:pt>
                <c:pt idx="425">
                  <c:v>4.5384782608695646</c:v>
                </c:pt>
                <c:pt idx="426">
                  <c:v>4.5235652173913046</c:v>
                </c:pt>
                <c:pt idx="427">
                  <c:v>4.5319565217391302</c:v>
                </c:pt>
                <c:pt idx="428">
                  <c:v>4.5162173913043482</c:v>
                </c:pt>
                <c:pt idx="429">
                  <c:v>4.5063478260869569</c:v>
                </c:pt>
                <c:pt idx="430">
                  <c:v>4.5448695652173932</c:v>
                </c:pt>
                <c:pt idx="431">
                  <c:v>4.5638260869565235</c:v>
                </c:pt>
                <c:pt idx="432">
                  <c:v>4.5684782608695658</c:v>
                </c:pt>
                <c:pt idx="433">
                  <c:v>4.577521739130435</c:v>
                </c:pt>
                <c:pt idx="434">
                  <c:v>4.6034347826086961</c:v>
                </c:pt>
                <c:pt idx="435">
                  <c:v>4.602086956521739</c:v>
                </c:pt>
                <c:pt idx="436">
                  <c:v>4.5998260869565213</c:v>
                </c:pt>
                <c:pt idx="437">
                  <c:v>4.6243478260869555</c:v>
                </c:pt>
                <c:pt idx="438">
                  <c:v>4.6208260869565212</c:v>
                </c:pt>
                <c:pt idx="439">
                  <c:v>4.6303913043478255</c:v>
                </c:pt>
                <c:pt idx="440">
                  <c:v>4.649347826086955</c:v>
                </c:pt>
                <c:pt idx="441">
                  <c:v>4.6664347826086949</c:v>
                </c:pt>
                <c:pt idx="442">
                  <c:v>4.6813043478260861</c:v>
                </c:pt>
                <c:pt idx="443">
                  <c:v>4.643521739130434</c:v>
                </c:pt>
                <c:pt idx="444">
                  <c:v>4.6316086956521731</c:v>
                </c:pt>
                <c:pt idx="445">
                  <c:v>4.6532608695652158</c:v>
                </c:pt>
                <c:pt idx="446">
                  <c:v>4.651782608695652</c:v>
                </c:pt>
                <c:pt idx="447">
                  <c:v>4.6465652173913039</c:v>
                </c:pt>
                <c:pt idx="448">
                  <c:v>4.6480869565217384</c:v>
                </c:pt>
                <c:pt idx="449">
                  <c:v>4.6499130434782616</c:v>
                </c:pt>
                <c:pt idx="450">
                  <c:v>4.6574347826086964</c:v>
                </c:pt>
                <c:pt idx="451">
                  <c:v>4.6353043478260867</c:v>
                </c:pt>
                <c:pt idx="452">
                  <c:v>4.6283478260869568</c:v>
                </c:pt>
                <c:pt idx="453">
                  <c:v>4.6129565217391306</c:v>
                </c:pt>
                <c:pt idx="454">
                  <c:v>4.5922608695652176</c:v>
                </c:pt>
                <c:pt idx="455">
                  <c:v>4.6008260869565216</c:v>
                </c:pt>
                <c:pt idx="456">
                  <c:v>4.6113913043478263</c:v>
                </c:pt>
                <c:pt idx="457">
                  <c:v>4.6046521739130437</c:v>
                </c:pt>
                <c:pt idx="458">
                  <c:v>4.6306521739130435</c:v>
                </c:pt>
                <c:pt idx="459">
                  <c:v>4.6497391304347824</c:v>
                </c:pt>
                <c:pt idx="460">
                  <c:v>4.6278695652173907</c:v>
                </c:pt>
                <c:pt idx="461">
                  <c:v>4.6111739130434781</c:v>
                </c:pt>
                <c:pt idx="462">
                  <c:v>4.6053478260869563</c:v>
                </c:pt>
                <c:pt idx="463">
                  <c:v>4.5879565217391303</c:v>
                </c:pt>
                <c:pt idx="464">
                  <c:v>4.5716521739130433</c:v>
                </c:pt>
                <c:pt idx="465">
                  <c:v>4.5639565217391302</c:v>
                </c:pt>
                <c:pt idx="466">
                  <c:v>4.5752608695652173</c:v>
                </c:pt>
                <c:pt idx="467">
                  <c:v>4.5816956521739129</c:v>
                </c:pt>
                <c:pt idx="468">
                  <c:v>4.5970869565217383</c:v>
                </c:pt>
                <c:pt idx="469">
                  <c:v>4.6002608695652176</c:v>
                </c:pt>
                <c:pt idx="470">
                  <c:v>4.6027826086956525</c:v>
                </c:pt>
                <c:pt idx="471">
                  <c:v>4.6076956521739136</c:v>
                </c:pt>
                <c:pt idx="472">
                  <c:v>4.6013043478260878</c:v>
                </c:pt>
                <c:pt idx="473">
                  <c:v>4.6003913043478271</c:v>
                </c:pt>
                <c:pt idx="474">
                  <c:v>4.6103913043478268</c:v>
                </c:pt>
                <c:pt idx="475">
                  <c:v>4.5936956521739143</c:v>
                </c:pt>
                <c:pt idx="476">
                  <c:v>4.5780869565217399</c:v>
                </c:pt>
                <c:pt idx="477">
                  <c:v>4.5920000000000014</c:v>
                </c:pt>
                <c:pt idx="478">
                  <c:v>4.59104347826087</c:v>
                </c:pt>
                <c:pt idx="479">
                  <c:v>4.5959565217391312</c:v>
                </c:pt>
                <c:pt idx="480">
                  <c:v>4.5955652173913055</c:v>
                </c:pt>
                <c:pt idx="481">
                  <c:v>4.577</c:v>
                </c:pt>
                <c:pt idx="482">
                  <c:v>4.5622173913043476</c:v>
                </c:pt>
                <c:pt idx="483">
                  <c:v>4.5742173913043471</c:v>
                </c:pt>
                <c:pt idx="484">
                  <c:v>4.6090434782608689</c:v>
                </c:pt>
                <c:pt idx="485">
                  <c:v>4.6133478260869563</c:v>
                </c:pt>
                <c:pt idx="486">
                  <c:v>4.6234782608695646</c:v>
                </c:pt>
                <c:pt idx="487">
                  <c:v>4.6395217391304344</c:v>
                </c:pt>
                <c:pt idx="488">
                  <c:v>4.6437391304347821</c:v>
                </c:pt>
                <c:pt idx="489">
                  <c:v>4.6405217391304348</c:v>
                </c:pt>
                <c:pt idx="490">
                  <c:v>4.6392173913043484</c:v>
                </c:pt>
                <c:pt idx="491">
                  <c:v>4.6226521739130444</c:v>
                </c:pt>
                <c:pt idx="492">
                  <c:v>4.620565217391305</c:v>
                </c:pt>
                <c:pt idx="493">
                  <c:v>4.60813043478261</c:v>
                </c:pt>
                <c:pt idx="494">
                  <c:v>4.6150000000000011</c:v>
                </c:pt>
                <c:pt idx="495">
                  <c:v>4.6303478260869584</c:v>
                </c:pt>
                <c:pt idx="496">
                  <c:v>4.627173913043479</c:v>
                </c:pt>
                <c:pt idx="497">
                  <c:v>4.6121304347826104</c:v>
                </c:pt>
                <c:pt idx="498">
                  <c:v>4.6229565217391322</c:v>
                </c:pt>
                <c:pt idx="499">
                  <c:v>4.6370869565217401</c:v>
                </c:pt>
                <c:pt idx="500">
                  <c:v>4.6351739130434799</c:v>
                </c:pt>
                <c:pt idx="501">
                  <c:v>4.6347826086956525</c:v>
                </c:pt>
                <c:pt idx="502">
                  <c:v>4.6401304347826082</c:v>
                </c:pt>
                <c:pt idx="503">
                  <c:v>4.6586086956521742</c:v>
                </c:pt>
                <c:pt idx="504">
                  <c:v>4.6521304347826087</c:v>
                </c:pt>
                <c:pt idx="505">
                  <c:v>4.6371739130434779</c:v>
                </c:pt>
                <c:pt idx="506">
                  <c:v>4.6281304347826078</c:v>
                </c:pt>
                <c:pt idx="507">
                  <c:v>4.6357391304347821</c:v>
                </c:pt>
                <c:pt idx="508">
                  <c:v>4.6487826086956519</c:v>
                </c:pt>
                <c:pt idx="509">
                  <c:v>4.6592173913043471</c:v>
                </c:pt>
                <c:pt idx="510">
                  <c:v>4.6697826086956526</c:v>
                </c:pt>
                <c:pt idx="511">
                  <c:v>4.6668695652173913</c:v>
                </c:pt>
                <c:pt idx="512">
                  <c:v>4.6728695652173915</c:v>
                </c:pt>
                <c:pt idx="513">
                  <c:v>4.6751304347826093</c:v>
                </c:pt>
                <c:pt idx="514">
                  <c:v>4.677391304347827</c:v>
                </c:pt>
                <c:pt idx="515">
                  <c:v>4.678260869565217</c:v>
                </c:pt>
                <c:pt idx="516">
                  <c:v>4.6879565217391308</c:v>
                </c:pt>
                <c:pt idx="517">
                  <c:v>4.6849130434782609</c:v>
                </c:pt>
                <c:pt idx="518">
                  <c:v>4.6786521739130436</c:v>
                </c:pt>
                <c:pt idx="519">
                  <c:v>4.6852173913043478</c:v>
                </c:pt>
                <c:pt idx="520">
                  <c:v>4.7092608695652167</c:v>
                </c:pt>
                <c:pt idx="521">
                  <c:v>4.7120000000000006</c:v>
                </c:pt>
                <c:pt idx="522">
                  <c:v>4.7062173913043486</c:v>
                </c:pt>
                <c:pt idx="523">
                  <c:v>4.6997391304347822</c:v>
                </c:pt>
                <c:pt idx="524">
                  <c:v>4.6932173913043478</c:v>
                </c:pt>
                <c:pt idx="525">
                  <c:v>4.6933043478260865</c:v>
                </c:pt>
                <c:pt idx="526">
                  <c:v>4.6838260869565218</c:v>
                </c:pt>
                <c:pt idx="527">
                  <c:v>4.6893478260869577</c:v>
                </c:pt>
                <c:pt idx="528">
                  <c:v>4.7028260869565228</c:v>
                </c:pt>
                <c:pt idx="529">
                  <c:v>4.7089565217391316</c:v>
                </c:pt>
                <c:pt idx="530">
                  <c:v>4.6931304347826099</c:v>
                </c:pt>
                <c:pt idx="531">
                  <c:v>4.691478260869566</c:v>
                </c:pt>
                <c:pt idx="532">
                  <c:v>4.6946521739130445</c:v>
                </c:pt>
                <c:pt idx="533">
                  <c:v>4.6834347826086953</c:v>
                </c:pt>
                <c:pt idx="534">
                  <c:v>4.6820434782608693</c:v>
                </c:pt>
                <c:pt idx="535">
                  <c:v>4.6806086956521735</c:v>
                </c:pt>
                <c:pt idx="536">
                  <c:v>4.6922608695652164</c:v>
                </c:pt>
                <c:pt idx="537">
                  <c:v>4.7026521739130427</c:v>
                </c:pt>
                <c:pt idx="538">
                  <c:v>4.6936086956521734</c:v>
                </c:pt>
                <c:pt idx="539">
                  <c:v>4.6870434782608692</c:v>
                </c:pt>
                <c:pt idx="540">
                  <c:v>4.6807826086956519</c:v>
                </c:pt>
                <c:pt idx="541">
                  <c:v>4.6752608695652178</c:v>
                </c:pt>
                <c:pt idx="542">
                  <c:v>4.6707391304347832</c:v>
                </c:pt>
                <c:pt idx="543">
                  <c:v>4.6567391304347829</c:v>
                </c:pt>
                <c:pt idx="544">
                  <c:v>4.653130434782609</c:v>
                </c:pt>
                <c:pt idx="545">
                  <c:v>4.6521304347826087</c:v>
                </c:pt>
                <c:pt idx="546">
                  <c:v>4.6530869565217401</c:v>
                </c:pt>
                <c:pt idx="547">
                  <c:v>4.6483478260869564</c:v>
                </c:pt>
                <c:pt idx="548">
                  <c:v>4.6389130434782615</c:v>
                </c:pt>
                <c:pt idx="549">
                  <c:v>4.6375217391304346</c:v>
                </c:pt>
                <c:pt idx="550">
                  <c:v>4.6426521739130431</c:v>
                </c:pt>
                <c:pt idx="551">
                  <c:v>4.6457391304347819</c:v>
                </c:pt>
                <c:pt idx="552">
                  <c:v>4.6458260869565216</c:v>
                </c:pt>
                <c:pt idx="553">
                  <c:v>4.6518260869565209</c:v>
                </c:pt>
                <c:pt idx="554">
                  <c:v>4.6606956521739127</c:v>
                </c:pt>
                <c:pt idx="555">
                  <c:v>4.6581304347826071</c:v>
                </c:pt>
                <c:pt idx="556">
                  <c:v>4.6584347826086949</c:v>
                </c:pt>
                <c:pt idx="557">
                  <c:v>4.6599565217391294</c:v>
                </c:pt>
                <c:pt idx="558">
                  <c:v>4.6595217391304349</c:v>
                </c:pt>
                <c:pt idx="559">
                  <c:v>4.6560434782608695</c:v>
                </c:pt>
                <c:pt idx="560">
                  <c:v>4.6579130434782607</c:v>
                </c:pt>
                <c:pt idx="561">
                  <c:v>4.6715652173913043</c:v>
                </c:pt>
                <c:pt idx="562">
                  <c:v>4.6805217391304339</c:v>
                </c:pt>
                <c:pt idx="563">
                  <c:v>4.6898260869565211</c:v>
                </c:pt>
                <c:pt idx="564">
                  <c:v>4.6979565217391306</c:v>
                </c:pt>
                <c:pt idx="565">
                  <c:v>4.7033478260869561</c:v>
                </c:pt>
                <c:pt idx="566">
                  <c:v>4.705826086956522</c:v>
                </c:pt>
                <c:pt idx="567">
                  <c:v>4.7091304347826091</c:v>
                </c:pt>
                <c:pt idx="568">
                  <c:v>4.7223913043478261</c:v>
                </c:pt>
                <c:pt idx="569">
                  <c:v>4.7316521739130435</c:v>
                </c:pt>
                <c:pt idx="570">
                  <c:v>4.7472608695652179</c:v>
                </c:pt>
                <c:pt idx="571">
                  <c:v>4.7504782608695661</c:v>
                </c:pt>
                <c:pt idx="572">
                  <c:v>4.7423043478260878</c:v>
                </c:pt>
                <c:pt idx="573">
                  <c:v>4.736173913043479</c:v>
                </c:pt>
                <c:pt idx="574">
                  <c:v>4.7384782608695675</c:v>
                </c:pt>
                <c:pt idx="575">
                  <c:v>4.751347826086957</c:v>
                </c:pt>
                <c:pt idx="576">
                  <c:v>4.7567391304347844</c:v>
                </c:pt>
                <c:pt idx="577">
                  <c:v>4.7503478260869576</c:v>
                </c:pt>
                <c:pt idx="578">
                  <c:v>4.7534782608695654</c:v>
                </c:pt>
                <c:pt idx="579">
                  <c:v>4.7639130434782615</c:v>
                </c:pt>
                <c:pt idx="580">
                  <c:v>4.7739565217391311</c:v>
                </c:pt>
                <c:pt idx="581">
                  <c:v>4.7823913043478266</c:v>
                </c:pt>
                <c:pt idx="582">
                  <c:v>4.7887391304347826</c:v>
                </c:pt>
                <c:pt idx="583">
                  <c:v>4.787260869565217</c:v>
                </c:pt>
                <c:pt idx="584">
                  <c:v>4.788913043478261</c:v>
                </c:pt>
                <c:pt idx="585">
                  <c:v>4.7870434782608688</c:v>
                </c:pt>
                <c:pt idx="586">
                  <c:v>4.7863478260869563</c:v>
                </c:pt>
                <c:pt idx="587">
                  <c:v>4.7868695652173923</c:v>
                </c:pt>
                <c:pt idx="588">
                  <c:v>4.7884782608695655</c:v>
                </c:pt>
                <c:pt idx="589">
                  <c:v>4.7967391304347826</c:v>
                </c:pt>
                <c:pt idx="590">
                  <c:v>4.8032173913043481</c:v>
                </c:pt>
                <c:pt idx="591">
                  <c:v>4.8007826086956529</c:v>
                </c:pt>
                <c:pt idx="592">
                  <c:v>4.7973478260869564</c:v>
                </c:pt>
                <c:pt idx="593">
                  <c:v>4.796913043478261</c:v>
                </c:pt>
                <c:pt idx="594">
                  <c:v>4.8092608695652164</c:v>
                </c:pt>
                <c:pt idx="595">
                  <c:v>4.8207826086956516</c:v>
                </c:pt>
                <c:pt idx="596">
                  <c:v>4.8306956521739135</c:v>
                </c:pt>
                <c:pt idx="597">
                  <c:v>4.8374347826086961</c:v>
                </c:pt>
                <c:pt idx="598">
                  <c:v>4.8400434782608697</c:v>
                </c:pt>
                <c:pt idx="599">
                  <c:v>4.8376086956521736</c:v>
                </c:pt>
                <c:pt idx="600">
                  <c:v>4.8338260869565222</c:v>
                </c:pt>
                <c:pt idx="601">
                  <c:v>4.8335652173913051</c:v>
                </c:pt>
                <c:pt idx="602">
                  <c:v>4.8290000000000015</c:v>
                </c:pt>
                <c:pt idx="603">
                  <c:v>4.8307391304347842</c:v>
                </c:pt>
                <c:pt idx="604">
                  <c:v>4.8326521739130444</c:v>
                </c:pt>
                <c:pt idx="605">
                  <c:v>4.8308695652173919</c:v>
                </c:pt>
                <c:pt idx="606">
                  <c:v>4.8393043478260873</c:v>
                </c:pt>
                <c:pt idx="607">
                  <c:v>4.8406086956521746</c:v>
                </c:pt>
                <c:pt idx="608">
                  <c:v>4.8472173913043486</c:v>
                </c:pt>
                <c:pt idx="609">
                  <c:v>4.8429130434782612</c:v>
                </c:pt>
                <c:pt idx="610">
                  <c:v>4.8327391304347831</c:v>
                </c:pt>
                <c:pt idx="611">
                  <c:v>4.8247826086956529</c:v>
                </c:pt>
                <c:pt idx="612">
                  <c:v>4.812913043478261</c:v>
                </c:pt>
                <c:pt idx="613">
                  <c:v>4.8071304347826089</c:v>
                </c:pt>
                <c:pt idx="614">
                  <c:v>4.8049565217391299</c:v>
                </c:pt>
                <c:pt idx="615">
                  <c:v>4.8072173913043477</c:v>
                </c:pt>
                <c:pt idx="616">
                  <c:v>4.8077826086956517</c:v>
                </c:pt>
                <c:pt idx="617">
                  <c:v>4.799391304347826</c:v>
                </c:pt>
                <c:pt idx="618">
                  <c:v>4.7982608695652171</c:v>
                </c:pt>
                <c:pt idx="619">
                  <c:v>4.7932608695652172</c:v>
                </c:pt>
                <c:pt idx="620">
                  <c:v>4.7871304347826085</c:v>
                </c:pt>
                <c:pt idx="621">
                  <c:v>4.786695652173913</c:v>
                </c:pt>
                <c:pt idx="622">
                  <c:v>4.7801304347826088</c:v>
                </c:pt>
                <c:pt idx="623">
                  <c:v>4.7774347826086947</c:v>
                </c:pt>
                <c:pt idx="624">
                  <c:v>4.7799565217391304</c:v>
                </c:pt>
                <c:pt idx="625">
                  <c:v>4.7827391304347824</c:v>
                </c:pt>
                <c:pt idx="626">
                  <c:v>4.7779130434782608</c:v>
                </c:pt>
                <c:pt idx="627">
                  <c:v>4.7750434782608693</c:v>
                </c:pt>
                <c:pt idx="628">
                  <c:v>4.7749130434782607</c:v>
                </c:pt>
                <c:pt idx="629">
                  <c:v>4.7731304347826082</c:v>
                </c:pt>
                <c:pt idx="630">
                  <c:v>4.7725652173913042</c:v>
                </c:pt>
                <c:pt idx="631">
                  <c:v>4.7816086956521744</c:v>
                </c:pt>
                <c:pt idx="632">
                  <c:v>4.797695652173914</c:v>
                </c:pt>
                <c:pt idx="633">
                  <c:v>4.8095217391304352</c:v>
                </c:pt>
                <c:pt idx="634">
                  <c:v>4.8160869565217395</c:v>
                </c:pt>
                <c:pt idx="635">
                  <c:v>4.8210434782608704</c:v>
                </c:pt>
                <c:pt idx="636">
                  <c:v>4.8212608695652177</c:v>
                </c:pt>
                <c:pt idx="637">
                  <c:v>4.8166956521739142</c:v>
                </c:pt>
                <c:pt idx="638">
                  <c:v>4.8129565217391308</c:v>
                </c:pt>
                <c:pt idx="639">
                  <c:v>4.8122173913043484</c:v>
                </c:pt>
                <c:pt idx="640">
                  <c:v>4.8173913043478258</c:v>
                </c:pt>
                <c:pt idx="641">
                  <c:v>4.8194782608695661</c:v>
                </c:pt>
                <c:pt idx="642">
                  <c:v>4.8216086956521744</c:v>
                </c:pt>
                <c:pt idx="643">
                  <c:v>4.825608695652174</c:v>
                </c:pt>
                <c:pt idx="644">
                  <c:v>4.8286956521739128</c:v>
                </c:pt>
                <c:pt idx="645">
                  <c:v>4.8377391304347821</c:v>
                </c:pt>
                <c:pt idx="646">
                  <c:v>4.8394782608695648</c:v>
                </c:pt>
                <c:pt idx="647">
                  <c:v>4.8400434782608688</c:v>
                </c:pt>
                <c:pt idx="648">
                  <c:v>4.8384347826086955</c:v>
                </c:pt>
                <c:pt idx="649">
                  <c:v>4.8355217391304341</c:v>
                </c:pt>
                <c:pt idx="650">
                  <c:v>4.8350869565217378</c:v>
                </c:pt>
                <c:pt idx="651">
                  <c:v>4.8396521739130423</c:v>
                </c:pt>
                <c:pt idx="652">
                  <c:v>4.8410434782608682</c:v>
                </c:pt>
                <c:pt idx="653">
                  <c:v>4.8337826086956515</c:v>
                </c:pt>
                <c:pt idx="654">
                  <c:v>4.8190869565217378</c:v>
                </c:pt>
                <c:pt idx="655">
                  <c:v>4.8222608695652163</c:v>
                </c:pt>
                <c:pt idx="656">
                  <c:v>4.8274782608695643</c:v>
                </c:pt>
                <c:pt idx="657">
                  <c:v>4.8259565217391307</c:v>
                </c:pt>
                <c:pt idx="658">
                  <c:v>4.822608695652173</c:v>
                </c:pt>
                <c:pt idx="659">
                  <c:v>4.8226086956521739</c:v>
                </c:pt>
                <c:pt idx="660">
                  <c:v>4.8269130434782603</c:v>
                </c:pt>
                <c:pt idx="661">
                  <c:v>4.8329130434782606</c:v>
                </c:pt>
                <c:pt idx="662">
                  <c:v>4.8343478260869555</c:v>
                </c:pt>
                <c:pt idx="663">
                  <c:v>4.8406956521739124</c:v>
                </c:pt>
                <c:pt idx="664">
                  <c:v>4.8487391304347822</c:v>
                </c:pt>
                <c:pt idx="665">
                  <c:v>4.8499565217391298</c:v>
                </c:pt>
                <c:pt idx="666">
                  <c:v>4.8475652173913035</c:v>
                </c:pt>
                <c:pt idx="667">
                  <c:v>4.8455652173913037</c:v>
                </c:pt>
                <c:pt idx="668">
                  <c:v>4.8455652173913037</c:v>
                </c:pt>
                <c:pt idx="669">
                  <c:v>4.8456521739130434</c:v>
                </c:pt>
                <c:pt idx="670">
                  <c:v>4.8379999999999992</c:v>
                </c:pt>
                <c:pt idx="671">
                  <c:v>4.8336521739130429</c:v>
                </c:pt>
                <c:pt idx="672">
                  <c:v>4.8402173913043471</c:v>
                </c:pt>
                <c:pt idx="673">
                  <c:v>4.8462173913043474</c:v>
                </c:pt>
                <c:pt idx="674">
                  <c:v>4.842739130434782</c:v>
                </c:pt>
                <c:pt idx="675">
                  <c:v>4.8461304347826086</c:v>
                </c:pt>
                <c:pt idx="676">
                  <c:v>4.8601304347826089</c:v>
                </c:pt>
                <c:pt idx="677">
                  <c:v>4.8686956521739129</c:v>
                </c:pt>
                <c:pt idx="678">
                  <c:v>4.8626956521739126</c:v>
                </c:pt>
                <c:pt idx="679">
                  <c:v>4.8607391304347836</c:v>
                </c:pt>
                <c:pt idx="680">
                  <c:v>4.8665652173913054</c:v>
                </c:pt>
                <c:pt idx="681">
                  <c:v>4.8819565217391316</c:v>
                </c:pt>
                <c:pt idx="682">
                  <c:v>4.8888260869565228</c:v>
                </c:pt>
                <c:pt idx="683">
                  <c:v>4.895652173913045</c:v>
                </c:pt>
                <c:pt idx="684">
                  <c:v>4.9013913043478281</c:v>
                </c:pt>
                <c:pt idx="685">
                  <c:v>4.9046956521739142</c:v>
                </c:pt>
                <c:pt idx="686">
                  <c:v>4.9051304347826106</c:v>
                </c:pt>
                <c:pt idx="687">
                  <c:v>4.904739130434784</c:v>
                </c:pt>
                <c:pt idx="688">
                  <c:v>4.9085217391304363</c:v>
                </c:pt>
                <c:pt idx="689">
                  <c:v>4.9132173913043484</c:v>
                </c:pt>
                <c:pt idx="690">
                  <c:v>4.915043478260869</c:v>
                </c:pt>
                <c:pt idx="691">
                  <c:v>4.9204782608695652</c:v>
                </c:pt>
                <c:pt idx="692">
                  <c:v>4.9275217391304356</c:v>
                </c:pt>
                <c:pt idx="693">
                  <c:v>4.9303043478260866</c:v>
                </c:pt>
                <c:pt idx="694">
                  <c:v>4.9390434782608699</c:v>
                </c:pt>
                <c:pt idx="695">
                  <c:v>4.9449565217391314</c:v>
                </c:pt>
                <c:pt idx="696">
                  <c:v>4.9429130434782618</c:v>
                </c:pt>
                <c:pt idx="697">
                  <c:v>4.9465652173913046</c:v>
                </c:pt>
                <c:pt idx="698">
                  <c:v>4.9393913043478257</c:v>
                </c:pt>
                <c:pt idx="699">
                  <c:v>4.9338260869565218</c:v>
                </c:pt>
                <c:pt idx="700">
                  <c:v>4.9315217391304351</c:v>
                </c:pt>
                <c:pt idx="701">
                  <c:v>4.9286956521739134</c:v>
                </c:pt>
                <c:pt idx="702">
                  <c:v>4.9250434782608696</c:v>
                </c:pt>
                <c:pt idx="703">
                  <c:v>4.9215652173913051</c:v>
                </c:pt>
                <c:pt idx="704">
                  <c:v>4.9163913043478269</c:v>
                </c:pt>
                <c:pt idx="705">
                  <c:v>4.9195652173913045</c:v>
                </c:pt>
                <c:pt idx="706">
                  <c:v>4.9174347826086953</c:v>
                </c:pt>
                <c:pt idx="707">
                  <c:v>4.9182173913043474</c:v>
                </c:pt>
                <c:pt idx="708">
                  <c:v>4.9178695652173916</c:v>
                </c:pt>
                <c:pt idx="709">
                  <c:v>4.9169130434782611</c:v>
                </c:pt>
                <c:pt idx="710">
                  <c:v>4.9199130434782621</c:v>
                </c:pt>
                <c:pt idx="711">
                  <c:v>4.9202608695652188</c:v>
                </c:pt>
                <c:pt idx="712">
                  <c:v>4.920260869565217</c:v>
                </c:pt>
                <c:pt idx="713">
                  <c:v>4.9221304347826083</c:v>
                </c:pt>
                <c:pt idx="714">
                  <c:v>4.9222173913043479</c:v>
                </c:pt>
                <c:pt idx="715">
                  <c:v>4.9276956521739139</c:v>
                </c:pt>
                <c:pt idx="716">
                  <c:v>4.93404347826087</c:v>
                </c:pt>
                <c:pt idx="717">
                  <c:v>4.9361739130434783</c:v>
                </c:pt>
                <c:pt idx="718">
                  <c:v>4.9296956521739137</c:v>
                </c:pt>
                <c:pt idx="719">
                  <c:v>4.9276086956521743</c:v>
                </c:pt>
                <c:pt idx="720">
                  <c:v>4.9329565217391309</c:v>
                </c:pt>
                <c:pt idx="721">
                  <c:v>4.9452173913043485</c:v>
                </c:pt>
                <c:pt idx="722">
                  <c:v>4.954173913043479</c:v>
                </c:pt>
                <c:pt idx="723">
                  <c:v>4.957739130434784</c:v>
                </c:pt>
                <c:pt idx="724">
                  <c:v>4.9610000000000012</c:v>
                </c:pt>
                <c:pt idx="725">
                  <c:v>4.9634782608695662</c:v>
                </c:pt>
                <c:pt idx="726">
                  <c:v>4.9645652173913044</c:v>
                </c:pt>
                <c:pt idx="727">
                  <c:v>4.9674782608695667</c:v>
                </c:pt>
                <c:pt idx="728">
                  <c:v>4.9711304347826086</c:v>
                </c:pt>
                <c:pt idx="729">
                  <c:v>4.9730434782608697</c:v>
                </c:pt>
                <c:pt idx="730">
                  <c:v>4.9723478260869562</c:v>
                </c:pt>
                <c:pt idx="731">
                  <c:v>4.9739130434782606</c:v>
                </c:pt>
                <c:pt idx="732">
                  <c:v>4.9749130434782591</c:v>
                </c:pt>
                <c:pt idx="733">
                  <c:v>4.9754782608695631</c:v>
                </c:pt>
                <c:pt idx="734">
                  <c:v>4.9791304347826069</c:v>
                </c:pt>
                <c:pt idx="735">
                  <c:v>4.9799130434782599</c:v>
                </c:pt>
                <c:pt idx="736">
                  <c:v>4.9789999999999983</c:v>
                </c:pt>
                <c:pt idx="737">
                  <c:v>4.980739130434781</c:v>
                </c:pt>
                <c:pt idx="738">
                  <c:v>4.9776086956521723</c:v>
                </c:pt>
                <c:pt idx="739">
                  <c:v>4.9777391304347818</c:v>
                </c:pt>
                <c:pt idx="740">
                  <c:v>4.9796521739130428</c:v>
                </c:pt>
                <c:pt idx="741">
                  <c:v>4.985695652173912</c:v>
                </c:pt>
                <c:pt idx="742">
                  <c:v>4.9985652173913033</c:v>
                </c:pt>
                <c:pt idx="743">
                  <c:v>4.9996086956521735</c:v>
                </c:pt>
                <c:pt idx="744">
                  <c:v>4.9906086956521731</c:v>
                </c:pt>
                <c:pt idx="745">
                  <c:v>4.9884782608695648</c:v>
                </c:pt>
                <c:pt idx="746">
                  <c:v>4.9939130434782601</c:v>
                </c:pt>
                <c:pt idx="747">
                  <c:v>4.9976086956521737</c:v>
                </c:pt>
                <c:pt idx="748">
                  <c:v>5.0023043478260867</c:v>
                </c:pt>
                <c:pt idx="749">
                  <c:v>5.004695652173913</c:v>
                </c:pt>
                <c:pt idx="750">
                  <c:v>5.0038260869565221</c:v>
                </c:pt>
                <c:pt idx="751">
                  <c:v>4.9979565217391304</c:v>
                </c:pt>
                <c:pt idx="752">
                  <c:v>4.9979130434782624</c:v>
                </c:pt>
                <c:pt idx="753">
                  <c:v>4.9997391304347829</c:v>
                </c:pt>
                <c:pt idx="754">
                  <c:v>5.0054347826086962</c:v>
                </c:pt>
                <c:pt idx="755">
                  <c:v>5.0090434782608702</c:v>
                </c:pt>
                <c:pt idx="756">
                  <c:v>5.0067391304347826</c:v>
                </c:pt>
                <c:pt idx="757">
                  <c:v>5.0014347826086949</c:v>
                </c:pt>
                <c:pt idx="758">
                  <c:v>4.9999130434782604</c:v>
                </c:pt>
                <c:pt idx="759">
                  <c:v>4.9990434782608695</c:v>
                </c:pt>
                <c:pt idx="760">
                  <c:v>5.0016521739130431</c:v>
                </c:pt>
                <c:pt idx="761">
                  <c:v>5.0069565217391299</c:v>
                </c:pt>
                <c:pt idx="762">
                  <c:v>5.010521739130434</c:v>
                </c:pt>
                <c:pt idx="763">
                  <c:v>5.0126086956521725</c:v>
                </c:pt>
                <c:pt idx="764">
                  <c:v>5.0086086956521729</c:v>
                </c:pt>
                <c:pt idx="765">
                  <c:v>5.0035652173913032</c:v>
                </c:pt>
                <c:pt idx="766">
                  <c:v>5.0047391304347828</c:v>
                </c:pt>
                <c:pt idx="767">
                  <c:v>5.0117826086956523</c:v>
                </c:pt>
                <c:pt idx="768">
                  <c:v>5.017652173913044</c:v>
                </c:pt>
                <c:pt idx="769">
                  <c:v>5.0185217391304349</c:v>
                </c:pt>
                <c:pt idx="770">
                  <c:v>5.0216956521739124</c:v>
                </c:pt>
                <c:pt idx="771">
                  <c:v>5.0269565217391303</c:v>
                </c:pt>
                <c:pt idx="772">
                  <c:v>5.0284782608695648</c:v>
                </c:pt>
                <c:pt idx="773">
                  <c:v>5.0295652173913039</c:v>
                </c:pt>
                <c:pt idx="774">
                  <c:v>5.0357826086956523</c:v>
                </c:pt>
                <c:pt idx="775">
                  <c:v>5.0389130434782601</c:v>
                </c:pt>
                <c:pt idx="776">
                  <c:v>5.0415217391304346</c:v>
                </c:pt>
                <c:pt idx="777">
                  <c:v>5.0439565217391307</c:v>
                </c:pt>
                <c:pt idx="778">
                  <c:v>5.0398695652173906</c:v>
                </c:pt>
                <c:pt idx="779">
                  <c:v>5.0429565217391303</c:v>
                </c:pt>
                <c:pt idx="780">
                  <c:v>5.0509130434782614</c:v>
                </c:pt>
                <c:pt idx="781">
                  <c:v>5.0556956521739123</c:v>
                </c:pt>
                <c:pt idx="782">
                  <c:v>5.0603478260869572</c:v>
                </c:pt>
                <c:pt idx="783">
                  <c:v>5.0601739130434789</c:v>
                </c:pt>
                <c:pt idx="784">
                  <c:v>5.0562608695652189</c:v>
                </c:pt>
                <c:pt idx="785">
                  <c:v>5.0565652173913049</c:v>
                </c:pt>
                <c:pt idx="786">
                  <c:v>5.0534347826086954</c:v>
                </c:pt>
                <c:pt idx="787">
                  <c:v>5.0604782608695649</c:v>
                </c:pt>
                <c:pt idx="788">
                  <c:v>5.0658695652173913</c:v>
                </c:pt>
                <c:pt idx="789">
                  <c:v>5.0644782608695653</c:v>
                </c:pt>
                <c:pt idx="790">
                  <c:v>5.06508695652174</c:v>
                </c:pt>
                <c:pt idx="791">
                  <c:v>5.0625217391304345</c:v>
                </c:pt>
                <c:pt idx="792">
                  <c:v>5.0625652173913043</c:v>
                </c:pt>
                <c:pt idx="793">
                  <c:v>5.0602608695652176</c:v>
                </c:pt>
                <c:pt idx="794">
                  <c:v>5.0603043478260874</c:v>
                </c:pt>
                <c:pt idx="795">
                  <c:v>5.0686086956521743</c:v>
                </c:pt>
                <c:pt idx="796">
                  <c:v>5.0757826086956532</c:v>
                </c:pt>
                <c:pt idx="797">
                  <c:v>5.0762608695652185</c:v>
                </c:pt>
                <c:pt idx="798">
                  <c:v>5.079956521739132</c:v>
                </c:pt>
                <c:pt idx="799">
                  <c:v>5.0840869565217401</c:v>
                </c:pt>
                <c:pt idx="800">
                  <c:v>5.0799130434782613</c:v>
                </c:pt>
                <c:pt idx="801">
                  <c:v>5.0814782608695657</c:v>
                </c:pt>
                <c:pt idx="802">
                  <c:v>5.0822173913043489</c:v>
                </c:pt>
                <c:pt idx="803">
                  <c:v>5.0844782608695658</c:v>
                </c:pt>
                <c:pt idx="804">
                  <c:v>5.0819130434782611</c:v>
                </c:pt>
                <c:pt idx="805">
                  <c:v>5.0845217391304347</c:v>
                </c:pt>
                <c:pt idx="806">
                  <c:v>5.0820869565217395</c:v>
                </c:pt>
                <c:pt idx="807">
                  <c:v>5.0833043478260871</c:v>
                </c:pt>
                <c:pt idx="808">
                  <c:v>5.0858260869565219</c:v>
                </c:pt>
                <c:pt idx="809">
                  <c:v>5.0853913043478265</c:v>
                </c:pt>
                <c:pt idx="810">
                  <c:v>5.0792608695652186</c:v>
                </c:pt>
                <c:pt idx="811">
                  <c:v>5.0740869565217404</c:v>
                </c:pt>
                <c:pt idx="812">
                  <c:v>5.0771304347826094</c:v>
                </c:pt>
                <c:pt idx="813">
                  <c:v>5.080565217391305</c:v>
                </c:pt>
                <c:pt idx="814">
                  <c:v>5.0796086956521744</c:v>
                </c:pt>
                <c:pt idx="815">
                  <c:v>5.0755217391304353</c:v>
                </c:pt>
                <c:pt idx="816">
                  <c:v>5.0751304347826087</c:v>
                </c:pt>
                <c:pt idx="817">
                  <c:v>5.0750434782608691</c:v>
                </c:pt>
                <c:pt idx="818">
                  <c:v>5.0678260869565221</c:v>
                </c:pt>
                <c:pt idx="819">
                  <c:v>5.0622608695652174</c:v>
                </c:pt>
                <c:pt idx="820">
                  <c:v>5.0656521739130431</c:v>
                </c:pt>
                <c:pt idx="821">
                  <c:v>5.0625217391304345</c:v>
                </c:pt>
                <c:pt idx="822">
                  <c:v>5.0599565217391316</c:v>
                </c:pt>
                <c:pt idx="823">
                  <c:v>5.0626086956521741</c:v>
                </c:pt>
                <c:pt idx="824">
                  <c:v>5.0681739130434789</c:v>
                </c:pt>
                <c:pt idx="825">
                  <c:v>5.0677391304347825</c:v>
                </c:pt>
                <c:pt idx="826">
                  <c:v>5.0660434782608688</c:v>
                </c:pt>
                <c:pt idx="827">
                  <c:v>5.0680869565217392</c:v>
                </c:pt>
                <c:pt idx="828">
                  <c:v>5.0699130434782607</c:v>
                </c:pt>
                <c:pt idx="829">
                  <c:v>5.0726521739130437</c:v>
                </c:pt>
                <c:pt idx="830">
                  <c:v>5.0759130434782609</c:v>
                </c:pt>
                <c:pt idx="831">
                  <c:v>5.0773478260869567</c:v>
                </c:pt>
                <c:pt idx="832">
                  <c:v>5.0858695652173909</c:v>
                </c:pt>
                <c:pt idx="833">
                  <c:v>5.0894782608695639</c:v>
                </c:pt>
                <c:pt idx="834">
                  <c:v>5.0911304347826078</c:v>
                </c:pt>
                <c:pt idx="835">
                  <c:v>5.0966086956521739</c:v>
                </c:pt>
                <c:pt idx="836">
                  <c:v>5.1050000000000004</c:v>
                </c:pt>
                <c:pt idx="837">
                  <c:v>5.1100000000000003</c:v>
                </c:pt>
                <c:pt idx="838">
                  <c:v>5.114782608695652</c:v>
                </c:pt>
                <c:pt idx="839">
                  <c:v>5.1209130434782608</c:v>
                </c:pt>
                <c:pt idx="840">
                  <c:v>5.1206086956521748</c:v>
                </c:pt>
                <c:pt idx="841">
                  <c:v>5.1236956521739137</c:v>
                </c:pt>
                <c:pt idx="842">
                  <c:v>5.1262608695652174</c:v>
                </c:pt>
                <c:pt idx="843">
                  <c:v>5.1223043478260877</c:v>
                </c:pt>
                <c:pt idx="844">
                  <c:v>5.1270000000000007</c:v>
                </c:pt>
                <c:pt idx="845">
                  <c:v>5.1310869565217399</c:v>
                </c:pt>
                <c:pt idx="846">
                  <c:v>5.1346521739130448</c:v>
                </c:pt>
                <c:pt idx="847">
                  <c:v>5.1400000000000015</c:v>
                </c:pt>
                <c:pt idx="848">
                  <c:v>5.1469130434782624</c:v>
                </c:pt>
                <c:pt idx="849">
                  <c:v>5.1499130434782616</c:v>
                </c:pt>
                <c:pt idx="850">
                  <c:v>5.1586956521739138</c:v>
                </c:pt>
                <c:pt idx="851">
                  <c:v>5.1599565217391303</c:v>
                </c:pt>
                <c:pt idx="852">
                  <c:v>5.1624347826086963</c:v>
                </c:pt>
                <c:pt idx="853">
                  <c:v>5.1620000000000008</c:v>
                </c:pt>
                <c:pt idx="854">
                  <c:v>5.1646521739130433</c:v>
                </c:pt>
                <c:pt idx="855">
                  <c:v>5.162260869565217</c:v>
                </c:pt>
                <c:pt idx="856">
                  <c:v>5.163652173913043</c:v>
                </c:pt>
                <c:pt idx="857">
                  <c:v>5.1680869565217398</c:v>
                </c:pt>
                <c:pt idx="858">
                  <c:v>5.1655217391304351</c:v>
                </c:pt>
                <c:pt idx="859">
                  <c:v>5.1647826086956528</c:v>
                </c:pt>
                <c:pt idx="860">
                  <c:v>5.1674347826086962</c:v>
                </c:pt>
                <c:pt idx="861">
                  <c:v>5.1720869565217393</c:v>
                </c:pt>
                <c:pt idx="862">
                  <c:v>5.179608695652175</c:v>
                </c:pt>
                <c:pt idx="863">
                  <c:v>5.1866521739130436</c:v>
                </c:pt>
                <c:pt idx="864">
                  <c:v>5.1950000000000003</c:v>
                </c:pt>
                <c:pt idx="865">
                  <c:v>5.1975652173913041</c:v>
                </c:pt>
                <c:pt idx="866">
                  <c:v>5.2051304347826095</c:v>
                </c:pt>
                <c:pt idx="867">
                  <c:v>5.2089565217391307</c:v>
                </c:pt>
                <c:pt idx="868">
                  <c:v>5.2107391304347823</c:v>
                </c:pt>
                <c:pt idx="869">
                  <c:v>5.2114782608695656</c:v>
                </c:pt>
                <c:pt idx="870">
                  <c:v>5.2054347826086946</c:v>
                </c:pt>
                <c:pt idx="871">
                  <c:v>5.2019130434782603</c:v>
                </c:pt>
                <c:pt idx="872">
                  <c:v>5.2059565217391297</c:v>
                </c:pt>
                <c:pt idx="873">
                  <c:v>5.2079565217391304</c:v>
                </c:pt>
                <c:pt idx="874">
                  <c:v>5.2092173913043478</c:v>
                </c:pt>
                <c:pt idx="875">
                  <c:v>5.2146086956521733</c:v>
                </c:pt>
                <c:pt idx="876">
                  <c:v>5.2170434782608686</c:v>
                </c:pt>
                <c:pt idx="877">
                  <c:v>5.2164782608695637</c:v>
                </c:pt>
                <c:pt idx="878">
                  <c:v>5.2196086956521723</c:v>
                </c:pt>
                <c:pt idx="879">
                  <c:v>5.2246956521739127</c:v>
                </c:pt>
                <c:pt idx="880">
                  <c:v>5.2282608695652177</c:v>
                </c:pt>
                <c:pt idx="881">
                  <c:v>5.2306086956521733</c:v>
                </c:pt>
                <c:pt idx="882">
                  <c:v>5.2266521739130436</c:v>
                </c:pt>
                <c:pt idx="883">
                  <c:v>5.2261739130434783</c:v>
                </c:pt>
                <c:pt idx="884">
                  <c:v>5.2253043478260874</c:v>
                </c:pt>
                <c:pt idx="885">
                  <c:v>5.2221739130434779</c:v>
                </c:pt>
                <c:pt idx="886">
                  <c:v>5.2164782608695646</c:v>
                </c:pt>
                <c:pt idx="887">
                  <c:v>5.2128695652173915</c:v>
                </c:pt>
                <c:pt idx="888">
                  <c:v>5.2157391304347822</c:v>
                </c:pt>
                <c:pt idx="889">
                  <c:v>5.2141304347826081</c:v>
                </c:pt>
                <c:pt idx="890">
                  <c:v>5.2158260869565218</c:v>
                </c:pt>
                <c:pt idx="891">
                  <c:v>5.2157391304347822</c:v>
                </c:pt>
                <c:pt idx="892">
                  <c:v>5.2164347826086956</c:v>
                </c:pt>
                <c:pt idx="893">
                  <c:v>5.2172173913043478</c:v>
                </c:pt>
                <c:pt idx="894">
                  <c:v>5.2208260869565217</c:v>
                </c:pt>
                <c:pt idx="895">
                  <c:v>5.2203043478260867</c:v>
                </c:pt>
                <c:pt idx="896">
                  <c:v>5.2215217391304352</c:v>
                </c:pt>
                <c:pt idx="897">
                  <c:v>5.2211304347826095</c:v>
                </c:pt>
                <c:pt idx="898">
                  <c:v>5.2202608695652177</c:v>
                </c:pt>
                <c:pt idx="899">
                  <c:v>5.2248260869565213</c:v>
                </c:pt>
                <c:pt idx="900">
                  <c:v>5.2242608695652164</c:v>
                </c:pt>
                <c:pt idx="901">
                  <c:v>5.2259130434782595</c:v>
                </c:pt>
                <c:pt idx="902">
                  <c:v>5.2304782608695648</c:v>
                </c:pt>
                <c:pt idx="903">
                  <c:v>5.2356086956521732</c:v>
                </c:pt>
                <c:pt idx="904">
                  <c:v>5.2382173913043468</c:v>
                </c:pt>
                <c:pt idx="905">
                  <c:v>5.2434782608695638</c:v>
                </c:pt>
                <c:pt idx="906">
                  <c:v>5.2475217391304332</c:v>
                </c:pt>
                <c:pt idx="907">
                  <c:v>5.252173913043479</c:v>
                </c:pt>
                <c:pt idx="908">
                  <c:v>5.2542173913043486</c:v>
                </c:pt>
                <c:pt idx="909">
                  <c:v>5.2619130434782608</c:v>
                </c:pt>
                <c:pt idx="910">
                  <c:v>5.27</c:v>
                </c:pt>
                <c:pt idx="911">
                  <c:v>5.2749565217391305</c:v>
                </c:pt>
                <c:pt idx="912">
                  <c:v>5.2784782608695648</c:v>
                </c:pt>
                <c:pt idx="913">
                  <c:v>5.2770434782608699</c:v>
                </c:pt>
                <c:pt idx="914">
                  <c:v>5.2773913043478258</c:v>
                </c:pt>
                <c:pt idx="915">
                  <c:v>5.2801304347826088</c:v>
                </c:pt>
                <c:pt idx="916">
                  <c:v>5.2876956521739134</c:v>
                </c:pt>
                <c:pt idx="917">
                  <c:v>5.2928260869565227</c:v>
                </c:pt>
                <c:pt idx="918">
                  <c:v>5.2932173913043483</c:v>
                </c:pt>
                <c:pt idx="919">
                  <c:v>5.2938695652173919</c:v>
                </c:pt>
                <c:pt idx="920">
                  <c:v>5.2988260869565229</c:v>
                </c:pt>
                <c:pt idx="921">
                  <c:v>5.3024347826086951</c:v>
                </c:pt>
                <c:pt idx="922">
                  <c:v>5.3040000000000012</c:v>
                </c:pt>
                <c:pt idx="923">
                  <c:v>5.3136086956521735</c:v>
                </c:pt>
                <c:pt idx="924">
                  <c:v>5.3183913043478261</c:v>
                </c:pt>
                <c:pt idx="925">
                  <c:v>5.3209999999999988</c:v>
                </c:pt>
                <c:pt idx="926">
                  <c:v>5.3178695652173911</c:v>
                </c:pt>
                <c:pt idx="927">
                  <c:v>5.3195652173913039</c:v>
                </c:pt>
                <c:pt idx="928">
                  <c:v>5.3198260869565219</c:v>
                </c:pt>
                <c:pt idx="929">
                  <c:v>5.3211739130434781</c:v>
                </c:pt>
                <c:pt idx="930">
                  <c:v>5.3206521739130439</c:v>
                </c:pt>
                <c:pt idx="931">
                  <c:v>5.3225217391304351</c:v>
                </c:pt>
                <c:pt idx="932">
                  <c:v>5.324478260869566</c:v>
                </c:pt>
                <c:pt idx="933">
                  <c:v>5.3191304347826085</c:v>
                </c:pt>
                <c:pt idx="934">
                  <c:v>5.3180434782608694</c:v>
                </c:pt>
                <c:pt idx="935">
                  <c:v>5.3197826086956521</c:v>
                </c:pt>
                <c:pt idx="936">
                  <c:v>5.3270000000000008</c:v>
                </c:pt>
                <c:pt idx="937">
                  <c:v>5.3317826086956526</c:v>
                </c:pt>
                <c:pt idx="938">
                  <c:v>5.3337826086956515</c:v>
                </c:pt>
                <c:pt idx="939">
                  <c:v>5.3328260869565209</c:v>
                </c:pt>
                <c:pt idx="940">
                  <c:v>5.328391304347825</c:v>
                </c:pt>
                <c:pt idx="941">
                  <c:v>5.3309565217391306</c:v>
                </c:pt>
                <c:pt idx="942">
                  <c:v>5.3315217391304346</c:v>
                </c:pt>
                <c:pt idx="943">
                  <c:v>5.3316956521739129</c:v>
                </c:pt>
                <c:pt idx="944">
                  <c:v>5.3335652173913042</c:v>
                </c:pt>
                <c:pt idx="945">
                  <c:v>5.3329130434782606</c:v>
                </c:pt>
                <c:pt idx="946">
                  <c:v>5.3273478260869567</c:v>
                </c:pt>
                <c:pt idx="947">
                  <c:v>5.325347826086956</c:v>
                </c:pt>
                <c:pt idx="948">
                  <c:v>5.3264782608695658</c:v>
                </c:pt>
                <c:pt idx="949">
                  <c:v>5.3306956521739144</c:v>
                </c:pt>
                <c:pt idx="950">
                  <c:v>5.3332608695652173</c:v>
                </c:pt>
                <c:pt idx="951">
                  <c:v>5.3347391304347829</c:v>
                </c:pt>
                <c:pt idx="952">
                  <c:v>5.3357391304347823</c:v>
                </c:pt>
                <c:pt idx="953">
                  <c:v>5.3380434782608699</c:v>
                </c:pt>
                <c:pt idx="954">
                  <c:v>5.3376521739130434</c:v>
                </c:pt>
                <c:pt idx="955">
                  <c:v>5.3356521739130436</c:v>
                </c:pt>
                <c:pt idx="956">
                  <c:v>5.3385652173913041</c:v>
                </c:pt>
                <c:pt idx="957">
                  <c:v>5.3385217391304343</c:v>
                </c:pt>
                <c:pt idx="958">
                  <c:v>5.3378260869565217</c:v>
                </c:pt>
                <c:pt idx="959">
                  <c:v>5.3358695652173909</c:v>
                </c:pt>
                <c:pt idx="960">
                  <c:v>5.3367391304347827</c:v>
                </c:pt>
                <c:pt idx="961">
                  <c:v>5.3381739130434784</c:v>
                </c:pt>
                <c:pt idx="962">
                  <c:v>5.3392173913043477</c:v>
                </c:pt>
                <c:pt idx="963">
                  <c:v>5.3456521739130434</c:v>
                </c:pt>
                <c:pt idx="964">
                  <c:v>5.3486956521739133</c:v>
                </c:pt>
                <c:pt idx="965">
                  <c:v>5.3525217391304354</c:v>
                </c:pt>
                <c:pt idx="966">
                  <c:v>5.3575652173913051</c:v>
                </c:pt>
                <c:pt idx="967">
                  <c:v>5.3647826086956529</c:v>
                </c:pt>
                <c:pt idx="968">
                  <c:v>5.3738260869565231</c:v>
                </c:pt>
                <c:pt idx="969">
                  <c:v>5.3767826086956543</c:v>
                </c:pt>
                <c:pt idx="970">
                  <c:v>5.3766521739130448</c:v>
                </c:pt>
                <c:pt idx="971">
                  <c:v>5.3775652173913047</c:v>
                </c:pt>
                <c:pt idx="972">
                  <c:v>5.3764347826086967</c:v>
                </c:pt>
                <c:pt idx="973">
                  <c:v>5.3757391304347841</c:v>
                </c:pt>
                <c:pt idx="974">
                  <c:v>5.3753478260869576</c:v>
                </c:pt>
                <c:pt idx="975">
                  <c:v>5.3780434782608708</c:v>
                </c:pt>
                <c:pt idx="976">
                  <c:v>5.3806521739130444</c:v>
                </c:pt>
                <c:pt idx="977">
                  <c:v>5.3823913043478262</c:v>
                </c:pt>
                <c:pt idx="978">
                  <c:v>5.3845217391304354</c:v>
                </c:pt>
                <c:pt idx="979">
                  <c:v>5.3889130434782615</c:v>
                </c:pt>
                <c:pt idx="980">
                  <c:v>5.3908695652173915</c:v>
                </c:pt>
                <c:pt idx="981">
                  <c:v>5.3927826086956516</c:v>
                </c:pt>
                <c:pt idx="982">
                  <c:v>5.3913478260869567</c:v>
                </c:pt>
                <c:pt idx="983">
                  <c:v>5.3950434782608694</c:v>
                </c:pt>
                <c:pt idx="984">
                  <c:v>5.3992173913043473</c:v>
                </c:pt>
                <c:pt idx="985">
                  <c:v>5.3990869565217396</c:v>
                </c:pt>
                <c:pt idx="986">
                  <c:v>5.3962173913043481</c:v>
                </c:pt>
                <c:pt idx="987">
                  <c:v>5.3940869565217389</c:v>
                </c:pt>
                <c:pt idx="988">
                  <c:v>5.3857391304347821</c:v>
                </c:pt>
                <c:pt idx="989">
                  <c:v>5.3801304347826093</c:v>
                </c:pt>
                <c:pt idx="990">
                  <c:v>5.3721304347826093</c:v>
                </c:pt>
                <c:pt idx="991">
                  <c:v>5.368913043478261</c:v>
                </c:pt>
                <c:pt idx="992">
                  <c:v>5.3718260869565224</c:v>
                </c:pt>
                <c:pt idx="993">
                  <c:v>5.3771304347826092</c:v>
                </c:pt>
                <c:pt idx="994">
                  <c:v>5.3727826086956529</c:v>
                </c:pt>
                <c:pt idx="995">
                  <c:v>5.369739130434783</c:v>
                </c:pt>
                <c:pt idx="996">
                  <c:v>5.3729565217391313</c:v>
                </c:pt>
                <c:pt idx="997">
                  <c:v>5.3750000000000009</c:v>
                </c:pt>
                <c:pt idx="998">
                  <c:v>5.3746086956521744</c:v>
                </c:pt>
                <c:pt idx="999">
                  <c:v>5.3721304347826093</c:v>
                </c:pt>
                <c:pt idx="1000">
                  <c:v>5.3691304347826092</c:v>
                </c:pt>
                <c:pt idx="1001">
                  <c:v>5.3713913043478261</c:v>
                </c:pt>
                <c:pt idx="1002">
                  <c:v>5.3720869565217386</c:v>
                </c:pt>
                <c:pt idx="1003">
                  <c:v>5.3723478260869566</c:v>
                </c:pt>
                <c:pt idx="1004">
                  <c:v>5.3760434782608693</c:v>
                </c:pt>
                <c:pt idx="1005">
                  <c:v>5.3791304347826081</c:v>
                </c:pt>
                <c:pt idx="1006">
                  <c:v>5.3719999999999999</c:v>
                </c:pt>
                <c:pt idx="1007">
                  <c:v>5.3666521739130424</c:v>
                </c:pt>
                <c:pt idx="1008">
                  <c:v>5.3685652173913034</c:v>
                </c:pt>
                <c:pt idx="1009">
                  <c:v>5.3696956521739114</c:v>
                </c:pt>
                <c:pt idx="1010">
                  <c:v>5.3742173913043469</c:v>
                </c:pt>
                <c:pt idx="1011">
                  <c:v>5.3844782608695638</c:v>
                </c:pt>
                <c:pt idx="1012">
                  <c:v>5.3876086956521734</c:v>
                </c:pt>
                <c:pt idx="1013">
                  <c:v>5.392130434782608</c:v>
                </c:pt>
                <c:pt idx="1014">
                  <c:v>5.3919999999999995</c:v>
                </c:pt>
                <c:pt idx="1015">
                  <c:v>5.3929130434782611</c:v>
                </c:pt>
                <c:pt idx="1016">
                  <c:v>5.3923478260869562</c:v>
                </c:pt>
                <c:pt idx="1017">
                  <c:v>5.3960869565217395</c:v>
                </c:pt>
                <c:pt idx="1018">
                  <c:v>5.401478260869566</c:v>
                </c:pt>
                <c:pt idx="1019">
                  <c:v>5.4027826086956523</c:v>
                </c:pt>
                <c:pt idx="1020">
                  <c:v>5.4050869565217399</c:v>
                </c:pt>
                <c:pt idx="1021">
                  <c:v>5.410304347826087</c:v>
                </c:pt>
                <c:pt idx="1022">
                  <c:v>5.4163913043478269</c:v>
                </c:pt>
                <c:pt idx="1023">
                  <c:v>5.4255217391304358</c:v>
                </c:pt>
                <c:pt idx="1024">
                  <c:v>5.4259130434782614</c:v>
                </c:pt>
                <c:pt idx="1025">
                  <c:v>5.4241304347826089</c:v>
                </c:pt>
                <c:pt idx="1026">
                  <c:v>5.4249565217391309</c:v>
                </c:pt>
                <c:pt idx="1027">
                  <c:v>5.4256086956521736</c:v>
                </c:pt>
                <c:pt idx="1028">
                  <c:v>5.4212173913043475</c:v>
                </c:pt>
                <c:pt idx="1029">
                  <c:v>5.427391304347827</c:v>
                </c:pt>
                <c:pt idx="1030">
                  <c:v>5.4322173913043486</c:v>
                </c:pt>
                <c:pt idx="1031">
                  <c:v>5.4399565217391306</c:v>
                </c:pt>
                <c:pt idx="1032">
                  <c:v>5.4465652173913037</c:v>
                </c:pt>
                <c:pt idx="1033">
                  <c:v>5.4450000000000003</c:v>
                </c:pt>
                <c:pt idx="1034">
                  <c:v>5.4431304347826082</c:v>
                </c:pt>
                <c:pt idx="1035">
                  <c:v>5.4444347826086954</c:v>
                </c:pt>
                <c:pt idx="1036">
                  <c:v>5.4496956521739124</c:v>
                </c:pt>
                <c:pt idx="1037">
                  <c:v>5.4555217391304343</c:v>
                </c:pt>
                <c:pt idx="1038">
                  <c:v>5.4567826086956526</c:v>
                </c:pt>
                <c:pt idx="1039">
                  <c:v>5.455304347826087</c:v>
                </c:pt>
                <c:pt idx="1040">
                  <c:v>5.4563043478260873</c:v>
                </c:pt>
                <c:pt idx="1041">
                  <c:v>5.4584782608695663</c:v>
                </c:pt>
                <c:pt idx="1042">
                  <c:v>5.4606086956521747</c:v>
                </c:pt>
                <c:pt idx="1043">
                  <c:v>5.4650000000000007</c:v>
                </c:pt>
                <c:pt idx="1044">
                  <c:v>5.455000000000001</c:v>
                </c:pt>
                <c:pt idx="1045">
                  <c:v>5.4330869565217395</c:v>
                </c:pt>
                <c:pt idx="1046">
                  <c:v>5.4266956521739127</c:v>
                </c:pt>
                <c:pt idx="1047">
                  <c:v>5.4296956521739119</c:v>
                </c:pt>
                <c:pt idx="1048">
                  <c:v>5.4330434782608688</c:v>
                </c:pt>
                <c:pt idx="1049">
                  <c:v>5.4370869565217381</c:v>
                </c:pt>
                <c:pt idx="1050">
                  <c:v>5.4399565217391297</c:v>
                </c:pt>
                <c:pt idx="1051">
                  <c:v>5.4531739130434778</c:v>
                </c:pt>
                <c:pt idx="1052">
                  <c:v>5.4567826086956517</c:v>
                </c:pt>
                <c:pt idx="1053">
                  <c:v>5.4579130434782597</c:v>
                </c:pt>
                <c:pt idx="1054">
                  <c:v>5.4551304347826086</c:v>
                </c:pt>
                <c:pt idx="1055">
                  <c:v>5.4530000000000003</c:v>
                </c:pt>
                <c:pt idx="1056">
                  <c:v>5.4533913043478259</c:v>
                </c:pt>
                <c:pt idx="1057">
                  <c:v>5.4556521739130446</c:v>
                </c:pt>
                <c:pt idx="1058">
                  <c:v>5.4618260869565232</c:v>
                </c:pt>
                <c:pt idx="1059">
                  <c:v>5.4613913043478268</c:v>
                </c:pt>
                <c:pt idx="1060">
                  <c:v>5.4608695652173926</c:v>
                </c:pt>
                <c:pt idx="1061">
                  <c:v>5.460478260869567</c:v>
                </c:pt>
                <c:pt idx="1062">
                  <c:v>5.4659130434782623</c:v>
                </c:pt>
                <c:pt idx="1063">
                  <c:v>5.4709565217391312</c:v>
                </c:pt>
                <c:pt idx="1064">
                  <c:v>5.4711739130434793</c:v>
                </c:pt>
                <c:pt idx="1065">
                  <c:v>5.4686086956521747</c:v>
                </c:pt>
                <c:pt idx="1066">
                  <c:v>5.4681304347826094</c:v>
                </c:pt>
                <c:pt idx="1067">
                  <c:v>5.4801304347826099</c:v>
                </c:pt>
                <c:pt idx="1068">
                  <c:v>5.5030869565217397</c:v>
                </c:pt>
                <c:pt idx="1069">
                  <c:v>5.5098260869565214</c:v>
                </c:pt>
                <c:pt idx="1070">
                  <c:v>5.5115217391304352</c:v>
                </c:pt>
                <c:pt idx="1071">
                  <c:v>5.5166956521739134</c:v>
                </c:pt>
                <c:pt idx="1072">
                  <c:v>5.5195217391304352</c:v>
                </c:pt>
                <c:pt idx="1073">
                  <c:v>5.5208260869565224</c:v>
                </c:pt>
                <c:pt idx="1074">
                  <c:v>5.518521739130434</c:v>
                </c:pt>
                <c:pt idx="1075">
                  <c:v>5.5224782608695646</c:v>
                </c:pt>
                <c:pt idx="1076">
                  <c:v>5.5287391304347819</c:v>
                </c:pt>
                <c:pt idx="1077">
                  <c:v>5.5300434782608683</c:v>
                </c:pt>
                <c:pt idx="1078">
                  <c:v>5.5354782608695645</c:v>
                </c:pt>
                <c:pt idx="1079">
                  <c:v>5.5418695652173913</c:v>
                </c:pt>
                <c:pt idx="1080">
                  <c:v>5.5458695652173917</c:v>
                </c:pt>
                <c:pt idx="1081">
                  <c:v>5.5436956521739136</c:v>
                </c:pt>
                <c:pt idx="1082">
                  <c:v>5.5410434782608702</c:v>
                </c:pt>
                <c:pt idx="1083">
                  <c:v>5.5424347826086962</c:v>
                </c:pt>
                <c:pt idx="1084">
                  <c:v>5.543000000000001</c:v>
                </c:pt>
                <c:pt idx="1085">
                  <c:v>5.5406521739130445</c:v>
                </c:pt>
                <c:pt idx="1086">
                  <c:v>5.5400869565217405</c:v>
                </c:pt>
                <c:pt idx="1087">
                  <c:v>5.5446086956521752</c:v>
                </c:pt>
                <c:pt idx="1088">
                  <c:v>5.5544347826086957</c:v>
                </c:pt>
                <c:pt idx="1089">
                  <c:v>5.5567826086956531</c:v>
                </c:pt>
                <c:pt idx="1090">
                  <c:v>5.5577391304347827</c:v>
                </c:pt>
                <c:pt idx="1091">
                  <c:v>5.5589565217391312</c:v>
                </c:pt>
                <c:pt idx="1092">
                  <c:v>5.5606521739130441</c:v>
                </c:pt>
                <c:pt idx="1093">
                  <c:v>5.5613043478260877</c:v>
                </c:pt>
                <c:pt idx="1094">
                  <c:v>5.5583043478260876</c:v>
                </c:pt>
                <c:pt idx="1095">
                  <c:v>5.5608260869565216</c:v>
                </c:pt>
                <c:pt idx="1096">
                  <c:v>5.5609999999999999</c:v>
                </c:pt>
                <c:pt idx="1097">
                  <c:v>5.5609565217391301</c:v>
                </c:pt>
                <c:pt idx="1098">
                  <c:v>5.5585652173913047</c:v>
                </c:pt>
                <c:pt idx="1099">
                  <c:v>5.5546086956521741</c:v>
                </c:pt>
                <c:pt idx="1100">
                  <c:v>5.5540000000000012</c:v>
                </c:pt>
                <c:pt idx="1101">
                  <c:v>5.5544347826086957</c:v>
                </c:pt>
                <c:pt idx="1102">
                  <c:v>5.5527391304347828</c:v>
                </c:pt>
                <c:pt idx="1103">
                  <c:v>5.5519999999999996</c:v>
                </c:pt>
                <c:pt idx="1104">
                  <c:v>5.5570869565217382</c:v>
                </c:pt>
                <c:pt idx="1105">
                  <c:v>5.5620869565217381</c:v>
                </c:pt>
                <c:pt idx="1106">
                  <c:v>5.561260869565217</c:v>
                </c:pt>
                <c:pt idx="1107">
                  <c:v>5.5641304347826086</c:v>
                </c:pt>
                <c:pt idx="1108">
                  <c:v>5.5695217391304359</c:v>
                </c:pt>
                <c:pt idx="1109">
                  <c:v>5.571739130434783</c:v>
                </c:pt>
                <c:pt idx="1110">
                  <c:v>5.5666956521739124</c:v>
                </c:pt>
                <c:pt idx="1111">
                  <c:v>5.5588695652173916</c:v>
                </c:pt>
                <c:pt idx="1112">
                  <c:v>5.556</c:v>
                </c:pt>
                <c:pt idx="1113">
                  <c:v>5.5508260869565218</c:v>
                </c:pt>
                <c:pt idx="1114">
                  <c:v>5.5509565217391303</c:v>
                </c:pt>
                <c:pt idx="1115">
                  <c:v>5.5520434782608694</c:v>
                </c:pt>
                <c:pt idx="1116">
                  <c:v>5.5516956521739127</c:v>
                </c:pt>
                <c:pt idx="1117">
                  <c:v>5.5492608695652175</c:v>
                </c:pt>
                <c:pt idx="1118">
                  <c:v>5.5466086956521741</c:v>
                </c:pt>
                <c:pt idx="1119">
                  <c:v>5.5466956521739119</c:v>
                </c:pt>
                <c:pt idx="1120">
                  <c:v>5.5451304347826076</c:v>
                </c:pt>
                <c:pt idx="1121">
                  <c:v>5.5443478260869563</c:v>
                </c:pt>
                <c:pt idx="1122">
                  <c:v>5.5442608695652176</c:v>
                </c:pt>
                <c:pt idx="1123">
                  <c:v>5.544130434782609</c:v>
                </c:pt>
                <c:pt idx="1124">
                  <c:v>5.5440434782608703</c:v>
                </c:pt>
                <c:pt idx="1125">
                  <c:v>5.5469565217391308</c:v>
                </c:pt>
                <c:pt idx="1126">
                  <c:v>5.5456956521739125</c:v>
                </c:pt>
                <c:pt idx="1127">
                  <c:v>5.5414347826086949</c:v>
                </c:pt>
                <c:pt idx="1128">
                  <c:v>5.5387391304347826</c:v>
                </c:pt>
                <c:pt idx="1129">
                  <c:v>5.5388695652173903</c:v>
                </c:pt>
                <c:pt idx="1130">
                  <c:v>5.5383913043478259</c:v>
                </c:pt>
                <c:pt idx="1131">
                  <c:v>5.533695652173912</c:v>
                </c:pt>
                <c:pt idx="1132">
                  <c:v>5.5349565217391294</c:v>
                </c:pt>
                <c:pt idx="1133">
                  <c:v>5.5422173913043471</c:v>
                </c:pt>
                <c:pt idx="1134">
                  <c:v>5.5426521739130417</c:v>
                </c:pt>
                <c:pt idx="1135">
                  <c:v>5.544478260869564</c:v>
                </c:pt>
                <c:pt idx="1136">
                  <c:v>5.5483913043478248</c:v>
                </c:pt>
                <c:pt idx="1137">
                  <c:v>5.5481304347826077</c:v>
                </c:pt>
                <c:pt idx="1138">
                  <c:v>5.5468260869565214</c:v>
                </c:pt>
                <c:pt idx="1139">
                  <c:v>5.5484782608695653</c:v>
                </c:pt>
                <c:pt idx="1140">
                  <c:v>5.5536521739130436</c:v>
                </c:pt>
                <c:pt idx="1141">
                  <c:v>5.5545217391304353</c:v>
                </c:pt>
                <c:pt idx="1142">
                  <c:v>5.5547826086956524</c:v>
                </c:pt>
                <c:pt idx="1143">
                  <c:v>5.5580000000000007</c:v>
                </c:pt>
                <c:pt idx="1144">
                  <c:v>5.5611739130434783</c:v>
                </c:pt>
                <c:pt idx="1145">
                  <c:v>5.5690434782608706</c:v>
                </c:pt>
                <c:pt idx="1146">
                  <c:v>5.5780434782608701</c:v>
                </c:pt>
                <c:pt idx="1147">
                  <c:v>5.5799130434782622</c:v>
                </c:pt>
                <c:pt idx="1148">
                  <c:v>5.5773043478260877</c:v>
                </c:pt>
                <c:pt idx="1149">
                  <c:v>5.5778695652173909</c:v>
                </c:pt>
                <c:pt idx="1150">
                  <c:v>5.5770869565217405</c:v>
                </c:pt>
                <c:pt idx="1151">
                  <c:v>5.5826086956521745</c:v>
                </c:pt>
                <c:pt idx="1152">
                  <c:v>5.5865652173913052</c:v>
                </c:pt>
                <c:pt idx="1153">
                  <c:v>5.5906521739130435</c:v>
                </c:pt>
                <c:pt idx="1154">
                  <c:v>5.5986086956521754</c:v>
                </c:pt>
                <c:pt idx="1155">
                  <c:v>5.6014347826086972</c:v>
                </c:pt>
                <c:pt idx="1156">
                  <c:v>5.600652173913045</c:v>
                </c:pt>
                <c:pt idx="1157">
                  <c:v>5.6037391304347839</c:v>
                </c:pt>
                <c:pt idx="1158">
                  <c:v>5.6011739130434783</c:v>
                </c:pt>
                <c:pt idx="1159">
                  <c:v>5.6020434782608701</c:v>
                </c:pt>
                <c:pt idx="1160">
                  <c:v>5.6033478260869556</c:v>
                </c:pt>
                <c:pt idx="1161">
                  <c:v>5.6020869565217382</c:v>
                </c:pt>
                <c:pt idx="1162">
                  <c:v>5.6027826086956525</c:v>
                </c:pt>
                <c:pt idx="1163">
                  <c:v>5.6033043478260876</c:v>
                </c:pt>
                <c:pt idx="1164">
                  <c:v>5.6038695652173907</c:v>
                </c:pt>
                <c:pt idx="1165">
                  <c:v>5.6036956521739123</c:v>
                </c:pt>
                <c:pt idx="1166">
                  <c:v>5.6051304347826081</c:v>
                </c:pt>
                <c:pt idx="1167">
                  <c:v>5.609304347826086</c:v>
                </c:pt>
                <c:pt idx="1168">
                  <c:v>5.6093913043478256</c:v>
                </c:pt>
                <c:pt idx="1169">
                  <c:v>5.6069565217391295</c:v>
                </c:pt>
                <c:pt idx="1170">
                  <c:v>5.6018260869565211</c:v>
                </c:pt>
                <c:pt idx="1171">
                  <c:v>5.6064347826086944</c:v>
                </c:pt>
                <c:pt idx="1172">
                  <c:v>5.6115652173913046</c:v>
                </c:pt>
                <c:pt idx="1173">
                  <c:v>5.6175652173913049</c:v>
                </c:pt>
                <c:pt idx="1174">
                  <c:v>5.6174782608695653</c:v>
                </c:pt>
                <c:pt idx="1175">
                  <c:v>5.6186956521739129</c:v>
                </c:pt>
                <c:pt idx="1176">
                  <c:v>5.6207391304347825</c:v>
                </c:pt>
                <c:pt idx="1177">
                  <c:v>5.6209999999999996</c:v>
                </c:pt>
                <c:pt idx="1178">
                  <c:v>5.618130434782608</c:v>
                </c:pt>
                <c:pt idx="1179">
                  <c:v>5.6174782608695635</c:v>
                </c:pt>
                <c:pt idx="1180">
                  <c:v>5.6215217391304346</c:v>
                </c:pt>
                <c:pt idx="1181">
                  <c:v>5.6307826086956512</c:v>
                </c:pt>
                <c:pt idx="1182">
                  <c:v>5.6326956521739113</c:v>
                </c:pt>
                <c:pt idx="1183">
                  <c:v>5.6361304347826078</c:v>
                </c:pt>
                <c:pt idx="1184">
                  <c:v>5.6419565217391296</c:v>
                </c:pt>
                <c:pt idx="1185">
                  <c:v>5.6449565217391307</c:v>
                </c:pt>
                <c:pt idx="1186">
                  <c:v>5.6432173913043471</c:v>
                </c:pt>
                <c:pt idx="1187">
                  <c:v>5.6467391304347814</c:v>
                </c:pt>
                <c:pt idx="1188">
                  <c:v>5.649913043478259</c:v>
                </c:pt>
                <c:pt idx="1189">
                  <c:v>5.65095652173913</c:v>
                </c:pt>
                <c:pt idx="1190">
                  <c:v>5.6491304347826077</c:v>
                </c:pt>
                <c:pt idx="1191">
                  <c:v>5.6475652173913033</c:v>
                </c:pt>
                <c:pt idx="1192">
                  <c:v>5.646521739130435</c:v>
                </c:pt>
                <c:pt idx="1193">
                  <c:v>5.6489130434782613</c:v>
                </c:pt>
                <c:pt idx="1194">
                  <c:v>5.6446956521739136</c:v>
                </c:pt>
                <c:pt idx="1195">
                  <c:v>5.6422608695652183</c:v>
                </c:pt>
                <c:pt idx="1196">
                  <c:v>5.6446956521739144</c:v>
                </c:pt>
                <c:pt idx="1197">
                  <c:v>5.6473913043478268</c:v>
                </c:pt>
                <c:pt idx="1198">
                  <c:v>5.6491739130434784</c:v>
                </c:pt>
                <c:pt idx="1199">
                  <c:v>5.6463478260869575</c:v>
                </c:pt>
                <c:pt idx="1200">
                  <c:v>5.6455652173913053</c:v>
                </c:pt>
                <c:pt idx="1201">
                  <c:v>5.650391304347826</c:v>
                </c:pt>
                <c:pt idx="1202">
                  <c:v>5.6550000000000002</c:v>
                </c:pt>
                <c:pt idx="1203">
                  <c:v>5.6561739130434789</c:v>
                </c:pt>
                <c:pt idx="1204">
                  <c:v>5.6524782608695645</c:v>
                </c:pt>
                <c:pt idx="1205">
                  <c:v>5.6557391304347826</c:v>
                </c:pt>
                <c:pt idx="1206">
                  <c:v>5.6559999999999988</c:v>
                </c:pt>
                <c:pt idx="1207">
                  <c:v>5.6541739130434783</c:v>
                </c:pt>
                <c:pt idx="1208">
                  <c:v>5.6495217391304342</c:v>
                </c:pt>
                <c:pt idx="1209">
                  <c:v>5.6491739130434784</c:v>
                </c:pt>
                <c:pt idx="1210">
                  <c:v>5.6473043478260863</c:v>
                </c:pt>
                <c:pt idx="1211">
                  <c:v>5.6439130434782614</c:v>
                </c:pt>
                <c:pt idx="1212">
                  <c:v>5.6383478260869557</c:v>
                </c:pt>
                <c:pt idx="1213">
                  <c:v>5.6365217391304343</c:v>
                </c:pt>
                <c:pt idx="1214">
                  <c:v>5.6376086956521752</c:v>
                </c:pt>
                <c:pt idx="1215">
                  <c:v>5.641826086956522</c:v>
                </c:pt>
                <c:pt idx="1216">
                  <c:v>5.6429130434782611</c:v>
                </c:pt>
                <c:pt idx="1217">
                  <c:v>5.6475652173913033</c:v>
                </c:pt>
                <c:pt idx="1218">
                  <c:v>5.6512173913043471</c:v>
                </c:pt>
                <c:pt idx="1219">
                  <c:v>5.653999999999999</c:v>
                </c:pt>
                <c:pt idx="1220">
                  <c:v>5.6526086956521739</c:v>
                </c:pt>
                <c:pt idx="1221">
                  <c:v>5.6472173913043475</c:v>
                </c:pt>
                <c:pt idx="1222">
                  <c:v>5.6451739130434779</c:v>
                </c:pt>
                <c:pt idx="1223">
                  <c:v>5.6442608695652181</c:v>
                </c:pt>
                <c:pt idx="1224">
                  <c:v>5.6429565217391309</c:v>
                </c:pt>
                <c:pt idx="1225">
                  <c:v>5.6428695652173912</c:v>
                </c:pt>
                <c:pt idx="1226">
                  <c:v>5.6429999999999998</c:v>
                </c:pt>
                <c:pt idx="1227">
                  <c:v>5.6433478260869565</c:v>
                </c:pt>
                <c:pt idx="1228">
                  <c:v>5.6413913043478265</c:v>
                </c:pt>
                <c:pt idx="1229">
                  <c:v>5.6366956521739118</c:v>
                </c:pt>
                <c:pt idx="1230">
                  <c:v>5.6368260869565212</c:v>
                </c:pt>
                <c:pt idx="1231">
                  <c:v>5.6438695652173916</c:v>
                </c:pt>
                <c:pt idx="1232">
                  <c:v>5.6507391304347818</c:v>
                </c:pt>
                <c:pt idx="1233">
                  <c:v>5.6506521739130422</c:v>
                </c:pt>
                <c:pt idx="1234">
                  <c:v>5.6547826086956521</c:v>
                </c:pt>
                <c:pt idx="1235">
                  <c:v>5.6640434782608695</c:v>
                </c:pt>
                <c:pt idx="1236">
                  <c:v>5.6664782608695647</c:v>
                </c:pt>
                <c:pt idx="1237">
                  <c:v>5.6641739130434772</c:v>
                </c:pt>
                <c:pt idx="1238">
                  <c:v>5.6577826086956522</c:v>
                </c:pt>
                <c:pt idx="1239">
                  <c:v>5.6581304347826089</c:v>
                </c:pt>
                <c:pt idx="1240">
                  <c:v>5.6596956521739141</c:v>
                </c:pt>
                <c:pt idx="1241">
                  <c:v>5.6609565217391307</c:v>
                </c:pt>
                <c:pt idx="1242">
                  <c:v>5.6543043478260868</c:v>
                </c:pt>
                <c:pt idx="1243">
                  <c:v>5.6555217391304344</c:v>
                </c:pt>
                <c:pt idx="1244">
                  <c:v>5.6635652173913034</c:v>
                </c:pt>
                <c:pt idx="1245">
                  <c:v>5.671913043478261</c:v>
                </c:pt>
                <c:pt idx="1246">
                  <c:v>5.6745217391304337</c:v>
                </c:pt>
                <c:pt idx="1247">
                  <c:v>5.6773043478260874</c:v>
                </c:pt>
                <c:pt idx="1248">
                  <c:v>5.6789565217391313</c:v>
                </c:pt>
                <c:pt idx="1249">
                  <c:v>5.6781304347826094</c:v>
                </c:pt>
                <c:pt idx="1250">
                  <c:v>5.6853043478260874</c:v>
                </c:pt>
                <c:pt idx="1251">
                  <c:v>5.6920869565217398</c:v>
                </c:pt>
                <c:pt idx="1252">
                  <c:v>5.7010434782608694</c:v>
                </c:pt>
                <c:pt idx="1253">
                  <c:v>5.7064782608695666</c:v>
                </c:pt>
                <c:pt idx="1254">
                  <c:v>5.7060869565217391</c:v>
                </c:pt>
                <c:pt idx="1255">
                  <c:v>5.707478260869566</c:v>
                </c:pt>
                <c:pt idx="1256">
                  <c:v>5.7157391304347822</c:v>
                </c:pt>
                <c:pt idx="1257">
                  <c:v>5.7207826086956537</c:v>
                </c:pt>
                <c:pt idx="1258">
                  <c:v>5.7191739130434778</c:v>
                </c:pt>
                <c:pt idx="1259">
                  <c:v>5.7211304347826104</c:v>
                </c:pt>
                <c:pt idx="1260">
                  <c:v>5.7255652173913054</c:v>
                </c:pt>
                <c:pt idx="1261">
                  <c:v>5.7330869565217402</c:v>
                </c:pt>
                <c:pt idx="1262">
                  <c:v>5.74113043478261</c:v>
                </c:pt>
                <c:pt idx="1263">
                  <c:v>5.7453913043478275</c:v>
                </c:pt>
                <c:pt idx="1264">
                  <c:v>5.7445217391304348</c:v>
                </c:pt>
                <c:pt idx="1265">
                  <c:v>5.7483913043478267</c:v>
                </c:pt>
                <c:pt idx="1266">
                  <c:v>5.7509130434782616</c:v>
                </c:pt>
                <c:pt idx="1267">
                  <c:v>5.7501739130434775</c:v>
                </c:pt>
                <c:pt idx="1268">
                  <c:v>5.7498695652173923</c:v>
                </c:pt>
                <c:pt idx="1269">
                  <c:v>5.7510869565217391</c:v>
                </c:pt>
                <c:pt idx="1270">
                  <c:v>5.7495217391304347</c:v>
                </c:pt>
                <c:pt idx="1271">
                  <c:v>5.7463043478260882</c:v>
                </c:pt>
                <c:pt idx="1272">
                  <c:v>5.7463043478260865</c:v>
                </c:pt>
                <c:pt idx="1273">
                  <c:v>5.7421304347826085</c:v>
                </c:pt>
                <c:pt idx="1274">
                  <c:v>5.7425217391304333</c:v>
                </c:pt>
                <c:pt idx="1275">
                  <c:v>5.7436086956521732</c:v>
                </c:pt>
                <c:pt idx="1276">
                  <c:v>5.7406521739130429</c:v>
                </c:pt>
                <c:pt idx="1277">
                  <c:v>5.7382608695652184</c:v>
                </c:pt>
                <c:pt idx="1278">
                  <c:v>5.7379130434782599</c:v>
                </c:pt>
                <c:pt idx="1279">
                  <c:v>5.734826086956522</c:v>
                </c:pt>
                <c:pt idx="1280">
                  <c:v>5.734260869565218</c:v>
                </c:pt>
                <c:pt idx="1281">
                  <c:v>5.7339130434782621</c:v>
                </c:pt>
                <c:pt idx="1282">
                  <c:v>5.7360434782608696</c:v>
                </c:pt>
                <c:pt idx="1283">
                  <c:v>5.7329565217391316</c:v>
                </c:pt>
                <c:pt idx="1284">
                  <c:v>5.7255652173913054</c:v>
                </c:pt>
                <c:pt idx="1285">
                  <c:v>5.7181739130434792</c:v>
                </c:pt>
                <c:pt idx="1286">
                  <c:v>5.7158260869565227</c:v>
                </c:pt>
                <c:pt idx="1287">
                  <c:v>5.7216521739130455</c:v>
                </c:pt>
                <c:pt idx="1288">
                  <c:v>5.726478260869567</c:v>
                </c:pt>
                <c:pt idx="1289">
                  <c:v>5.7266956521739143</c:v>
                </c:pt>
                <c:pt idx="1290">
                  <c:v>5.7266956521739143</c:v>
                </c:pt>
                <c:pt idx="1291">
                  <c:v>5.7272173913043494</c:v>
                </c:pt>
                <c:pt idx="1292">
                  <c:v>5.7289565217391312</c:v>
                </c:pt>
                <c:pt idx="1293">
                  <c:v>5.73117391304348</c:v>
                </c:pt>
                <c:pt idx="1294">
                  <c:v>5.733695652173914</c:v>
                </c:pt>
                <c:pt idx="1295">
                  <c:v>5.7359565217391317</c:v>
                </c:pt>
                <c:pt idx="1296">
                  <c:v>5.7380434782608702</c:v>
                </c:pt>
                <c:pt idx="1297">
                  <c:v>5.7336086956521743</c:v>
                </c:pt>
                <c:pt idx="1298">
                  <c:v>5.7305652173913053</c:v>
                </c:pt>
                <c:pt idx="1299">
                  <c:v>5.7304782608695657</c:v>
                </c:pt>
                <c:pt idx="1300">
                  <c:v>5.7316086956521755</c:v>
                </c:pt>
                <c:pt idx="1301">
                  <c:v>5.731217391304348</c:v>
                </c:pt>
                <c:pt idx="1302">
                  <c:v>5.7315217391304341</c:v>
                </c:pt>
                <c:pt idx="1303">
                  <c:v>5.7291304347826095</c:v>
                </c:pt>
                <c:pt idx="1304">
                  <c:v>5.7306086956521725</c:v>
                </c:pt>
                <c:pt idx="1305">
                  <c:v>5.727652173913043</c:v>
                </c:pt>
                <c:pt idx="1306">
                  <c:v>5.7303043478260856</c:v>
                </c:pt>
                <c:pt idx="1307">
                  <c:v>5.7393043478260868</c:v>
                </c:pt>
                <c:pt idx="1308">
                  <c:v>5.7475217391304341</c:v>
                </c:pt>
                <c:pt idx="1309">
                  <c:v>5.7479130434782597</c:v>
                </c:pt>
                <c:pt idx="1310">
                  <c:v>5.7419565217391293</c:v>
                </c:pt>
                <c:pt idx="1311">
                  <c:v>5.7363478260869556</c:v>
                </c:pt>
                <c:pt idx="1312">
                  <c:v>5.7365217391304348</c:v>
                </c:pt>
                <c:pt idx="1313">
                  <c:v>5.7376521739130428</c:v>
                </c:pt>
                <c:pt idx="1314">
                  <c:v>5.735347826086957</c:v>
                </c:pt>
                <c:pt idx="1315">
                  <c:v>5.7385652173913044</c:v>
                </c:pt>
                <c:pt idx="1316">
                  <c:v>5.7434782608695647</c:v>
                </c:pt>
                <c:pt idx="1317">
                  <c:v>5.7436956521739138</c:v>
                </c:pt>
                <c:pt idx="1318">
                  <c:v>5.7392608695652179</c:v>
                </c:pt>
                <c:pt idx="1319">
                  <c:v>5.7391739130434782</c:v>
                </c:pt>
                <c:pt idx="1320">
                  <c:v>5.7416521739130415</c:v>
                </c:pt>
                <c:pt idx="1321">
                  <c:v>5.7462173913043468</c:v>
                </c:pt>
                <c:pt idx="1322">
                  <c:v>5.7500869565217387</c:v>
                </c:pt>
                <c:pt idx="1323">
                  <c:v>5.7562608695652164</c:v>
                </c:pt>
                <c:pt idx="1324">
                  <c:v>5.75995652173913</c:v>
                </c:pt>
                <c:pt idx="1325">
                  <c:v>5.762695652173913</c:v>
                </c:pt>
                <c:pt idx="1326">
                  <c:v>5.7661304347826094</c:v>
                </c:pt>
                <c:pt idx="1327">
                  <c:v>5.7699565217391307</c:v>
                </c:pt>
                <c:pt idx="1328">
                  <c:v>5.773739130434782</c:v>
                </c:pt>
                <c:pt idx="1329">
                  <c:v>5.7742608695652171</c:v>
                </c:pt>
                <c:pt idx="1330">
                  <c:v>5.7723043478260871</c:v>
                </c:pt>
                <c:pt idx="1331">
                  <c:v>5.768739130434783</c:v>
                </c:pt>
                <c:pt idx="1332">
                  <c:v>5.7704782608695657</c:v>
                </c:pt>
                <c:pt idx="1333">
                  <c:v>5.7744782608695644</c:v>
                </c:pt>
                <c:pt idx="1334">
                  <c:v>5.7828260869565211</c:v>
                </c:pt>
                <c:pt idx="1335">
                  <c:v>5.7832608695652183</c:v>
                </c:pt>
                <c:pt idx="1336">
                  <c:v>5.784739130434783</c:v>
                </c:pt>
                <c:pt idx="1337">
                  <c:v>5.7912173913043485</c:v>
                </c:pt>
                <c:pt idx="1338">
                  <c:v>5.7890434782608704</c:v>
                </c:pt>
                <c:pt idx="1339">
                  <c:v>5.7868260869565225</c:v>
                </c:pt>
                <c:pt idx="1340">
                  <c:v>5.7926521739130434</c:v>
                </c:pt>
                <c:pt idx="1341">
                  <c:v>5.8008695652173907</c:v>
                </c:pt>
                <c:pt idx="1342">
                  <c:v>5.8039565217391313</c:v>
                </c:pt>
                <c:pt idx="1343">
                  <c:v>5.805739130434783</c:v>
                </c:pt>
                <c:pt idx="1344">
                  <c:v>5.8059999999999992</c:v>
                </c:pt>
                <c:pt idx="1345">
                  <c:v>5.8063478260869559</c:v>
                </c:pt>
                <c:pt idx="1346">
                  <c:v>5.8022608695652176</c:v>
                </c:pt>
                <c:pt idx="1347">
                  <c:v>5.8034347826086963</c:v>
                </c:pt>
                <c:pt idx="1348">
                  <c:v>5.8055217391304339</c:v>
                </c:pt>
                <c:pt idx="1349">
                  <c:v>5.8069130434782608</c:v>
                </c:pt>
                <c:pt idx="1350">
                  <c:v>5.8106521739130423</c:v>
                </c:pt>
                <c:pt idx="1351">
                  <c:v>5.8147391304347824</c:v>
                </c:pt>
                <c:pt idx="1352">
                  <c:v>5.8194782608695661</c:v>
                </c:pt>
                <c:pt idx="1353">
                  <c:v>5.8244782608695651</c:v>
                </c:pt>
                <c:pt idx="1354">
                  <c:v>5.8248260869565218</c:v>
                </c:pt>
                <c:pt idx="1355">
                  <c:v>5.8273043478260869</c:v>
                </c:pt>
                <c:pt idx="1356">
                  <c:v>5.829956521739132</c:v>
                </c:pt>
                <c:pt idx="1357">
                  <c:v>5.8281739130434795</c:v>
                </c:pt>
                <c:pt idx="1358">
                  <c:v>5.8269130434782612</c:v>
                </c:pt>
                <c:pt idx="1359">
                  <c:v>5.8256521739130438</c:v>
                </c:pt>
                <c:pt idx="1360">
                  <c:v>5.8270434782608707</c:v>
                </c:pt>
                <c:pt idx="1361">
                  <c:v>5.8313913043478269</c:v>
                </c:pt>
                <c:pt idx="1362">
                  <c:v>5.8320434782608697</c:v>
                </c:pt>
                <c:pt idx="1363">
                  <c:v>5.8298695652173906</c:v>
                </c:pt>
                <c:pt idx="1364">
                  <c:v>5.8317826086956508</c:v>
                </c:pt>
                <c:pt idx="1365">
                  <c:v>5.8310434782608693</c:v>
                </c:pt>
                <c:pt idx="1366">
                  <c:v>5.8338260869565204</c:v>
                </c:pt>
                <c:pt idx="1367">
                  <c:v>5.8322173913043471</c:v>
                </c:pt>
                <c:pt idx="1368">
                  <c:v>5.8317391304347828</c:v>
                </c:pt>
                <c:pt idx="1369">
                  <c:v>5.8352173913043472</c:v>
                </c:pt>
                <c:pt idx="1370">
                  <c:v>5.8357826086956512</c:v>
                </c:pt>
                <c:pt idx="1371">
                  <c:v>5.8338260869565213</c:v>
                </c:pt>
                <c:pt idx="1372">
                  <c:v>5.8341739130434789</c:v>
                </c:pt>
                <c:pt idx="1373">
                  <c:v>5.8337391304347817</c:v>
                </c:pt>
                <c:pt idx="1374">
                  <c:v>5.8348695652173896</c:v>
                </c:pt>
                <c:pt idx="1375">
                  <c:v>5.8366956521739128</c:v>
                </c:pt>
                <c:pt idx="1376">
                  <c:v>5.8370000000000006</c:v>
                </c:pt>
                <c:pt idx="1377">
                  <c:v>5.8406521739130435</c:v>
                </c:pt>
                <c:pt idx="1378">
                  <c:v>5.8381304347826077</c:v>
                </c:pt>
                <c:pt idx="1379">
                  <c:v>5.836391304347825</c:v>
                </c:pt>
                <c:pt idx="1380">
                  <c:v>5.8364347826086957</c:v>
                </c:pt>
                <c:pt idx="1381">
                  <c:v>5.840260869565217</c:v>
                </c:pt>
                <c:pt idx="1382">
                  <c:v>5.8420000000000005</c:v>
                </c:pt>
                <c:pt idx="1383">
                  <c:v>5.8412173913043475</c:v>
                </c:pt>
                <c:pt idx="1384">
                  <c:v>5.8394347826086968</c:v>
                </c:pt>
                <c:pt idx="1385">
                  <c:v>5.8394782608695648</c:v>
                </c:pt>
                <c:pt idx="1386">
                  <c:v>5.8409565217391313</c:v>
                </c:pt>
                <c:pt idx="1387">
                  <c:v>5.8395217391304355</c:v>
                </c:pt>
                <c:pt idx="1388">
                  <c:v>5.8361304347826088</c:v>
                </c:pt>
                <c:pt idx="1389">
                  <c:v>5.8321304347826093</c:v>
                </c:pt>
                <c:pt idx="1390">
                  <c:v>5.8357391304347814</c:v>
                </c:pt>
                <c:pt idx="1391">
                  <c:v>5.8402173913043471</c:v>
                </c:pt>
                <c:pt idx="1392">
                  <c:v>5.8373043478260858</c:v>
                </c:pt>
                <c:pt idx="1393">
                  <c:v>5.8360434782608692</c:v>
                </c:pt>
                <c:pt idx="1394">
                  <c:v>5.8326956521739115</c:v>
                </c:pt>
                <c:pt idx="1395">
                  <c:v>5.8269130434782612</c:v>
                </c:pt>
                <c:pt idx="1396">
                  <c:v>5.8222173913043465</c:v>
                </c:pt>
                <c:pt idx="1397">
                  <c:v>5.818434782608696</c:v>
                </c:pt>
                <c:pt idx="1398">
                  <c:v>5.8153478260869571</c:v>
                </c:pt>
                <c:pt idx="1399">
                  <c:v>5.8130000000000006</c:v>
                </c:pt>
                <c:pt idx="1400">
                  <c:v>5.8111739130434783</c:v>
                </c:pt>
                <c:pt idx="1401">
                  <c:v>5.8121739130434786</c:v>
                </c:pt>
                <c:pt idx="1402">
                  <c:v>5.8121304347826097</c:v>
                </c:pt>
                <c:pt idx="1403">
                  <c:v>5.8110434782608698</c:v>
                </c:pt>
                <c:pt idx="1404">
                  <c:v>5.8083043478260876</c:v>
                </c:pt>
                <c:pt idx="1405">
                  <c:v>5.8080434782608688</c:v>
                </c:pt>
                <c:pt idx="1406">
                  <c:v>5.8066086956521739</c:v>
                </c:pt>
                <c:pt idx="1407">
                  <c:v>5.8108260869565216</c:v>
                </c:pt>
                <c:pt idx="1408">
                  <c:v>5.8118695652173917</c:v>
                </c:pt>
                <c:pt idx="1409">
                  <c:v>5.8136956521739132</c:v>
                </c:pt>
                <c:pt idx="1410">
                  <c:v>5.8161739130434782</c:v>
                </c:pt>
                <c:pt idx="1411">
                  <c:v>5.8260434782608694</c:v>
                </c:pt>
                <c:pt idx="1412">
                  <c:v>5.8314782608695648</c:v>
                </c:pt>
                <c:pt idx="1413">
                  <c:v>5.8322608695652169</c:v>
                </c:pt>
                <c:pt idx="1414">
                  <c:v>5.835565217391304</c:v>
                </c:pt>
                <c:pt idx="1415">
                  <c:v>5.8393043478260873</c:v>
                </c:pt>
                <c:pt idx="1416">
                  <c:v>5.8393043478260873</c:v>
                </c:pt>
                <c:pt idx="1417">
                  <c:v>5.8427826086956518</c:v>
                </c:pt>
                <c:pt idx="1418">
                  <c:v>5.8483043478260868</c:v>
                </c:pt>
                <c:pt idx="1419">
                  <c:v>5.8481739130434791</c:v>
                </c:pt>
                <c:pt idx="1420">
                  <c:v>5.845782608695651</c:v>
                </c:pt>
                <c:pt idx="1421">
                  <c:v>5.8451304347826083</c:v>
                </c:pt>
                <c:pt idx="1422">
                  <c:v>5.8458260869565217</c:v>
                </c:pt>
                <c:pt idx="1423">
                  <c:v>5.8506956521739131</c:v>
                </c:pt>
                <c:pt idx="1424">
                  <c:v>5.8563913043478264</c:v>
                </c:pt>
                <c:pt idx="1425">
                  <c:v>5.861478260869565</c:v>
                </c:pt>
                <c:pt idx="1426">
                  <c:v>5.8625217391304343</c:v>
                </c:pt>
                <c:pt idx="1427">
                  <c:v>5.8639130434782611</c:v>
                </c:pt>
                <c:pt idx="1428">
                  <c:v>5.8652173913043484</c:v>
                </c:pt>
                <c:pt idx="1429">
                  <c:v>5.8664347826086951</c:v>
                </c:pt>
                <c:pt idx="1430">
                  <c:v>5.8658260869565222</c:v>
                </c:pt>
                <c:pt idx="1431">
                  <c:v>5.8672173913043482</c:v>
                </c:pt>
                <c:pt idx="1432">
                  <c:v>5.8666521739130433</c:v>
                </c:pt>
                <c:pt idx="1433">
                  <c:v>5.8638695652173913</c:v>
                </c:pt>
                <c:pt idx="1434">
                  <c:v>5.8610869565217394</c:v>
                </c:pt>
                <c:pt idx="1435">
                  <c:v>5.8596086956521747</c:v>
                </c:pt>
                <c:pt idx="1436">
                  <c:v>5.8601304347826098</c:v>
                </c:pt>
                <c:pt idx="1437">
                  <c:v>5.8612173913043488</c:v>
                </c:pt>
                <c:pt idx="1438">
                  <c:v>5.8610869565217394</c:v>
                </c:pt>
                <c:pt idx="1439">
                  <c:v>5.8615652173913046</c:v>
                </c:pt>
                <c:pt idx="1440">
                  <c:v>5.8635217391304355</c:v>
                </c:pt>
                <c:pt idx="1441">
                  <c:v>5.8660434782608704</c:v>
                </c:pt>
                <c:pt idx="1442">
                  <c:v>5.8700869565217406</c:v>
                </c:pt>
                <c:pt idx="1443">
                  <c:v>5.8732173913043484</c:v>
                </c:pt>
                <c:pt idx="1444">
                  <c:v>5.8726956521739133</c:v>
                </c:pt>
                <c:pt idx="1445">
                  <c:v>5.8715217391304346</c:v>
                </c:pt>
                <c:pt idx="1446">
                  <c:v>5.8671739130434784</c:v>
                </c:pt>
                <c:pt idx="1447">
                  <c:v>5.8666086956521735</c:v>
                </c:pt>
                <c:pt idx="1448">
                  <c:v>5.8636521739130423</c:v>
                </c:pt>
                <c:pt idx="1449">
                  <c:v>5.8643913043478264</c:v>
                </c:pt>
                <c:pt idx="1450">
                  <c:v>5.8699130434782605</c:v>
                </c:pt>
                <c:pt idx="1451">
                  <c:v>5.8723043478260877</c:v>
                </c:pt>
                <c:pt idx="1452">
                  <c:v>5.8742173913043487</c:v>
                </c:pt>
                <c:pt idx="1453">
                  <c:v>5.8712173913043486</c:v>
                </c:pt>
                <c:pt idx="1454">
                  <c:v>5.8729130434782606</c:v>
                </c:pt>
                <c:pt idx="1455">
                  <c:v>5.8747826086956527</c:v>
                </c:pt>
                <c:pt idx="1456">
                  <c:v>5.8800434782608688</c:v>
                </c:pt>
                <c:pt idx="1457">
                  <c:v>5.8792173913043468</c:v>
                </c:pt>
                <c:pt idx="1458">
                  <c:v>5.8779130434782614</c:v>
                </c:pt>
                <c:pt idx="1459">
                  <c:v>5.8772173913043471</c:v>
                </c:pt>
                <c:pt idx="1460">
                  <c:v>5.8728695652173908</c:v>
                </c:pt>
                <c:pt idx="1461">
                  <c:v>5.8751304347826094</c:v>
                </c:pt>
                <c:pt idx="1462">
                  <c:v>5.877478260869565</c:v>
                </c:pt>
                <c:pt idx="1463">
                  <c:v>5.8817391304347826</c:v>
                </c:pt>
                <c:pt idx="1464">
                  <c:v>5.8836956521739125</c:v>
                </c:pt>
                <c:pt idx="1465">
                  <c:v>5.884695652173912</c:v>
                </c:pt>
                <c:pt idx="1466">
                  <c:v>5.8884347826086954</c:v>
                </c:pt>
                <c:pt idx="1467">
                  <c:v>5.8970869565217399</c:v>
                </c:pt>
                <c:pt idx="1468">
                  <c:v>5.9068260869565217</c:v>
                </c:pt>
                <c:pt idx="1469">
                  <c:v>5.9106086956521731</c:v>
                </c:pt>
                <c:pt idx="1470">
                  <c:v>5.9087391304347818</c:v>
                </c:pt>
                <c:pt idx="1471">
                  <c:v>5.9121739130434792</c:v>
                </c:pt>
                <c:pt idx="1472">
                  <c:v>5.9157826086956531</c:v>
                </c:pt>
                <c:pt idx="1473">
                  <c:v>5.9166956521739129</c:v>
                </c:pt>
                <c:pt idx="1474">
                  <c:v>5.9145652173913046</c:v>
                </c:pt>
                <c:pt idx="1475">
                  <c:v>5.9155652173913049</c:v>
                </c:pt>
                <c:pt idx="1476">
                  <c:v>5.9225652173913055</c:v>
                </c:pt>
                <c:pt idx="1477">
                  <c:v>5.9258260869565218</c:v>
                </c:pt>
                <c:pt idx="1478">
                  <c:v>5.9261739130434794</c:v>
                </c:pt>
                <c:pt idx="1479">
                  <c:v>5.9266086956521749</c:v>
                </c:pt>
                <c:pt idx="1480">
                  <c:v>5.9264782608695663</c:v>
                </c:pt>
                <c:pt idx="1481">
                  <c:v>5.9276086956521743</c:v>
                </c:pt>
                <c:pt idx="1482">
                  <c:v>5.9283913043478265</c:v>
                </c:pt>
                <c:pt idx="1483">
                  <c:v>5.9325217391304355</c:v>
                </c:pt>
                <c:pt idx="1484">
                  <c:v>5.9343478260869569</c:v>
                </c:pt>
                <c:pt idx="1485">
                  <c:v>5.9350869565217383</c:v>
                </c:pt>
                <c:pt idx="1486">
                  <c:v>5.9347826086956506</c:v>
                </c:pt>
                <c:pt idx="1487">
                  <c:v>5.9419130434782605</c:v>
                </c:pt>
                <c:pt idx="1488">
                  <c:v>5.9433478260869554</c:v>
                </c:pt>
                <c:pt idx="1489">
                  <c:v>5.9284782608695634</c:v>
                </c:pt>
                <c:pt idx="1490">
                  <c:v>5.9080434782608693</c:v>
                </c:pt>
                <c:pt idx="1491">
                  <c:v>5.9011739130434773</c:v>
                </c:pt>
                <c:pt idx="1492">
                  <c:v>5.900695652173912</c:v>
                </c:pt>
                <c:pt idx="1493">
                  <c:v>5.9027826086956505</c:v>
                </c:pt>
                <c:pt idx="1494">
                  <c:v>5.9058695652173894</c:v>
                </c:pt>
                <c:pt idx="1495">
                  <c:v>5.9059130434782592</c:v>
                </c:pt>
                <c:pt idx="1496">
                  <c:v>5.9030869565217383</c:v>
                </c:pt>
                <c:pt idx="1497">
                  <c:v>5.9035217391304338</c:v>
                </c:pt>
                <c:pt idx="1498">
                  <c:v>5.9029130434782591</c:v>
                </c:pt>
                <c:pt idx="1499">
                  <c:v>5.9007826086956516</c:v>
                </c:pt>
                <c:pt idx="1500">
                  <c:v>5.8943043478260861</c:v>
                </c:pt>
                <c:pt idx="1501">
                  <c:v>5.8941739130434785</c:v>
                </c:pt>
                <c:pt idx="1502">
                  <c:v>5.8951304347826081</c:v>
                </c:pt>
                <c:pt idx="1503">
                  <c:v>5.9008260869565214</c:v>
                </c:pt>
                <c:pt idx="1504">
                  <c:v>5.9086521739130431</c:v>
                </c:pt>
                <c:pt idx="1505">
                  <c:v>5.9101304347826096</c:v>
                </c:pt>
                <c:pt idx="1506">
                  <c:v>5.9076956521739135</c:v>
                </c:pt>
                <c:pt idx="1507">
                  <c:v>5.9048260869565219</c:v>
                </c:pt>
                <c:pt idx="1508">
                  <c:v>5.9003913043478251</c:v>
                </c:pt>
                <c:pt idx="1509">
                  <c:v>5.8992608695652171</c:v>
                </c:pt>
                <c:pt idx="1510">
                  <c:v>5.8881739130434791</c:v>
                </c:pt>
                <c:pt idx="1511">
                  <c:v>5.8849565217391309</c:v>
                </c:pt>
                <c:pt idx="1512">
                  <c:v>5.8999130434782598</c:v>
                </c:pt>
                <c:pt idx="1513">
                  <c:v>5.9159999999999995</c:v>
                </c:pt>
                <c:pt idx="1514">
                  <c:v>5.9206956521739125</c:v>
                </c:pt>
                <c:pt idx="1515">
                  <c:v>5.9212608695652174</c:v>
                </c:pt>
                <c:pt idx="1516">
                  <c:v>5.9201304347826094</c:v>
                </c:pt>
                <c:pt idx="1517">
                  <c:v>5.9175217391304349</c:v>
                </c:pt>
                <c:pt idx="1518">
                  <c:v>5.9164782608695656</c:v>
                </c:pt>
                <c:pt idx="1519">
                  <c:v>5.9152173913043482</c:v>
                </c:pt>
                <c:pt idx="1520">
                  <c:v>5.9195652173913045</c:v>
                </c:pt>
                <c:pt idx="1521">
                  <c:v>5.922739130434783</c:v>
                </c:pt>
                <c:pt idx="1522">
                  <c:v>5.9231739130434784</c:v>
                </c:pt>
                <c:pt idx="1523">
                  <c:v>5.9282608695652188</c:v>
                </c:pt>
                <c:pt idx="1524">
                  <c:v>5.9302173913043479</c:v>
                </c:pt>
                <c:pt idx="1525">
                  <c:v>5.9322608695652175</c:v>
                </c:pt>
                <c:pt idx="1526">
                  <c:v>5.9332608695652178</c:v>
                </c:pt>
                <c:pt idx="1527">
                  <c:v>5.9338695652173916</c:v>
                </c:pt>
                <c:pt idx="1528">
                  <c:v>5.9369565217391314</c:v>
                </c:pt>
                <c:pt idx="1529">
                  <c:v>5.9415652173913029</c:v>
                </c:pt>
                <c:pt idx="1530">
                  <c:v>5.9456086956521723</c:v>
                </c:pt>
                <c:pt idx="1531">
                  <c:v>5.953391304347825</c:v>
                </c:pt>
                <c:pt idx="1532">
                  <c:v>5.9535217391304345</c:v>
                </c:pt>
                <c:pt idx="1533">
                  <c:v>5.9593043478260856</c:v>
                </c:pt>
                <c:pt idx="1534">
                  <c:v>5.9662173913043457</c:v>
                </c:pt>
                <c:pt idx="1535">
                  <c:v>5.9708695652173898</c:v>
                </c:pt>
                <c:pt idx="1536">
                  <c:v>5.9756086956521726</c:v>
                </c:pt>
                <c:pt idx="1537">
                  <c:v>5.9735652173913039</c:v>
                </c:pt>
                <c:pt idx="1538">
                  <c:v>5.9726521739130414</c:v>
                </c:pt>
                <c:pt idx="1539">
                  <c:v>5.9744782608695646</c:v>
                </c:pt>
                <c:pt idx="1540">
                  <c:v>5.976565217391304</c:v>
                </c:pt>
                <c:pt idx="1541">
                  <c:v>5.9805652173913026</c:v>
                </c:pt>
                <c:pt idx="1542">
                  <c:v>5.9847826086956513</c:v>
                </c:pt>
                <c:pt idx="1543">
                  <c:v>5.9851739130434778</c:v>
                </c:pt>
                <c:pt idx="1544">
                  <c:v>5.9853043478260872</c:v>
                </c:pt>
                <c:pt idx="1545">
                  <c:v>5.985391304347826</c:v>
                </c:pt>
                <c:pt idx="1546">
                  <c:v>5.9889130434782611</c:v>
                </c:pt>
                <c:pt idx="1547">
                  <c:v>5.9921739130434784</c:v>
                </c:pt>
                <c:pt idx="1548">
                  <c:v>5.9936956521739129</c:v>
                </c:pt>
                <c:pt idx="1549">
                  <c:v>5.9893478260869575</c:v>
                </c:pt>
                <c:pt idx="1550">
                  <c:v>5.9808260869565233</c:v>
                </c:pt>
                <c:pt idx="1551">
                  <c:v>5.9843478260869585</c:v>
                </c:pt>
                <c:pt idx="1552">
                  <c:v>5.9805217391304355</c:v>
                </c:pt>
                <c:pt idx="1553">
                  <c:v>5.9782173913043488</c:v>
                </c:pt>
                <c:pt idx="1554">
                  <c:v>5.9757391304347838</c:v>
                </c:pt>
                <c:pt idx="1555">
                  <c:v>5.9780434782608696</c:v>
                </c:pt>
                <c:pt idx="1556">
                  <c:v>5.9808695652173913</c:v>
                </c:pt>
                <c:pt idx="1557">
                  <c:v>5.9807391304347819</c:v>
                </c:pt>
                <c:pt idx="1558">
                  <c:v>5.9747391304347834</c:v>
                </c:pt>
                <c:pt idx="1559">
                  <c:v>5.9728260869565233</c:v>
                </c:pt>
                <c:pt idx="1560">
                  <c:v>5.9733043478260868</c:v>
                </c:pt>
                <c:pt idx="1561">
                  <c:v>5.9753478260869572</c:v>
                </c:pt>
                <c:pt idx="1562">
                  <c:v>5.9741739130434786</c:v>
                </c:pt>
                <c:pt idx="1563">
                  <c:v>5.9706086956521744</c:v>
                </c:pt>
                <c:pt idx="1564">
                  <c:v>5.9703913043478254</c:v>
                </c:pt>
                <c:pt idx="1565">
                  <c:v>5.9725217391304346</c:v>
                </c:pt>
                <c:pt idx="1566">
                  <c:v>5.9690869565217382</c:v>
                </c:pt>
                <c:pt idx="1567">
                  <c:v>5.967956521739131</c:v>
                </c:pt>
                <c:pt idx="1568">
                  <c:v>5.9700869565217394</c:v>
                </c:pt>
                <c:pt idx="1569">
                  <c:v>5.9683913043478247</c:v>
                </c:pt>
                <c:pt idx="1570">
                  <c:v>5.9654347826086953</c:v>
                </c:pt>
                <c:pt idx="1571">
                  <c:v>5.9598260869565216</c:v>
                </c:pt>
                <c:pt idx="1572">
                  <c:v>5.9601304347826076</c:v>
                </c:pt>
                <c:pt idx="1573">
                  <c:v>5.9682608695652162</c:v>
                </c:pt>
                <c:pt idx="1574">
                  <c:v>5.9661304347826078</c:v>
                </c:pt>
                <c:pt idx="1575">
                  <c:v>5.9637826086956514</c:v>
                </c:pt>
                <c:pt idx="1576">
                  <c:v>5.9636521739130446</c:v>
                </c:pt>
                <c:pt idx="1577">
                  <c:v>5.9607391304347832</c:v>
                </c:pt>
                <c:pt idx="1578">
                  <c:v>5.9554782608695653</c:v>
                </c:pt>
                <c:pt idx="1579">
                  <c:v>5.9480434782608702</c:v>
                </c:pt>
                <c:pt idx="1580">
                  <c:v>5.9429130434782618</c:v>
                </c:pt>
                <c:pt idx="1581">
                  <c:v>5.9439130434782612</c:v>
                </c:pt>
                <c:pt idx="1582">
                  <c:v>5.9434347826086951</c:v>
                </c:pt>
                <c:pt idx="1583">
                  <c:v>5.9474347826086946</c:v>
                </c:pt>
                <c:pt idx="1584">
                  <c:v>5.9518695652173914</c:v>
                </c:pt>
                <c:pt idx="1585">
                  <c:v>5.9543043478260866</c:v>
                </c:pt>
                <c:pt idx="1586">
                  <c:v>5.9570434782608688</c:v>
                </c:pt>
                <c:pt idx="1587">
                  <c:v>5.958086956521738</c:v>
                </c:pt>
                <c:pt idx="1588">
                  <c:v>5.9568695652173913</c:v>
                </c:pt>
                <c:pt idx="1589">
                  <c:v>5.961695652173912</c:v>
                </c:pt>
                <c:pt idx="1590">
                  <c:v>5.9638260869565221</c:v>
                </c:pt>
                <c:pt idx="1591">
                  <c:v>5.964130434782609</c:v>
                </c:pt>
                <c:pt idx="1592">
                  <c:v>5.9689130434782607</c:v>
                </c:pt>
                <c:pt idx="1593">
                  <c:v>5.9736086956521737</c:v>
                </c:pt>
                <c:pt idx="1594">
                  <c:v>5.9779130434782601</c:v>
                </c:pt>
                <c:pt idx="1595">
                  <c:v>5.9813043478260877</c:v>
                </c:pt>
                <c:pt idx="1596">
                  <c:v>5.9790434782608699</c:v>
                </c:pt>
                <c:pt idx="1597">
                  <c:v>5.9762173913043481</c:v>
                </c:pt>
                <c:pt idx="1598">
                  <c:v>5.9813043478260868</c:v>
                </c:pt>
                <c:pt idx="1599">
                  <c:v>5.9869130434782614</c:v>
                </c:pt>
                <c:pt idx="1600">
                  <c:v>5.9933043478260872</c:v>
                </c:pt>
                <c:pt idx="1601">
                  <c:v>5.9964347826086959</c:v>
                </c:pt>
                <c:pt idx="1602">
                  <c:v>6.0044782608695657</c:v>
                </c:pt>
                <c:pt idx="1603">
                  <c:v>6.0100869565217394</c:v>
                </c:pt>
                <c:pt idx="1604">
                  <c:v>6.0099130434782611</c:v>
                </c:pt>
                <c:pt idx="1605">
                  <c:v>6.0109565217391294</c:v>
                </c:pt>
                <c:pt idx="1606">
                  <c:v>6.0082608695652189</c:v>
                </c:pt>
                <c:pt idx="1607">
                  <c:v>6.0060869565217399</c:v>
                </c:pt>
                <c:pt idx="1608">
                  <c:v>6.0125652173913062</c:v>
                </c:pt>
                <c:pt idx="1609">
                  <c:v>6.0153913043478271</c:v>
                </c:pt>
                <c:pt idx="1610">
                  <c:v>6.015434782608696</c:v>
                </c:pt>
                <c:pt idx="1611">
                  <c:v>6.0181304347826083</c:v>
                </c:pt>
                <c:pt idx="1612">
                  <c:v>6.018739130434783</c:v>
                </c:pt>
                <c:pt idx="1613">
                  <c:v>6.0194782608695672</c:v>
                </c:pt>
                <c:pt idx="1614">
                  <c:v>6.0220434782608709</c:v>
                </c:pt>
                <c:pt idx="1615">
                  <c:v>6.0203913043478261</c:v>
                </c:pt>
                <c:pt idx="1616">
                  <c:v>6.018782608695652</c:v>
                </c:pt>
                <c:pt idx="1617">
                  <c:v>6.013217391304349</c:v>
                </c:pt>
                <c:pt idx="1618">
                  <c:v>6.0108695652173916</c:v>
                </c:pt>
                <c:pt idx="1619">
                  <c:v>6.0127826086956517</c:v>
                </c:pt>
                <c:pt idx="1620">
                  <c:v>6.0190434782608691</c:v>
                </c:pt>
                <c:pt idx="1621">
                  <c:v>6.0194782608695654</c:v>
                </c:pt>
                <c:pt idx="1622">
                  <c:v>6.017391304347826</c:v>
                </c:pt>
                <c:pt idx="1623">
                  <c:v>6.0131739130434791</c:v>
                </c:pt>
                <c:pt idx="1624">
                  <c:v>6.0116521739130437</c:v>
                </c:pt>
                <c:pt idx="1625">
                  <c:v>6.0100869565217403</c:v>
                </c:pt>
                <c:pt idx="1626">
                  <c:v>6.0144782608695664</c:v>
                </c:pt>
                <c:pt idx="1627">
                  <c:v>6.0183043478260876</c:v>
                </c:pt>
                <c:pt idx="1628">
                  <c:v>6.0226956521739137</c:v>
                </c:pt>
                <c:pt idx="1629">
                  <c:v>6.0240869565217405</c:v>
                </c:pt>
                <c:pt idx="1630">
                  <c:v>6.0247826086956531</c:v>
                </c:pt>
                <c:pt idx="1631">
                  <c:v>6.0180869565217403</c:v>
                </c:pt>
                <c:pt idx="1632">
                  <c:v>6.0173478260869562</c:v>
                </c:pt>
                <c:pt idx="1633">
                  <c:v>6.0184782608695659</c:v>
                </c:pt>
                <c:pt idx="1634">
                  <c:v>6.0188695652173916</c:v>
                </c:pt>
                <c:pt idx="1635">
                  <c:v>6.0209130434782603</c:v>
                </c:pt>
                <c:pt idx="1636">
                  <c:v>6.0235217391304356</c:v>
                </c:pt>
                <c:pt idx="1637">
                  <c:v>6.0220434782608701</c:v>
                </c:pt>
                <c:pt idx="1638">
                  <c:v>6.0194782608695645</c:v>
                </c:pt>
                <c:pt idx="1639">
                  <c:v>6.0188695652173898</c:v>
                </c:pt>
                <c:pt idx="1640">
                  <c:v>6.0277391304347843</c:v>
                </c:pt>
                <c:pt idx="1641">
                  <c:v>6.0356086956521748</c:v>
                </c:pt>
                <c:pt idx="1642">
                  <c:v>6.0376521739130453</c:v>
                </c:pt>
                <c:pt idx="1643">
                  <c:v>6.0356956521739153</c:v>
                </c:pt>
                <c:pt idx="1644">
                  <c:v>6.0383913043478268</c:v>
                </c:pt>
                <c:pt idx="1645">
                  <c:v>6.0387826086956524</c:v>
                </c:pt>
                <c:pt idx="1646">
                  <c:v>6.0416956521739129</c:v>
                </c:pt>
                <c:pt idx="1647">
                  <c:v>6.0439565217391307</c:v>
                </c:pt>
                <c:pt idx="1648">
                  <c:v>6.0416956521739147</c:v>
                </c:pt>
                <c:pt idx="1649">
                  <c:v>6.0281304347826081</c:v>
                </c:pt>
                <c:pt idx="1650">
                  <c:v>6.0254347826086958</c:v>
                </c:pt>
                <c:pt idx="1651">
                  <c:v>6.0209565217391301</c:v>
                </c:pt>
                <c:pt idx="1652">
                  <c:v>6.0189130434782614</c:v>
                </c:pt>
                <c:pt idx="1653">
                  <c:v>6.0209565217391292</c:v>
                </c:pt>
                <c:pt idx="1654">
                  <c:v>6.0254347826086949</c:v>
                </c:pt>
                <c:pt idx="1655">
                  <c:v>6.0262173913043471</c:v>
                </c:pt>
                <c:pt idx="1656">
                  <c:v>6.0272608695652163</c:v>
                </c:pt>
                <c:pt idx="1657">
                  <c:v>6.0256086956521742</c:v>
                </c:pt>
                <c:pt idx="1658">
                  <c:v>6.0241739130434775</c:v>
                </c:pt>
                <c:pt idx="1659">
                  <c:v>6.025652173913044</c:v>
                </c:pt>
                <c:pt idx="1660">
                  <c:v>6.0303043478260863</c:v>
                </c:pt>
                <c:pt idx="1661">
                  <c:v>6.0351304347826096</c:v>
                </c:pt>
                <c:pt idx="1662">
                  <c:v>6.0337391304347845</c:v>
                </c:pt>
                <c:pt idx="1663">
                  <c:v>6.0265652173913038</c:v>
                </c:pt>
                <c:pt idx="1664">
                  <c:v>6.0215217391304359</c:v>
                </c:pt>
                <c:pt idx="1665">
                  <c:v>6.0196521739130455</c:v>
                </c:pt>
                <c:pt idx="1666">
                  <c:v>6.0185217391304366</c:v>
                </c:pt>
                <c:pt idx="1667">
                  <c:v>6.0167826086956548</c:v>
                </c:pt>
                <c:pt idx="1668">
                  <c:v>6.0254782608695674</c:v>
                </c:pt>
                <c:pt idx="1669">
                  <c:v>6.0336521739130449</c:v>
                </c:pt>
                <c:pt idx="1670">
                  <c:v>6.04021739130435</c:v>
                </c:pt>
                <c:pt idx="1671">
                  <c:v>6.0485652173913049</c:v>
                </c:pt>
                <c:pt idx="1672">
                  <c:v>6.0610434782608698</c:v>
                </c:pt>
                <c:pt idx="1673">
                  <c:v>6.062913043478261</c:v>
                </c:pt>
                <c:pt idx="1674">
                  <c:v>6.0650000000000013</c:v>
                </c:pt>
                <c:pt idx="1675">
                  <c:v>6.0680434782608703</c:v>
                </c:pt>
                <c:pt idx="1676">
                  <c:v>6.0679999999999996</c:v>
                </c:pt>
                <c:pt idx="1677">
                  <c:v>6.0634347826086961</c:v>
                </c:pt>
                <c:pt idx="1678">
                  <c:v>6.0599565217391298</c:v>
                </c:pt>
                <c:pt idx="1679">
                  <c:v>6.0633043478260875</c:v>
                </c:pt>
                <c:pt idx="1680">
                  <c:v>6.0629565217391308</c:v>
                </c:pt>
                <c:pt idx="1681">
                  <c:v>6.0591304347826096</c:v>
                </c:pt>
                <c:pt idx="1682">
                  <c:v>6.0569565217391306</c:v>
                </c:pt>
                <c:pt idx="1683">
                  <c:v>6.0600434782608685</c:v>
                </c:pt>
                <c:pt idx="1684">
                  <c:v>6.0590000000000002</c:v>
                </c:pt>
                <c:pt idx="1685">
                  <c:v>6.0560869565217388</c:v>
                </c:pt>
                <c:pt idx="1686">
                  <c:v>6.0598695652173902</c:v>
                </c:pt>
                <c:pt idx="1687">
                  <c:v>6.0619565217391314</c:v>
                </c:pt>
                <c:pt idx="1688">
                  <c:v>6.0635217391304339</c:v>
                </c:pt>
                <c:pt idx="1689">
                  <c:v>6.06</c:v>
                </c:pt>
                <c:pt idx="1690">
                  <c:v>6.0586521739130417</c:v>
                </c:pt>
                <c:pt idx="1691">
                  <c:v>6.0518695652173902</c:v>
                </c:pt>
                <c:pt idx="1692">
                  <c:v>6.0495652173913053</c:v>
                </c:pt>
                <c:pt idx="1693">
                  <c:v>6.0471304347826074</c:v>
                </c:pt>
                <c:pt idx="1694">
                  <c:v>6.0391304347826065</c:v>
                </c:pt>
                <c:pt idx="1695">
                  <c:v>6.0359130434782591</c:v>
                </c:pt>
                <c:pt idx="1696">
                  <c:v>6.0419565217391291</c:v>
                </c:pt>
                <c:pt idx="1697">
                  <c:v>6.0464347826086948</c:v>
                </c:pt>
                <c:pt idx="1698">
                  <c:v>6.0516956521739127</c:v>
                </c:pt>
                <c:pt idx="1699">
                  <c:v>6.0516956521739118</c:v>
                </c:pt>
                <c:pt idx="1700">
                  <c:v>6.0544782608695646</c:v>
                </c:pt>
                <c:pt idx="1701">
                  <c:v>6.0586521739130443</c:v>
                </c:pt>
                <c:pt idx="1702">
                  <c:v>6.0559565217391311</c:v>
                </c:pt>
                <c:pt idx="1703">
                  <c:v>6.0518695652173902</c:v>
                </c:pt>
                <c:pt idx="1704">
                  <c:v>6.054913043478261</c:v>
                </c:pt>
                <c:pt idx="1705">
                  <c:v>6.0531304347826094</c:v>
                </c:pt>
                <c:pt idx="1706">
                  <c:v>6.0460000000000012</c:v>
                </c:pt>
                <c:pt idx="1707">
                  <c:v>6.0469130434782601</c:v>
                </c:pt>
                <c:pt idx="1708">
                  <c:v>6.0535217391304359</c:v>
                </c:pt>
                <c:pt idx="1709">
                  <c:v>6.052956521739131</c:v>
                </c:pt>
                <c:pt idx="1710">
                  <c:v>6.0515217391304335</c:v>
                </c:pt>
                <c:pt idx="1711">
                  <c:v>6.0503913043478255</c:v>
                </c:pt>
                <c:pt idx="1712">
                  <c:v>6.0533043478260868</c:v>
                </c:pt>
                <c:pt idx="1713">
                  <c:v>6.0501739130434782</c:v>
                </c:pt>
                <c:pt idx="1714">
                  <c:v>6.0476521739130433</c:v>
                </c:pt>
                <c:pt idx="1715">
                  <c:v>6.0442608695652185</c:v>
                </c:pt>
                <c:pt idx="1716">
                  <c:v>6.0453913043478265</c:v>
                </c:pt>
                <c:pt idx="1717">
                  <c:v>6.0511739130434794</c:v>
                </c:pt>
                <c:pt idx="1718">
                  <c:v>6.0486521739130437</c:v>
                </c:pt>
                <c:pt idx="1719">
                  <c:v>6.0408695652173927</c:v>
                </c:pt>
                <c:pt idx="1720">
                  <c:v>6.033347826086958</c:v>
                </c:pt>
                <c:pt idx="1721">
                  <c:v>6.0283043478260874</c:v>
                </c:pt>
                <c:pt idx="1722">
                  <c:v>6.0303913043478268</c:v>
                </c:pt>
                <c:pt idx="1723">
                  <c:v>6.0318260869565226</c:v>
                </c:pt>
                <c:pt idx="1724">
                  <c:v>6.0371739130434801</c:v>
                </c:pt>
                <c:pt idx="1725">
                  <c:v>6.0382608695652173</c:v>
                </c:pt>
                <c:pt idx="1726">
                  <c:v>6.0458260869565219</c:v>
                </c:pt>
                <c:pt idx="1727">
                  <c:v>6.0459130434782615</c:v>
                </c:pt>
                <c:pt idx="1728">
                  <c:v>6.0468260869565231</c:v>
                </c:pt>
                <c:pt idx="1729">
                  <c:v>6.0502608695652187</c:v>
                </c:pt>
                <c:pt idx="1730">
                  <c:v>6.0489565217391306</c:v>
                </c:pt>
                <c:pt idx="1731">
                  <c:v>6.047478260869565</c:v>
                </c:pt>
                <c:pt idx="1732">
                  <c:v>6.0516086956521731</c:v>
                </c:pt>
                <c:pt idx="1733">
                  <c:v>6.0536086956521737</c:v>
                </c:pt>
                <c:pt idx="1734">
                  <c:v>6.0545217391304353</c:v>
                </c:pt>
                <c:pt idx="1735">
                  <c:v>6.0553043478260857</c:v>
                </c:pt>
                <c:pt idx="1736">
                  <c:v>6.0604347826086951</c:v>
                </c:pt>
                <c:pt idx="1737">
                  <c:v>6.06186956521739</c:v>
                </c:pt>
                <c:pt idx="1738">
                  <c:v>6.06595652173913</c:v>
                </c:pt>
                <c:pt idx="1739">
                  <c:v>6.0664782608695651</c:v>
                </c:pt>
                <c:pt idx="1740">
                  <c:v>6.0617391304347823</c:v>
                </c:pt>
                <c:pt idx="1741">
                  <c:v>6.06</c:v>
                </c:pt>
                <c:pt idx="1742">
                  <c:v>6.0712608695652168</c:v>
                </c:pt>
                <c:pt idx="1743">
                  <c:v>6.0911304347826087</c:v>
                </c:pt>
                <c:pt idx="1744">
                  <c:v>6.091608695652174</c:v>
                </c:pt>
                <c:pt idx="1745">
                  <c:v>6.0938695652173909</c:v>
                </c:pt>
                <c:pt idx="1746">
                  <c:v>6.1006956521739122</c:v>
                </c:pt>
                <c:pt idx="1747">
                  <c:v>6.0991304347826079</c:v>
                </c:pt>
                <c:pt idx="1748">
                  <c:v>6.0986521739130435</c:v>
                </c:pt>
                <c:pt idx="1749">
                  <c:v>6.1009565217391293</c:v>
                </c:pt>
                <c:pt idx="1750">
                  <c:v>6.1001739130434771</c:v>
                </c:pt>
                <c:pt idx="1751">
                  <c:v>6.103260869565216</c:v>
                </c:pt>
                <c:pt idx="1752">
                  <c:v>6.1031739130434781</c:v>
                </c:pt>
                <c:pt idx="1753">
                  <c:v>6.1025652173913043</c:v>
                </c:pt>
                <c:pt idx="1754">
                  <c:v>6.1015217391304351</c:v>
                </c:pt>
                <c:pt idx="1755">
                  <c:v>6.1029999999999989</c:v>
                </c:pt>
                <c:pt idx="1756">
                  <c:v>6.1008260869565216</c:v>
                </c:pt>
                <c:pt idx="1757">
                  <c:v>6.1017826086956521</c:v>
                </c:pt>
                <c:pt idx="1758">
                  <c:v>6.1049999999999995</c:v>
                </c:pt>
                <c:pt idx="1759">
                  <c:v>6.1014347826086945</c:v>
                </c:pt>
                <c:pt idx="1760">
                  <c:v>6.1074347826086948</c:v>
                </c:pt>
                <c:pt idx="1761">
                  <c:v>6.1078695652173911</c:v>
                </c:pt>
                <c:pt idx="1762">
                  <c:v>6.1042608695652172</c:v>
                </c:pt>
                <c:pt idx="1763">
                  <c:v>6.1124782608695662</c:v>
                </c:pt>
                <c:pt idx="1764">
                  <c:v>6.1239565217391325</c:v>
                </c:pt>
                <c:pt idx="1765">
                  <c:v>6.1176521739130445</c:v>
                </c:pt>
                <c:pt idx="1766">
                  <c:v>6.1006956521739131</c:v>
                </c:pt>
                <c:pt idx="1767">
                  <c:v>6.1012173913043481</c:v>
                </c:pt>
                <c:pt idx="1768">
                  <c:v>6.0983913043478264</c:v>
                </c:pt>
                <c:pt idx="1769">
                  <c:v>6.0953913043478272</c:v>
                </c:pt>
                <c:pt idx="1770">
                  <c:v>6.0913043478260871</c:v>
                </c:pt>
                <c:pt idx="1771">
                  <c:v>6.0923043478260865</c:v>
                </c:pt>
                <c:pt idx="1772">
                  <c:v>6.0875652173913046</c:v>
                </c:pt>
                <c:pt idx="1773">
                  <c:v>6.0868695652173912</c:v>
                </c:pt>
                <c:pt idx="1774">
                  <c:v>6.0846086956521734</c:v>
                </c:pt>
                <c:pt idx="1775">
                  <c:v>6.0811304347826081</c:v>
                </c:pt>
                <c:pt idx="1776">
                  <c:v>6.0767826086956518</c:v>
                </c:pt>
                <c:pt idx="1777">
                  <c:v>6.0735652173913044</c:v>
                </c:pt>
                <c:pt idx="1778">
                  <c:v>6.0684782608695658</c:v>
                </c:pt>
                <c:pt idx="1779">
                  <c:v>6.0685652173913054</c:v>
                </c:pt>
                <c:pt idx="1780">
                  <c:v>6.0685652173913054</c:v>
                </c:pt>
                <c:pt idx="1781">
                  <c:v>6.060956521739131</c:v>
                </c:pt>
                <c:pt idx="1782">
                  <c:v>6.0698695652173926</c:v>
                </c:pt>
                <c:pt idx="1783">
                  <c:v>6.0725217391304351</c:v>
                </c:pt>
                <c:pt idx="1784">
                  <c:v>6.0699565217391296</c:v>
                </c:pt>
                <c:pt idx="1785">
                  <c:v>6.0733043478260873</c:v>
                </c:pt>
                <c:pt idx="1786">
                  <c:v>6.067869565217392</c:v>
                </c:pt>
                <c:pt idx="1787">
                  <c:v>6.0600869565217392</c:v>
                </c:pt>
                <c:pt idx="1788">
                  <c:v>6.0670000000000002</c:v>
                </c:pt>
                <c:pt idx="1789">
                  <c:v>6.0707391304347826</c:v>
                </c:pt>
                <c:pt idx="1790">
                  <c:v>6.0680434782608685</c:v>
                </c:pt>
                <c:pt idx="1791">
                  <c:v>6.0650434782608684</c:v>
                </c:pt>
                <c:pt idx="1792">
                  <c:v>6.0593913043478258</c:v>
                </c:pt>
                <c:pt idx="1793">
                  <c:v>6.0661304347826084</c:v>
                </c:pt>
                <c:pt idx="1794">
                  <c:v>6.0694782608695643</c:v>
                </c:pt>
                <c:pt idx="1795">
                  <c:v>6.0693043478260851</c:v>
                </c:pt>
                <c:pt idx="1796">
                  <c:v>6.0683478260869554</c:v>
                </c:pt>
                <c:pt idx="1797">
                  <c:v>6.0623478260869561</c:v>
                </c:pt>
                <c:pt idx="1798">
                  <c:v>6.0586086956521745</c:v>
                </c:pt>
                <c:pt idx="1799">
                  <c:v>6.0616521739130436</c:v>
                </c:pt>
                <c:pt idx="1800">
                  <c:v>6.0679130434782627</c:v>
                </c:pt>
                <c:pt idx="1801">
                  <c:v>6.0700434782608701</c:v>
                </c:pt>
                <c:pt idx="1802">
                  <c:v>6.0741739130434791</c:v>
                </c:pt>
                <c:pt idx="1803">
                  <c:v>6.0731304347826081</c:v>
                </c:pt>
                <c:pt idx="1804">
                  <c:v>6.0752173913043475</c:v>
                </c:pt>
                <c:pt idx="1805">
                  <c:v>6.0770434782608689</c:v>
                </c:pt>
                <c:pt idx="1806">
                  <c:v>6.0749565217391304</c:v>
                </c:pt>
                <c:pt idx="1807">
                  <c:v>6.0817391304347828</c:v>
                </c:pt>
                <c:pt idx="1808">
                  <c:v>6.0883478260869559</c:v>
                </c:pt>
                <c:pt idx="1809">
                  <c:v>6.0878695652173906</c:v>
                </c:pt>
                <c:pt idx="1810">
                  <c:v>6.0877391304347812</c:v>
                </c:pt>
                <c:pt idx="1811">
                  <c:v>6.0838695652173911</c:v>
                </c:pt>
                <c:pt idx="1812">
                  <c:v>6.0814782608695648</c:v>
                </c:pt>
                <c:pt idx="1813">
                  <c:v>6.0852608695652171</c:v>
                </c:pt>
                <c:pt idx="1814">
                  <c:v>6.0817826086956526</c:v>
                </c:pt>
                <c:pt idx="1815">
                  <c:v>6.0796956521739132</c:v>
                </c:pt>
                <c:pt idx="1816">
                  <c:v>6.0718260869565208</c:v>
                </c:pt>
                <c:pt idx="1817">
                  <c:v>6.0633478260869564</c:v>
                </c:pt>
                <c:pt idx="1818">
                  <c:v>6.0636086956521735</c:v>
                </c:pt>
                <c:pt idx="1819">
                  <c:v>6.0657826086956508</c:v>
                </c:pt>
                <c:pt idx="1820">
                  <c:v>6.0671304347826078</c:v>
                </c:pt>
                <c:pt idx="1821">
                  <c:v>6.0636521739130425</c:v>
                </c:pt>
                <c:pt idx="1822">
                  <c:v>6.0595217391304343</c:v>
                </c:pt>
                <c:pt idx="1823">
                  <c:v>6.059086956521738</c:v>
                </c:pt>
                <c:pt idx="1824">
                  <c:v>6.0638260869565217</c:v>
                </c:pt>
                <c:pt idx="1825">
                  <c:v>6.0635217391304357</c:v>
                </c:pt>
                <c:pt idx="1826">
                  <c:v>6.0619130434782615</c:v>
                </c:pt>
                <c:pt idx="1827">
                  <c:v>6.056826086956522</c:v>
                </c:pt>
                <c:pt idx="1828">
                  <c:v>6.0513913043478267</c:v>
                </c:pt>
                <c:pt idx="1829">
                  <c:v>6.0509565217391312</c:v>
                </c:pt>
                <c:pt idx="1830">
                  <c:v>6.0480434782608707</c:v>
                </c:pt>
                <c:pt idx="1831">
                  <c:v>6.0426086956521745</c:v>
                </c:pt>
                <c:pt idx="1832">
                  <c:v>6.0477826086956519</c:v>
                </c:pt>
                <c:pt idx="1833">
                  <c:v>6.0573043478260864</c:v>
                </c:pt>
                <c:pt idx="1834">
                  <c:v>6.0583913043478255</c:v>
                </c:pt>
                <c:pt idx="1835">
                  <c:v>6.0669130434782605</c:v>
                </c:pt>
                <c:pt idx="1836">
                  <c:v>6.0715652173913046</c:v>
                </c:pt>
                <c:pt idx="1837">
                  <c:v>6.0825217391304331</c:v>
                </c:pt>
                <c:pt idx="1838">
                  <c:v>6.0914347826086948</c:v>
                </c:pt>
                <c:pt idx="1839">
                  <c:v>6.0930434782608689</c:v>
                </c:pt>
                <c:pt idx="1840">
                  <c:v>6.0949999999999989</c:v>
                </c:pt>
                <c:pt idx="1841">
                  <c:v>6.1032608695652151</c:v>
                </c:pt>
                <c:pt idx="1842">
                  <c:v>6.1098260869565193</c:v>
                </c:pt>
                <c:pt idx="1843">
                  <c:v>6.1147391304347805</c:v>
                </c:pt>
                <c:pt idx="1844">
                  <c:v>6.1263478260869553</c:v>
                </c:pt>
                <c:pt idx="1845">
                  <c:v>6.1347391304347809</c:v>
                </c:pt>
                <c:pt idx="1846">
                  <c:v>6.1336956521739117</c:v>
                </c:pt>
                <c:pt idx="1847">
                  <c:v>6.1296521739130432</c:v>
                </c:pt>
                <c:pt idx="1848">
                  <c:v>6.1330434782608698</c:v>
                </c:pt>
                <c:pt idx="1849">
                  <c:v>6.1367391304347834</c:v>
                </c:pt>
                <c:pt idx="1850">
                  <c:v>6.1475217391304362</c:v>
                </c:pt>
                <c:pt idx="1851">
                  <c:v>6.1467391304347823</c:v>
                </c:pt>
                <c:pt idx="1852">
                  <c:v>6.1418260869565229</c:v>
                </c:pt>
                <c:pt idx="1853">
                  <c:v>6.141739130434785</c:v>
                </c:pt>
                <c:pt idx="1854">
                  <c:v>6.1470434782608718</c:v>
                </c:pt>
                <c:pt idx="1855">
                  <c:v>6.1511304347826101</c:v>
                </c:pt>
                <c:pt idx="1856">
                  <c:v>6.1502608695652192</c:v>
                </c:pt>
                <c:pt idx="1857">
                  <c:v>6.1477826086956524</c:v>
                </c:pt>
                <c:pt idx="1858">
                  <c:v>6.1401304347826091</c:v>
                </c:pt>
                <c:pt idx="1859">
                  <c:v>6.1324782608695649</c:v>
                </c:pt>
                <c:pt idx="1860">
                  <c:v>6.1269999999999998</c:v>
                </c:pt>
                <c:pt idx="1861">
                  <c:v>6.1246521739130415</c:v>
                </c:pt>
                <c:pt idx="1862">
                  <c:v>6.1304782608695643</c:v>
                </c:pt>
                <c:pt idx="1863">
                  <c:v>6.1415652173913031</c:v>
                </c:pt>
                <c:pt idx="1864">
                  <c:v>6.1422173913043476</c:v>
                </c:pt>
                <c:pt idx="1865">
                  <c:v>6.138739130434784</c:v>
                </c:pt>
                <c:pt idx="1866">
                  <c:v>6.1334782608695662</c:v>
                </c:pt>
                <c:pt idx="1867">
                  <c:v>6.1342173913043494</c:v>
                </c:pt>
                <c:pt idx="1868">
                  <c:v>6.136000000000001</c:v>
                </c:pt>
                <c:pt idx="1869">
                  <c:v>6.1336956521739134</c:v>
                </c:pt>
                <c:pt idx="1870">
                  <c:v>6.1324782608695667</c:v>
                </c:pt>
                <c:pt idx="1871">
                  <c:v>6.1283913043478275</c:v>
                </c:pt>
                <c:pt idx="1872">
                  <c:v>6.1295652173913053</c:v>
                </c:pt>
                <c:pt idx="1873">
                  <c:v>6.1226086956521737</c:v>
                </c:pt>
                <c:pt idx="1874">
                  <c:v>6.1160434782608686</c:v>
                </c:pt>
                <c:pt idx="1875">
                  <c:v>6.11895652173913</c:v>
                </c:pt>
                <c:pt idx="1876">
                  <c:v>6.1114782608695633</c:v>
                </c:pt>
                <c:pt idx="1877">
                  <c:v>6.1023913043478242</c:v>
                </c:pt>
                <c:pt idx="1878">
                  <c:v>6.0936086956521747</c:v>
                </c:pt>
                <c:pt idx="1879">
                  <c:v>6.088521739130436</c:v>
                </c:pt>
                <c:pt idx="1880">
                  <c:v>6.0873043478260875</c:v>
                </c:pt>
                <c:pt idx="1881">
                  <c:v>6.0910000000000011</c:v>
                </c:pt>
                <c:pt idx="1882">
                  <c:v>6.0959130434782605</c:v>
                </c:pt>
                <c:pt idx="1883">
                  <c:v>6.1055217391304346</c:v>
                </c:pt>
                <c:pt idx="1884">
                  <c:v>6.109826086956522</c:v>
                </c:pt>
                <c:pt idx="1885">
                  <c:v>6.1074347826086974</c:v>
                </c:pt>
                <c:pt idx="1886">
                  <c:v>6.0996956521739145</c:v>
                </c:pt>
                <c:pt idx="1887">
                  <c:v>6.0970869565217392</c:v>
                </c:pt>
                <c:pt idx="1888">
                  <c:v>6.1055652173913044</c:v>
                </c:pt>
                <c:pt idx="1889">
                  <c:v>6.1210869565217392</c:v>
                </c:pt>
                <c:pt idx="1890">
                  <c:v>6.1199130434782605</c:v>
                </c:pt>
                <c:pt idx="1891">
                  <c:v>6.1188695652173903</c:v>
                </c:pt>
                <c:pt idx="1892">
                  <c:v>6.1269130434782602</c:v>
                </c:pt>
                <c:pt idx="1893">
                  <c:v>6.1281304347826087</c:v>
                </c:pt>
                <c:pt idx="1894">
                  <c:v>6.1233478260869569</c:v>
                </c:pt>
                <c:pt idx="1895">
                  <c:v>6.1196956521739114</c:v>
                </c:pt>
                <c:pt idx="1896">
                  <c:v>6.1279130434782614</c:v>
                </c:pt>
                <c:pt idx="1897">
                  <c:v>6.1443043478260861</c:v>
                </c:pt>
                <c:pt idx="1898">
                  <c:v>6.1496521739130436</c:v>
                </c:pt>
                <c:pt idx="1899">
                  <c:v>6.1532173913043495</c:v>
                </c:pt>
                <c:pt idx="1900">
                  <c:v>6.1533478260869572</c:v>
                </c:pt>
                <c:pt idx="1901">
                  <c:v>6.1535652173913045</c:v>
                </c:pt>
                <c:pt idx="1902">
                  <c:v>6.150347826086958</c:v>
                </c:pt>
                <c:pt idx="1903">
                  <c:v>6.15808695652174</c:v>
                </c:pt>
                <c:pt idx="1904">
                  <c:v>6.1588695652173913</c:v>
                </c:pt>
                <c:pt idx="1905">
                  <c:v>6.1627826086956521</c:v>
                </c:pt>
                <c:pt idx="1906">
                  <c:v>6.1563913043478262</c:v>
                </c:pt>
                <c:pt idx="1907">
                  <c:v>6.1515217391304358</c:v>
                </c:pt>
                <c:pt idx="1908">
                  <c:v>6.151521739130434</c:v>
                </c:pt>
                <c:pt idx="1909">
                  <c:v>6.1516521739130443</c:v>
                </c:pt>
                <c:pt idx="1910">
                  <c:v>6.1391304347826097</c:v>
                </c:pt>
                <c:pt idx="1911">
                  <c:v>6.1297391304347828</c:v>
                </c:pt>
                <c:pt idx="1912">
                  <c:v>6.1272608695652169</c:v>
                </c:pt>
                <c:pt idx="1913">
                  <c:v>6.1326086956521744</c:v>
                </c:pt>
                <c:pt idx="1914">
                  <c:v>6.1332173913043491</c:v>
                </c:pt>
                <c:pt idx="1915">
                  <c:v>6.1284347826086956</c:v>
                </c:pt>
                <c:pt idx="1916">
                  <c:v>6.1321304347826091</c:v>
                </c:pt>
                <c:pt idx="1917">
                  <c:v>6.1371304347826099</c:v>
                </c:pt>
                <c:pt idx="1918">
                  <c:v>6.1382608695652179</c:v>
                </c:pt>
                <c:pt idx="1919">
                  <c:v>6.1416956521739126</c:v>
                </c:pt>
                <c:pt idx="1920">
                  <c:v>6.1350869565217394</c:v>
                </c:pt>
                <c:pt idx="1921">
                  <c:v>6.1366086956521739</c:v>
                </c:pt>
                <c:pt idx="1922">
                  <c:v>6.1403913043478253</c:v>
                </c:pt>
                <c:pt idx="1923">
                  <c:v>6.1340869565217391</c:v>
                </c:pt>
                <c:pt idx="1924">
                  <c:v>6.1338695652173927</c:v>
                </c:pt>
                <c:pt idx="1925">
                  <c:v>6.143739130434783</c:v>
                </c:pt>
                <c:pt idx="1926">
                  <c:v>6.1467826086956512</c:v>
                </c:pt>
                <c:pt idx="1927">
                  <c:v>6.1473478260869561</c:v>
                </c:pt>
                <c:pt idx="1928">
                  <c:v>6.1358695652173916</c:v>
                </c:pt>
                <c:pt idx="1929">
                  <c:v>6.1261304347826089</c:v>
                </c:pt>
                <c:pt idx="1930">
                  <c:v>6.1260000000000012</c:v>
                </c:pt>
                <c:pt idx="1931">
                  <c:v>6.1237391304347826</c:v>
                </c:pt>
                <c:pt idx="1932">
                  <c:v>6.1242608695652176</c:v>
                </c:pt>
                <c:pt idx="1933">
                  <c:v>6.1348260869565205</c:v>
                </c:pt>
                <c:pt idx="1934">
                  <c:v>6.1322608695652159</c:v>
                </c:pt>
                <c:pt idx="1935">
                  <c:v>6.1271739130434772</c:v>
                </c:pt>
                <c:pt idx="1936">
                  <c:v>6.120043478260869</c:v>
                </c:pt>
                <c:pt idx="1937">
                  <c:v>6.1091739130434766</c:v>
                </c:pt>
                <c:pt idx="1938">
                  <c:v>6.1049565217391297</c:v>
                </c:pt>
                <c:pt idx="1939">
                  <c:v>6.1014347826086945</c:v>
                </c:pt>
                <c:pt idx="1940">
                  <c:v>6.1069999999999993</c:v>
                </c:pt>
                <c:pt idx="1941">
                  <c:v>6.110391304347826</c:v>
                </c:pt>
                <c:pt idx="1942">
                  <c:v>6.1059130434782602</c:v>
                </c:pt>
                <c:pt idx="1943">
                  <c:v>6.0998260869565204</c:v>
                </c:pt>
                <c:pt idx="1944">
                  <c:v>6.0915652173913042</c:v>
                </c:pt>
                <c:pt idx="1945">
                  <c:v>6.0848260869565216</c:v>
                </c:pt>
                <c:pt idx="1946">
                  <c:v>6.0961304347826095</c:v>
                </c:pt>
                <c:pt idx="1947">
                  <c:v>6.0963913043478266</c:v>
                </c:pt>
                <c:pt idx="1948">
                  <c:v>6.0888695652173919</c:v>
                </c:pt>
                <c:pt idx="1949">
                  <c:v>6.079217391304347</c:v>
                </c:pt>
                <c:pt idx="1950">
                  <c:v>6.0795652173913037</c:v>
                </c:pt>
                <c:pt idx="1951">
                  <c:v>6.09</c:v>
                </c:pt>
                <c:pt idx="1952">
                  <c:v>6.1010869565217387</c:v>
                </c:pt>
                <c:pt idx="1953">
                  <c:v>6.104304347826087</c:v>
                </c:pt>
                <c:pt idx="1954">
                  <c:v>6.1091739130434792</c:v>
                </c:pt>
                <c:pt idx="1955">
                  <c:v>6.1143478260869575</c:v>
                </c:pt>
                <c:pt idx="1956">
                  <c:v>6.1196086956521745</c:v>
                </c:pt>
                <c:pt idx="1957">
                  <c:v>6.1254347826086954</c:v>
                </c:pt>
                <c:pt idx="1958">
                  <c:v>6.1190434782608696</c:v>
                </c:pt>
                <c:pt idx="1959">
                  <c:v>6.1159130434782609</c:v>
                </c:pt>
                <c:pt idx="1960">
                  <c:v>6.1193478260869565</c:v>
                </c:pt>
                <c:pt idx="1961">
                  <c:v>6.1244347826086951</c:v>
                </c:pt>
                <c:pt idx="1962">
                  <c:v>6.1163913043478244</c:v>
                </c:pt>
                <c:pt idx="1963">
                  <c:v>6.1039999999999983</c:v>
                </c:pt>
                <c:pt idx="1964">
                  <c:v>6.1088695652173897</c:v>
                </c:pt>
                <c:pt idx="1965">
                  <c:v>6.1126956521739135</c:v>
                </c:pt>
                <c:pt idx="1966">
                  <c:v>6.1192608695652169</c:v>
                </c:pt>
                <c:pt idx="1967">
                  <c:v>6.1267826086956516</c:v>
                </c:pt>
                <c:pt idx="1968">
                  <c:v>6.1320869565217393</c:v>
                </c:pt>
                <c:pt idx="1969">
                  <c:v>6.1267391304347827</c:v>
                </c:pt>
                <c:pt idx="1970">
                  <c:v>6.1170869565217387</c:v>
                </c:pt>
                <c:pt idx="1971">
                  <c:v>6.1093478260869558</c:v>
                </c:pt>
                <c:pt idx="1972">
                  <c:v>6.1083478260869546</c:v>
                </c:pt>
                <c:pt idx="1973">
                  <c:v>6.1023478260869561</c:v>
                </c:pt>
                <c:pt idx="1974">
                  <c:v>6.087739130434783</c:v>
                </c:pt>
                <c:pt idx="1975">
                  <c:v>6.0799565217391303</c:v>
                </c:pt>
                <c:pt idx="1976">
                  <c:v>6.0707391304347817</c:v>
                </c:pt>
                <c:pt idx="1977">
                  <c:v>6.0666956521739124</c:v>
                </c:pt>
                <c:pt idx="1978">
                  <c:v>6.0633913043478245</c:v>
                </c:pt>
                <c:pt idx="1979">
                  <c:v>6.0561739130434775</c:v>
                </c:pt>
                <c:pt idx="1980">
                  <c:v>6.0639565217391294</c:v>
                </c:pt>
                <c:pt idx="1981">
                  <c:v>6.0760869565217392</c:v>
                </c:pt>
                <c:pt idx="1982">
                  <c:v>6.0865217391304354</c:v>
                </c:pt>
                <c:pt idx="1983">
                  <c:v>6.0953913043478254</c:v>
                </c:pt>
                <c:pt idx="1984">
                  <c:v>6.1012173913043481</c:v>
                </c:pt>
                <c:pt idx="1985">
                  <c:v>6.1083913043478271</c:v>
                </c:pt>
                <c:pt idx="1986">
                  <c:v>6.1164782608695667</c:v>
                </c:pt>
                <c:pt idx="1987">
                  <c:v>6.1143913043478264</c:v>
                </c:pt>
                <c:pt idx="1988">
                  <c:v>6.1129565217391297</c:v>
                </c:pt>
                <c:pt idx="1989">
                  <c:v>6.1093043478260878</c:v>
                </c:pt>
                <c:pt idx="1990">
                  <c:v>6.1106086956521759</c:v>
                </c:pt>
                <c:pt idx="1991">
                  <c:v>6.1114782608695659</c:v>
                </c:pt>
                <c:pt idx="1992">
                  <c:v>6.1170869565217396</c:v>
                </c:pt>
                <c:pt idx="1993">
                  <c:v>6.1336521739130436</c:v>
                </c:pt>
                <c:pt idx="1994">
                  <c:v>6.1439130434782614</c:v>
                </c:pt>
                <c:pt idx="1995">
                  <c:v>6.1459130434782603</c:v>
                </c:pt>
                <c:pt idx="1996">
                  <c:v>6.1536521739130441</c:v>
                </c:pt>
                <c:pt idx="1997">
                  <c:v>6.164478260869565</c:v>
                </c:pt>
                <c:pt idx="1998">
                  <c:v>6.1626956521739142</c:v>
                </c:pt>
                <c:pt idx="1999">
                  <c:v>6.1684347826086956</c:v>
                </c:pt>
                <c:pt idx="2000">
                  <c:v>6.1660434782608693</c:v>
                </c:pt>
                <c:pt idx="2001">
                  <c:v>6.161999999999999</c:v>
                </c:pt>
                <c:pt idx="2002">
                  <c:v>6.1636956521739128</c:v>
                </c:pt>
                <c:pt idx="2003">
                  <c:v>6.1510434782608687</c:v>
                </c:pt>
                <c:pt idx="2004">
                  <c:v>6.1464782608695643</c:v>
                </c:pt>
                <c:pt idx="2005">
                  <c:v>6.1455217391304338</c:v>
                </c:pt>
                <c:pt idx="2006">
                  <c:v>6.1356086956521727</c:v>
                </c:pt>
                <c:pt idx="2007">
                  <c:v>6.1312173913043493</c:v>
                </c:pt>
                <c:pt idx="2008">
                  <c:v>6.1366956521739136</c:v>
                </c:pt>
                <c:pt idx="2009">
                  <c:v>6.1256956521739117</c:v>
                </c:pt>
                <c:pt idx="2010">
                  <c:v>6.1230869565217372</c:v>
                </c:pt>
                <c:pt idx="2011">
                  <c:v>6.1229565217391304</c:v>
                </c:pt>
                <c:pt idx="2012">
                  <c:v>6.1227826086956529</c:v>
                </c:pt>
                <c:pt idx="2013">
                  <c:v>6.1067391304347831</c:v>
                </c:pt>
                <c:pt idx="2014">
                  <c:v>6.0922173913043478</c:v>
                </c:pt>
                <c:pt idx="2015">
                  <c:v>6.0881739130434793</c:v>
                </c:pt>
                <c:pt idx="2016">
                  <c:v>6.0839565217391307</c:v>
                </c:pt>
                <c:pt idx="2017">
                  <c:v>6.0748695652173907</c:v>
                </c:pt>
                <c:pt idx="2018">
                  <c:v>6.0686956521739122</c:v>
                </c:pt>
                <c:pt idx="2019">
                  <c:v>6.0574782608695639</c:v>
                </c:pt>
                <c:pt idx="2020">
                  <c:v>6.0573478260869571</c:v>
                </c:pt>
                <c:pt idx="2021">
                  <c:v>6.0639565217391302</c:v>
                </c:pt>
                <c:pt idx="2022">
                  <c:v>6.0604782608695658</c:v>
                </c:pt>
                <c:pt idx="2023">
                  <c:v>6.059608695652174</c:v>
                </c:pt>
                <c:pt idx="2024">
                  <c:v>6.0583043478260876</c:v>
                </c:pt>
                <c:pt idx="2025">
                  <c:v>6.0511739130434776</c:v>
                </c:pt>
                <c:pt idx="2026">
                  <c:v>6.0606086956521743</c:v>
                </c:pt>
                <c:pt idx="2027">
                  <c:v>6.0664347826086962</c:v>
                </c:pt>
                <c:pt idx="2028">
                  <c:v>6.0617826086956521</c:v>
                </c:pt>
                <c:pt idx="2029">
                  <c:v>6.065608695652176</c:v>
                </c:pt>
                <c:pt idx="2030">
                  <c:v>6.0556521739130433</c:v>
                </c:pt>
                <c:pt idx="2031">
                  <c:v>6.0440434782608694</c:v>
                </c:pt>
                <c:pt idx="2032">
                  <c:v>6.0472608695652186</c:v>
                </c:pt>
                <c:pt idx="2033">
                  <c:v>6.0483913043478257</c:v>
                </c:pt>
                <c:pt idx="2034">
                  <c:v>6.0526956521739139</c:v>
                </c:pt>
                <c:pt idx="2035">
                  <c:v>6.0672173913043475</c:v>
                </c:pt>
                <c:pt idx="2036">
                  <c:v>6.0711739130434781</c:v>
                </c:pt>
                <c:pt idx="2037">
                  <c:v>6.0776956521739134</c:v>
                </c:pt>
                <c:pt idx="2038">
                  <c:v>6.0823913043478264</c:v>
                </c:pt>
                <c:pt idx="2039">
                  <c:v>6.0831739130434777</c:v>
                </c:pt>
                <c:pt idx="2040">
                  <c:v>6.0911739130434785</c:v>
                </c:pt>
                <c:pt idx="2041">
                  <c:v>6.0932173913043481</c:v>
                </c:pt>
                <c:pt idx="2042">
                  <c:v>6.1008695652173923</c:v>
                </c:pt>
                <c:pt idx="2043">
                  <c:v>6.1029565217391299</c:v>
                </c:pt>
                <c:pt idx="2044">
                  <c:v>6.1001304347826082</c:v>
                </c:pt>
                <c:pt idx="2045">
                  <c:v>6.1060434782608706</c:v>
                </c:pt>
                <c:pt idx="2046">
                  <c:v>6.1122608695652199</c:v>
                </c:pt>
                <c:pt idx="2047">
                  <c:v>6.1156521739130447</c:v>
                </c:pt>
                <c:pt idx="2048">
                  <c:v>6.1270434782608696</c:v>
                </c:pt>
                <c:pt idx="2049">
                  <c:v>6.1163043478260875</c:v>
                </c:pt>
                <c:pt idx="2050">
                  <c:v>6.1055652173913044</c:v>
                </c:pt>
                <c:pt idx="2051">
                  <c:v>6.1038260869565217</c:v>
                </c:pt>
                <c:pt idx="2052">
                  <c:v>6.1019130434782607</c:v>
                </c:pt>
                <c:pt idx="2053">
                  <c:v>6.1097826086956522</c:v>
                </c:pt>
                <c:pt idx="2054">
                  <c:v>6.1183043478260872</c:v>
                </c:pt>
                <c:pt idx="2055">
                  <c:v>6.1222173913043481</c:v>
                </c:pt>
                <c:pt idx="2056">
                  <c:v>6.1276521739130434</c:v>
                </c:pt>
                <c:pt idx="2057">
                  <c:v>6.1165217391304347</c:v>
                </c:pt>
                <c:pt idx="2058">
                  <c:v>6.0963478260869568</c:v>
                </c:pt>
                <c:pt idx="2059">
                  <c:v>6.1017391304347814</c:v>
                </c:pt>
                <c:pt idx="2060">
                  <c:v>6.1108260869565223</c:v>
                </c:pt>
                <c:pt idx="2061">
                  <c:v>6.1056521739130423</c:v>
                </c:pt>
                <c:pt idx="2062">
                  <c:v>6.0975652173913044</c:v>
                </c:pt>
                <c:pt idx="2063">
                  <c:v>6.0965217391304352</c:v>
                </c:pt>
                <c:pt idx="2064">
                  <c:v>6.0938260869565211</c:v>
                </c:pt>
                <c:pt idx="2065">
                  <c:v>6.0863043478260872</c:v>
                </c:pt>
                <c:pt idx="2066">
                  <c:v>6.0910869565217407</c:v>
                </c:pt>
                <c:pt idx="2067">
                  <c:v>6.095173913043479</c:v>
                </c:pt>
                <c:pt idx="2068">
                  <c:v>6.0930000000000009</c:v>
                </c:pt>
                <c:pt idx="2069">
                  <c:v>6.0929130434782612</c:v>
                </c:pt>
                <c:pt idx="2070">
                  <c:v>6.0953913043478272</c:v>
                </c:pt>
                <c:pt idx="2071">
                  <c:v>6.1008695652173923</c:v>
                </c:pt>
                <c:pt idx="2072">
                  <c:v>6.1123043478260879</c:v>
                </c:pt>
                <c:pt idx="2073">
                  <c:v>6.1098695652173918</c:v>
                </c:pt>
                <c:pt idx="2074">
                  <c:v>6.10704347826087</c:v>
                </c:pt>
                <c:pt idx="2075">
                  <c:v>6.1076521739130447</c:v>
                </c:pt>
                <c:pt idx="2076">
                  <c:v>6.1058695652173922</c:v>
                </c:pt>
                <c:pt idx="2077">
                  <c:v>6.1093043478260887</c:v>
                </c:pt>
                <c:pt idx="2078">
                  <c:v>6.1033043478260884</c:v>
                </c:pt>
                <c:pt idx="2079">
                  <c:v>6.0926956521739131</c:v>
                </c:pt>
                <c:pt idx="2080">
                  <c:v>6.0962608695652172</c:v>
                </c:pt>
                <c:pt idx="2081">
                  <c:v>6.0951304347826083</c:v>
                </c:pt>
                <c:pt idx="2082">
                  <c:v>6.0892173913043477</c:v>
                </c:pt>
                <c:pt idx="2083">
                  <c:v>6.0823913043478255</c:v>
                </c:pt>
                <c:pt idx="2084">
                  <c:v>6.0876521739130434</c:v>
                </c:pt>
                <c:pt idx="2085">
                  <c:v>6.1002173913043478</c:v>
                </c:pt>
                <c:pt idx="2086">
                  <c:v>6.1015217391304342</c:v>
                </c:pt>
                <c:pt idx="2087">
                  <c:v>6.094695652173912</c:v>
                </c:pt>
                <c:pt idx="2088">
                  <c:v>6.1011739130434783</c:v>
                </c:pt>
                <c:pt idx="2089">
                  <c:v>6.0953043478260875</c:v>
                </c:pt>
                <c:pt idx="2090">
                  <c:v>6.094608695652175</c:v>
                </c:pt>
                <c:pt idx="2091">
                  <c:v>6.0961739130434793</c:v>
                </c:pt>
                <c:pt idx="2092">
                  <c:v>6.0926956521739131</c:v>
                </c:pt>
                <c:pt idx="2093">
                  <c:v>6.0936086956521747</c:v>
                </c:pt>
                <c:pt idx="2094">
                  <c:v>6.0744347826086962</c:v>
                </c:pt>
                <c:pt idx="2095">
                  <c:v>6.0631739130434799</c:v>
                </c:pt>
                <c:pt idx="2096">
                  <c:v>6.0681304347826099</c:v>
                </c:pt>
                <c:pt idx="2097">
                  <c:v>6.0653913043478269</c:v>
                </c:pt>
                <c:pt idx="2098">
                  <c:v>6.0670869565217398</c:v>
                </c:pt>
                <c:pt idx="2099">
                  <c:v>6.0663478260869557</c:v>
                </c:pt>
                <c:pt idx="2100">
                  <c:v>6.0602173913043478</c:v>
                </c:pt>
                <c:pt idx="2101">
                  <c:v>6.0562608695652163</c:v>
                </c:pt>
                <c:pt idx="2102">
                  <c:v>6.0471739130434772</c:v>
                </c:pt>
                <c:pt idx="2103">
                  <c:v>6.045521739130435</c:v>
                </c:pt>
                <c:pt idx="2104">
                  <c:v>6.0533478260869567</c:v>
                </c:pt>
                <c:pt idx="2105">
                  <c:v>6.0633478260869564</c:v>
                </c:pt>
                <c:pt idx="2106">
                  <c:v>6.0687826086956518</c:v>
                </c:pt>
                <c:pt idx="2107">
                  <c:v>6.064086956521737</c:v>
                </c:pt>
                <c:pt idx="2108">
                  <c:v>6.0551739130434772</c:v>
                </c:pt>
                <c:pt idx="2109">
                  <c:v>6.0470434782608695</c:v>
                </c:pt>
                <c:pt idx="2110">
                  <c:v>6.0625652173913043</c:v>
                </c:pt>
                <c:pt idx="2111">
                  <c:v>6.0627826086956516</c:v>
                </c:pt>
                <c:pt idx="2112">
                  <c:v>6.0648695652173901</c:v>
                </c:pt>
                <c:pt idx="2113">
                  <c:v>6.0597826086956523</c:v>
                </c:pt>
                <c:pt idx="2114">
                  <c:v>6.0531739130434792</c:v>
                </c:pt>
                <c:pt idx="2115">
                  <c:v>6.0479130434782613</c:v>
                </c:pt>
                <c:pt idx="2116">
                  <c:v>6.0284782608695648</c:v>
                </c:pt>
                <c:pt idx="2117">
                  <c:v>6.0288260869565224</c:v>
                </c:pt>
                <c:pt idx="2118">
                  <c:v>6.0361304347826081</c:v>
                </c:pt>
                <c:pt idx="2119">
                  <c:v>6.0360869565217401</c:v>
                </c:pt>
                <c:pt idx="2120">
                  <c:v>6.04108695652174</c:v>
                </c:pt>
                <c:pt idx="2121">
                  <c:v>6.0467826086956515</c:v>
                </c:pt>
                <c:pt idx="2122">
                  <c:v>6.0435217391304352</c:v>
                </c:pt>
                <c:pt idx="2123">
                  <c:v>6.0290434782608715</c:v>
                </c:pt>
                <c:pt idx="2124">
                  <c:v>6.0361739130434788</c:v>
                </c:pt>
                <c:pt idx="2125">
                  <c:v>6.0353913043478267</c:v>
                </c:pt>
                <c:pt idx="2126">
                  <c:v>6.0301304347826088</c:v>
                </c:pt>
                <c:pt idx="2127">
                  <c:v>6.0296521739130426</c:v>
                </c:pt>
                <c:pt idx="2128">
                  <c:v>6.0293478260869566</c:v>
                </c:pt>
                <c:pt idx="2129">
                  <c:v>6.033391304347826</c:v>
                </c:pt>
                <c:pt idx="2130">
                  <c:v>6.0421739130434782</c:v>
                </c:pt>
                <c:pt idx="2131">
                  <c:v>6.0477826086956528</c:v>
                </c:pt>
                <c:pt idx="2132">
                  <c:v>6.0501304347826093</c:v>
                </c:pt>
                <c:pt idx="2133">
                  <c:v>6.0479565217391311</c:v>
                </c:pt>
                <c:pt idx="2134">
                  <c:v>6.0524347826086968</c:v>
                </c:pt>
                <c:pt idx="2135">
                  <c:v>6.0503478260869574</c:v>
                </c:pt>
                <c:pt idx="2136">
                  <c:v>6.0507826086956529</c:v>
                </c:pt>
                <c:pt idx="2137">
                  <c:v>6.0459565217391296</c:v>
                </c:pt>
                <c:pt idx="2138">
                  <c:v>6.048043478260869</c:v>
                </c:pt>
                <c:pt idx="2139">
                  <c:v>6.0708695652173912</c:v>
                </c:pt>
                <c:pt idx="2140">
                  <c:v>6.0887391304347824</c:v>
                </c:pt>
                <c:pt idx="2141">
                  <c:v>6.0893043478260873</c:v>
                </c:pt>
                <c:pt idx="2142">
                  <c:v>6.0890869565217391</c:v>
                </c:pt>
                <c:pt idx="2143">
                  <c:v>6.0968695652173901</c:v>
                </c:pt>
                <c:pt idx="2144">
                  <c:v>6.1024782608695656</c:v>
                </c:pt>
                <c:pt idx="2145">
                  <c:v>6.109826086956522</c:v>
                </c:pt>
                <c:pt idx="2146">
                  <c:v>6.131869565217392</c:v>
                </c:pt>
                <c:pt idx="2147">
                  <c:v>6.1307391304347831</c:v>
                </c:pt>
                <c:pt idx="2148">
                  <c:v>6.1298260869565224</c:v>
                </c:pt>
                <c:pt idx="2149">
                  <c:v>6.1431739130434782</c:v>
                </c:pt>
                <c:pt idx="2150">
                  <c:v>6.1471304347826079</c:v>
                </c:pt>
                <c:pt idx="2151">
                  <c:v>6.1355652173913038</c:v>
                </c:pt>
                <c:pt idx="2152">
                  <c:v>6.1328260869565208</c:v>
                </c:pt>
                <c:pt idx="2153">
                  <c:v>6.1347826086956516</c:v>
                </c:pt>
                <c:pt idx="2154">
                  <c:v>6.129434782608695</c:v>
                </c:pt>
                <c:pt idx="2155">
                  <c:v>6.1287826086956514</c:v>
                </c:pt>
                <c:pt idx="2156">
                  <c:v>6.1106086956521732</c:v>
                </c:pt>
                <c:pt idx="2157">
                  <c:v>6.0981739130434791</c:v>
                </c:pt>
                <c:pt idx="2158">
                  <c:v>6.0975652173913053</c:v>
                </c:pt>
                <c:pt idx="2159">
                  <c:v>6.1085652173913045</c:v>
                </c:pt>
                <c:pt idx="2160">
                  <c:v>6.1085217391304356</c:v>
                </c:pt>
                <c:pt idx="2161">
                  <c:v>6.1029999999999998</c:v>
                </c:pt>
                <c:pt idx="2162">
                  <c:v>6.0968260869565229</c:v>
                </c:pt>
                <c:pt idx="2163">
                  <c:v>6.0925652173913054</c:v>
                </c:pt>
                <c:pt idx="2164">
                  <c:v>6.1048695652173928</c:v>
                </c:pt>
                <c:pt idx="2165">
                  <c:v>6.1084782608695658</c:v>
                </c:pt>
                <c:pt idx="2166">
                  <c:v>6.1043913043478266</c:v>
                </c:pt>
                <c:pt idx="2167">
                  <c:v>6.1024347826086958</c:v>
                </c:pt>
                <c:pt idx="2168">
                  <c:v>6.107608695652174</c:v>
                </c:pt>
                <c:pt idx="2169">
                  <c:v>6.1122608695652181</c:v>
                </c:pt>
                <c:pt idx="2170">
                  <c:v>6.1204782608695645</c:v>
                </c:pt>
                <c:pt idx="2171">
                  <c:v>6.1231304347826088</c:v>
                </c:pt>
                <c:pt idx="2172">
                  <c:v>6.1101739130434769</c:v>
                </c:pt>
                <c:pt idx="2173">
                  <c:v>6.1044347826086938</c:v>
                </c:pt>
                <c:pt idx="2174">
                  <c:v>6.109826086956522</c:v>
                </c:pt>
                <c:pt idx="2175">
                  <c:v>6.1066521739130453</c:v>
                </c:pt>
                <c:pt idx="2176">
                  <c:v>6.101478260869567</c:v>
                </c:pt>
                <c:pt idx="2177">
                  <c:v>6.1027391304347827</c:v>
                </c:pt>
                <c:pt idx="2178">
                  <c:v>6.1066086956521728</c:v>
                </c:pt>
                <c:pt idx="2179">
                  <c:v>6.1187826086956525</c:v>
                </c:pt>
                <c:pt idx="2180">
                  <c:v>6.1115217391304357</c:v>
                </c:pt>
                <c:pt idx="2181">
                  <c:v>6.1000869565217402</c:v>
                </c:pt>
                <c:pt idx="2182">
                  <c:v>6.0901304347826093</c:v>
                </c:pt>
                <c:pt idx="2183">
                  <c:v>6.1056086956521751</c:v>
                </c:pt>
                <c:pt idx="2184">
                  <c:v>6.1115652173913046</c:v>
                </c:pt>
                <c:pt idx="2185">
                  <c:v>6.1060869565217404</c:v>
                </c:pt>
                <c:pt idx="2186">
                  <c:v>6.0995217391304353</c:v>
                </c:pt>
                <c:pt idx="2187">
                  <c:v>6.078913043478261</c:v>
                </c:pt>
                <c:pt idx="2188">
                  <c:v>6.0626956521739137</c:v>
                </c:pt>
                <c:pt idx="2189">
                  <c:v>6.0520869565217392</c:v>
                </c:pt>
                <c:pt idx="2190">
                  <c:v>6.0351739130434794</c:v>
                </c:pt>
                <c:pt idx="2191">
                  <c:v>6.0240434782608707</c:v>
                </c:pt>
                <c:pt idx="2192">
                  <c:v>6.0074347826086969</c:v>
                </c:pt>
                <c:pt idx="2193">
                  <c:v>6.0055652173913048</c:v>
                </c:pt>
                <c:pt idx="2194">
                  <c:v>6.01404347826087</c:v>
                </c:pt>
                <c:pt idx="2195">
                  <c:v>6.0209130434782603</c:v>
                </c:pt>
                <c:pt idx="2196">
                  <c:v>6.0209130434782603</c:v>
                </c:pt>
                <c:pt idx="2197">
                  <c:v>6.0196521739130446</c:v>
                </c:pt>
                <c:pt idx="2198">
                  <c:v>6.0117826086956514</c:v>
                </c:pt>
                <c:pt idx="2199">
                  <c:v>5.9993043478260857</c:v>
                </c:pt>
                <c:pt idx="2200">
                  <c:v>5.9951739130434758</c:v>
                </c:pt>
                <c:pt idx="2201">
                  <c:v>5.995347826086955</c:v>
                </c:pt>
                <c:pt idx="2202">
                  <c:v>6.0029130434782614</c:v>
                </c:pt>
                <c:pt idx="2203">
                  <c:v>6.0203913043478261</c:v>
                </c:pt>
                <c:pt idx="2204">
                  <c:v>6.0354347826086956</c:v>
                </c:pt>
                <c:pt idx="2205">
                  <c:v>6.0312608695652168</c:v>
                </c:pt>
                <c:pt idx="2206">
                  <c:v>6.0064347826086939</c:v>
                </c:pt>
                <c:pt idx="2207">
                  <c:v>6.0080869565217379</c:v>
                </c:pt>
                <c:pt idx="2208">
                  <c:v>6.0144347826086939</c:v>
                </c:pt>
                <c:pt idx="2209">
                  <c:v>6.0104782608695642</c:v>
                </c:pt>
                <c:pt idx="2210">
                  <c:v>6.0076086956521735</c:v>
                </c:pt>
                <c:pt idx="2211">
                  <c:v>6.0119565217391298</c:v>
                </c:pt>
                <c:pt idx="2212">
                  <c:v>6.0029130434782596</c:v>
                </c:pt>
                <c:pt idx="2213">
                  <c:v>6.0017826086956516</c:v>
                </c:pt>
                <c:pt idx="2214">
                  <c:v>6.005826086956521</c:v>
                </c:pt>
                <c:pt idx="2215">
                  <c:v>6.0164782608695644</c:v>
                </c:pt>
                <c:pt idx="2216">
                  <c:v>6.0273043478260879</c:v>
                </c:pt>
                <c:pt idx="2217">
                  <c:v>6.0494347826086958</c:v>
                </c:pt>
                <c:pt idx="2218">
                  <c:v>6.0994782608695646</c:v>
                </c:pt>
                <c:pt idx="2219">
                  <c:v>6.1031739130434781</c:v>
                </c:pt>
                <c:pt idx="2220">
                  <c:v>6.0904347826086953</c:v>
                </c:pt>
                <c:pt idx="2221">
                  <c:v>6.0752608695652173</c:v>
                </c:pt>
                <c:pt idx="2222">
                  <c:v>6.060173913043478</c:v>
                </c:pt>
                <c:pt idx="2223">
                  <c:v>6.0439130434782609</c:v>
                </c:pt>
                <c:pt idx="2224">
                  <c:v>6.0280869565217401</c:v>
                </c:pt>
                <c:pt idx="2225">
                  <c:v>6.0266086956521736</c:v>
                </c:pt>
                <c:pt idx="2226">
                  <c:v>6.0307391304347826</c:v>
                </c:pt>
                <c:pt idx="2227">
                  <c:v>6.0293478260869557</c:v>
                </c:pt>
                <c:pt idx="2228">
                  <c:v>6.0278260869565212</c:v>
                </c:pt>
                <c:pt idx="2229">
                  <c:v>6.0497391304347827</c:v>
                </c:pt>
                <c:pt idx="2230">
                  <c:v>6.0368695652173905</c:v>
                </c:pt>
                <c:pt idx="2231">
                  <c:v>6.035347826086956</c:v>
                </c:pt>
                <c:pt idx="2232">
                  <c:v>6.0261739130434782</c:v>
                </c:pt>
                <c:pt idx="2233">
                  <c:v>6.0252608695652183</c:v>
                </c:pt>
                <c:pt idx="2234">
                  <c:v>6.0217391304347814</c:v>
                </c:pt>
                <c:pt idx="2235">
                  <c:v>6.0402173913043482</c:v>
                </c:pt>
                <c:pt idx="2236">
                  <c:v>6.06</c:v>
                </c:pt>
                <c:pt idx="2237">
                  <c:v>6.0593478260869569</c:v>
                </c:pt>
                <c:pt idx="2238">
                  <c:v>6.0501304347826084</c:v>
                </c:pt>
                <c:pt idx="2239">
                  <c:v>6.0321739130434775</c:v>
                </c:pt>
                <c:pt idx="2240">
                  <c:v>6.0075652173913019</c:v>
                </c:pt>
                <c:pt idx="2241">
                  <c:v>5.953956521739129</c:v>
                </c:pt>
                <c:pt idx="2242">
                  <c:v>5.9406521739130422</c:v>
                </c:pt>
                <c:pt idx="2243">
                  <c:v>5.9452173913043467</c:v>
                </c:pt>
                <c:pt idx="2244">
                  <c:v>5.9714347826086938</c:v>
                </c:pt>
                <c:pt idx="2245">
                  <c:v>5.9946086956521727</c:v>
                </c:pt>
                <c:pt idx="2246">
                  <c:v>6.0126521739130423</c:v>
                </c:pt>
                <c:pt idx="2247">
                  <c:v>6.0301739130434768</c:v>
                </c:pt>
                <c:pt idx="2248">
                  <c:v>6.0290869565217395</c:v>
                </c:pt>
                <c:pt idx="2249">
                  <c:v>6.0106956521739123</c:v>
                </c:pt>
                <c:pt idx="2250">
                  <c:v>5.9841304347826068</c:v>
                </c:pt>
                <c:pt idx="2251">
                  <c:v>5.9734782608695642</c:v>
                </c:pt>
                <c:pt idx="2252">
                  <c:v>5.9622608695652177</c:v>
                </c:pt>
                <c:pt idx="2253">
                  <c:v>5.9730434782608697</c:v>
                </c:pt>
                <c:pt idx="2254">
                  <c:v>5.9713478260869559</c:v>
                </c:pt>
                <c:pt idx="2255">
                  <c:v>5.9832608695652176</c:v>
                </c:pt>
                <c:pt idx="2256">
                  <c:v>6.0000869565217396</c:v>
                </c:pt>
                <c:pt idx="2257">
                  <c:v>6.0253478260869562</c:v>
                </c:pt>
                <c:pt idx="2258">
                  <c:v>6.0249130434782598</c:v>
                </c:pt>
                <c:pt idx="2259">
                  <c:v>6.0071304347826082</c:v>
                </c:pt>
                <c:pt idx="2260">
                  <c:v>5.9925652173913049</c:v>
                </c:pt>
                <c:pt idx="2261">
                  <c:v>5.9819565217391304</c:v>
                </c:pt>
                <c:pt idx="2262">
                  <c:v>5.9880000000000004</c:v>
                </c:pt>
                <c:pt idx="2263">
                  <c:v>5.9916521739130433</c:v>
                </c:pt>
                <c:pt idx="2264">
                  <c:v>5.9985652173913051</c:v>
                </c:pt>
                <c:pt idx="2265">
                  <c:v>5.9970000000000008</c:v>
                </c:pt>
                <c:pt idx="2266">
                  <c:v>5.9882173913043468</c:v>
                </c:pt>
                <c:pt idx="2267">
                  <c:v>5.9776521739130439</c:v>
                </c:pt>
                <c:pt idx="2268">
                  <c:v>5.955826086956522</c:v>
                </c:pt>
                <c:pt idx="2269">
                  <c:v>5.9565652173913062</c:v>
                </c:pt>
                <c:pt idx="2270">
                  <c:v>5.9467391304347839</c:v>
                </c:pt>
                <c:pt idx="2271">
                  <c:v>5.9419565217391304</c:v>
                </c:pt>
                <c:pt idx="2272">
                  <c:v>5.9554347826086964</c:v>
                </c:pt>
                <c:pt idx="2273">
                  <c:v>5.979826086956523</c:v>
                </c:pt>
                <c:pt idx="2274">
                  <c:v>5.9886956521739148</c:v>
                </c:pt>
                <c:pt idx="2275">
                  <c:v>5.9789565217391303</c:v>
                </c:pt>
                <c:pt idx="2276">
                  <c:v>5.963043478260869</c:v>
                </c:pt>
                <c:pt idx="2277">
                  <c:v>5.9642608695652175</c:v>
                </c:pt>
                <c:pt idx="2278">
                  <c:v>5.9579130434782615</c:v>
                </c:pt>
                <c:pt idx="2279">
                  <c:v>5.9312173913043482</c:v>
                </c:pt>
                <c:pt idx="2280">
                  <c:v>5.9126956521739142</c:v>
                </c:pt>
                <c:pt idx="2281">
                  <c:v>5.9077826086956522</c:v>
                </c:pt>
                <c:pt idx="2282">
                  <c:v>5.9064347826086934</c:v>
                </c:pt>
                <c:pt idx="2283">
                  <c:v>5.9393913043478257</c:v>
                </c:pt>
                <c:pt idx="2284">
                  <c:v>5.9605217391304341</c:v>
                </c:pt>
                <c:pt idx="2285">
                  <c:v>5.9579130434782615</c:v>
                </c:pt>
                <c:pt idx="2286">
                  <c:v>5.9362173913043481</c:v>
                </c:pt>
                <c:pt idx="2287">
                  <c:v>5.9170000000000007</c:v>
                </c:pt>
                <c:pt idx="2288">
                  <c:v>5.9300434782608704</c:v>
                </c:pt>
                <c:pt idx="2289">
                  <c:v>5.9616086956521732</c:v>
                </c:pt>
                <c:pt idx="2290">
                  <c:v>5.9665217391304344</c:v>
                </c:pt>
                <c:pt idx="2291">
                  <c:v>5.9981739130434786</c:v>
                </c:pt>
                <c:pt idx="2292">
                  <c:v>5.9946086956521745</c:v>
                </c:pt>
                <c:pt idx="2293">
                  <c:v>6.0102608695652169</c:v>
                </c:pt>
                <c:pt idx="2294">
                  <c:v>6.0312608695652186</c:v>
                </c:pt>
                <c:pt idx="2295">
                  <c:v>6.0531304347826094</c:v>
                </c:pt>
                <c:pt idx="2296">
                  <c:v>6.098217391304348</c:v>
                </c:pt>
                <c:pt idx="2297">
                  <c:v>6.1032173913043488</c:v>
                </c:pt>
                <c:pt idx="2298">
                  <c:v>6.0926086956521752</c:v>
                </c:pt>
                <c:pt idx="2299">
                  <c:v>6.0937826086956539</c:v>
                </c:pt>
                <c:pt idx="2300">
                  <c:v>6.0777391304347841</c:v>
                </c:pt>
                <c:pt idx="2301">
                  <c:v>6.1093913043478256</c:v>
                </c:pt>
                <c:pt idx="2302">
                  <c:v>6.1363043478260879</c:v>
                </c:pt>
                <c:pt idx="2303">
                  <c:v>6.1381739130434791</c:v>
                </c:pt>
                <c:pt idx="2304">
                  <c:v>6.1297826086956526</c:v>
                </c:pt>
                <c:pt idx="2305">
                  <c:v>6.1217826086956517</c:v>
                </c:pt>
                <c:pt idx="2306">
                  <c:v>6.0928260869565216</c:v>
                </c:pt>
                <c:pt idx="2307">
                  <c:v>6.063217391304347</c:v>
                </c:pt>
                <c:pt idx="2308">
                  <c:v>6.0214782608695652</c:v>
                </c:pt>
                <c:pt idx="2309">
                  <c:v>6.0181304347826101</c:v>
                </c:pt>
                <c:pt idx="2310">
                  <c:v>6.0407391304347842</c:v>
                </c:pt>
                <c:pt idx="2311">
                  <c:v>6.066478260869566</c:v>
                </c:pt>
                <c:pt idx="2312">
                  <c:v>6.044391304347827</c:v>
                </c:pt>
                <c:pt idx="2313">
                  <c:v>6.0603913043478261</c:v>
                </c:pt>
                <c:pt idx="2314">
                  <c:v>6.0454782608695652</c:v>
                </c:pt>
                <c:pt idx="2315">
                  <c:v>6.0348260869565236</c:v>
                </c:pt>
                <c:pt idx="2316">
                  <c:v>6.0203043478260891</c:v>
                </c:pt>
                <c:pt idx="2317">
                  <c:v>6.0040869565217401</c:v>
                </c:pt>
                <c:pt idx="2318">
                  <c:v>5.9844347826086963</c:v>
                </c:pt>
                <c:pt idx="2319">
                  <c:v>5.9110000000000005</c:v>
                </c:pt>
                <c:pt idx="2320">
                  <c:v>5.884652173913044</c:v>
                </c:pt>
                <c:pt idx="2321">
                  <c:v>5.9020869565217389</c:v>
                </c:pt>
                <c:pt idx="2322">
                  <c:v>5.9130434782608683</c:v>
                </c:pt>
                <c:pt idx="2323">
                  <c:v>5.9266956521739127</c:v>
                </c:pt>
                <c:pt idx="2324">
                  <c:v>5.8433478260869558</c:v>
                </c:pt>
                <c:pt idx="2325">
                  <c:v>5.8047391304347817</c:v>
                </c:pt>
                <c:pt idx="2326">
                  <c:v>5.7920000000000007</c:v>
                </c:pt>
                <c:pt idx="2327">
                  <c:v>5.8353913043478256</c:v>
                </c:pt>
                <c:pt idx="2328">
                  <c:v>5.8549565217391315</c:v>
                </c:pt>
                <c:pt idx="2329">
                  <c:v>5.8802608695652179</c:v>
                </c:pt>
                <c:pt idx="2330">
                  <c:v>5.909217391304348</c:v>
                </c:pt>
                <c:pt idx="2331">
                  <c:v>5.9492608695652187</c:v>
                </c:pt>
                <c:pt idx="2332">
                  <c:v>5.9724782608695657</c:v>
                </c:pt>
                <c:pt idx="2333">
                  <c:v>5.9727391304347837</c:v>
                </c:pt>
                <c:pt idx="2334">
                  <c:v>5.9299565217391308</c:v>
                </c:pt>
                <c:pt idx="2335">
                  <c:v>5.932652173913044</c:v>
                </c:pt>
                <c:pt idx="2336">
                  <c:v>5.9256521739130443</c:v>
                </c:pt>
                <c:pt idx="2337">
                  <c:v>5.9387391304347839</c:v>
                </c:pt>
                <c:pt idx="2338">
                  <c:v>5.9343478260869569</c:v>
                </c:pt>
                <c:pt idx="2339">
                  <c:v>5.9322173913043494</c:v>
                </c:pt>
                <c:pt idx="2340">
                  <c:v>5.9340869565217398</c:v>
                </c:pt>
                <c:pt idx="2341">
                  <c:v>5.9011304347826083</c:v>
                </c:pt>
                <c:pt idx="2342">
                  <c:v>5.8966086956521755</c:v>
                </c:pt>
                <c:pt idx="2343">
                  <c:v>5.9102608695652181</c:v>
                </c:pt>
                <c:pt idx="2344">
                  <c:v>5.9076521739130436</c:v>
                </c:pt>
                <c:pt idx="2345">
                  <c:v>5.8790327868852454</c:v>
                </c:pt>
                <c:pt idx="2346">
                  <c:v>5.8764426229508198</c:v>
                </c:pt>
                <c:pt idx="2347">
                  <c:v>5.8699836065573772</c:v>
                </c:pt>
                <c:pt idx="2348">
                  <c:v>5.8796065573770502</c:v>
                </c:pt>
                <c:pt idx="2349">
                  <c:v>5.8889016393442626</c:v>
                </c:pt>
                <c:pt idx="2350">
                  <c:v>5.9037540983606558</c:v>
                </c:pt>
                <c:pt idx="2351">
                  <c:v>5.9102786885245919</c:v>
                </c:pt>
                <c:pt idx="2352">
                  <c:v>5.9031147540983628</c:v>
                </c:pt>
                <c:pt idx="2353">
                  <c:v>5.8882459016393458</c:v>
                </c:pt>
                <c:pt idx="2354">
                  <c:v>5.8918032786885277</c:v>
                </c:pt>
                <c:pt idx="2355">
                  <c:v>5.8906229508196741</c:v>
                </c:pt>
                <c:pt idx="2356">
                  <c:v>5.8925245901639363</c:v>
                </c:pt>
                <c:pt idx="2357">
                  <c:v>5.8950163934426252</c:v>
                </c:pt>
                <c:pt idx="2358">
                  <c:v>5.8924590163934445</c:v>
                </c:pt>
                <c:pt idx="2359">
                  <c:v>5.8919672131147545</c:v>
                </c:pt>
                <c:pt idx="2360">
                  <c:v>5.8834098360655744</c:v>
                </c:pt>
                <c:pt idx="2361">
                  <c:v>5.9062459016393456</c:v>
                </c:pt>
                <c:pt idx="2362">
                  <c:v>5.9218196721311473</c:v>
                </c:pt>
                <c:pt idx="2363">
                  <c:v>5.9120327868852467</c:v>
                </c:pt>
                <c:pt idx="2364">
                  <c:v>5.9076393442622956</c:v>
                </c:pt>
                <c:pt idx="2365">
                  <c:v>5.9061967213114768</c:v>
                </c:pt>
                <c:pt idx="2366">
                  <c:v>5.9298524590163941</c:v>
                </c:pt>
                <c:pt idx="2367">
                  <c:v>5.9335245901639349</c:v>
                </c:pt>
                <c:pt idx="2368">
                  <c:v>5.9386229508196733</c:v>
                </c:pt>
                <c:pt idx="2369">
                  <c:v>5.9285081967213129</c:v>
                </c:pt>
                <c:pt idx="2370">
                  <c:v>5.9323442622950822</c:v>
                </c:pt>
                <c:pt idx="2371">
                  <c:v>5.9209180327868838</c:v>
                </c:pt>
                <c:pt idx="2372">
                  <c:v>5.9169016393442613</c:v>
                </c:pt>
                <c:pt idx="2373">
                  <c:v>5.9215573770491803</c:v>
                </c:pt>
                <c:pt idx="2374">
                  <c:v>5.9237704918032783</c:v>
                </c:pt>
                <c:pt idx="2375">
                  <c:v>5.9135573770491803</c:v>
                </c:pt>
                <c:pt idx="2376">
                  <c:v>5.9184590163934425</c:v>
                </c:pt>
                <c:pt idx="2377">
                  <c:v>5.9166393442622951</c:v>
                </c:pt>
                <c:pt idx="2378">
                  <c:v>5.9107868852459013</c:v>
                </c:pt>
                <c:pt idx="2379">
                  <c:v>5.9054918032786876</c:v>
                </c:pt>
                <c:pt idx="2380">
                  <c:v>5.9189180327868858</c:v>
                </c:pt>
                <c:pt idx="2381">
                  <c:v>5.9218032786885253</c:v>
                </c:pt>
                <c:pt idx="2382">
                  <c:v>5.9114754098360667</c:v>
                </c:pt>
                <c:pt idx="2383">
                  <c:v>5.9123114754098376</c:v>
                </c:pt>
                <c:pt idx="2384">
                  <c:v>5.9230327868852468</c:v>
                </c:pt>
                <c:pt idx="2385">
                  <c:v>5.928524590163935</c:v>
                </c:pt>
                <c:pt idx="2386">
                  <c:v>5.9330655737704925</c:v>
                </c:pt>
                <c:pt idx="2387">
                  <c:v>5.9363114754098367</c:v>
                </c:pt>
                <c:pt idx="2388">
                  <c:v>5.9378032786885262</c:v>
                </c:pt>
                <c:pt idx="2389">
                  <c:v>5.93649180327869</c:v>
                </c:pt>
                <c:pt idx="2390">
                  <c:v>5.9457704918032803</c:v>
                </c:pt>
                <c:pt idx="2391">
                  <c:v>5.9413934426229531</c:v>
                </c:pt>
                <c:pt idx="2392">
                  <c:v>5.9438360655737714</c:v>
                </c:pt>
                <c:pt idx="2393">
                  <c:v>5.9453442622950838</c:v>
                </c:pt>
                <c:pt idx="2394">
                  <c:v>5.9479508196721325</c:v>
                </c:pt>
                <c:pt idx="2395">
                  <c:v>5.9483114754098372</c:v>
                </c:pt>
                <c:pt idx="2396">
                  <c:v>5.9479508196721325</c:v>
                </c:pt>
                <c:pt idx="2397">
                  <c:v>5.9452950819672141</c:v>
                </c:pt>
                <c:pt idx="2398">
                  <c:v>5.9516557377049191</c:v>
                </c:pt>
                <c:pt idx="2399">
                  <c:v>5.9489836065573778</c:v>
                </c:pt>
                <c:pt idx="2400">
                  <c:v>5.9391803278688524</c:v>
                </c:pt>
                <c:pt idx="2401">
                  <c:v>5.9247213114754098</c:v>
                </c:pt>
                <c:pt idx="2402">
                  <c:v>5.9214918032786903</c:v>
                </c:pt>
                <c:pt idx="2403">
                  <c:v>5.920786885245902</c:v>
                </c:pt>
                <c:pt idx="2404">
                  <c:v>5.9244918032786895</c:v>
                </c:pt>
                <c:pt idx="2405">
                  <c:v>5.9271639344262308</c:v>
                </c:pt>
                <c:pt idx="2406">
                  <c:v>5.9382950819672136</c:v>
                </c:pt>
                <c:pt idx="2407">
                  <c:v>5.939868852459016</c:v>
                </c:pt>
                <c:pt idx="2408">
                  <c:v>5.9474262295081965</c:v>
                </c:pt>
                <c:pt idx="2409">
                  <c:v>5.9292950819672141</c:v>
                </c:pt>
                <c:pt idx="2410">
                  <c:v>5.9311639344262312</c:v>
                </c:pt>
                <c:pt idx="2411">
                  <c:v>5.9374918032786894</c:v>
                </c:pt>
                <c:pt idx="2412">
                  <c:v>5.9345409836065572</c:v>
                </c:pt>
                <c:pt idx="2413">
                  <c:v>5.940114754098361</c:v>
                </c:pt>
                <c:pt idx="2414">
                  <c:v>5.9401475409836078</c:v>
                </c:pt>
                <c:pt idx="2415">
                  <c:v>5.937901639344263</c:v>
                </c:pt>
                <c:pt idx="2416">
                  <c:v>5.9312622950819662</c:v>
                </c:pt>
                <c:pt idx="2417">
                  <c:v>5.9259180327868863</c:v>
                </c:pt>
                <c:pt idx="2418">
                  <c:v>5.9229016393442624</c:v>
                </c:pt>
                <c:pt idx="2419">
                  <c:v>5.932901639344264</c:v>
                </c:pt>
                <c:pt idx="2420">
                  <c:v>5.9372786885245921</c:v>
                </c:pt>
                <c:pt idx="2421">
                  <c:v>5.9408196721311493</c:v>
                </c:pt>
                <c:pt idx="2422">
                  <c:v>5.9379180327868868</c:v>
                </c:pt>
                <c:pt idx="2423">
                  <c:v>5.9423278688524599</c:v>
                </c:pt>
                <c:pt idx="2424">
                  <c:v>5.9579344262295084</c:v>
                </c:pt>
                <c:pt idx="2425">
                  <c:v>5.9496885245901634</c:v>
                </c:pt>
                <c:pt idx="2426">
                  <c:v>5.9373606557377041</c:v>
                </c:pt>
                <c:pt idx="2427">
                  <c:v>5.9352131147540979</c:v>
                </c:pt>
                <c:pt idx="2428">
                  <c:v>5.9408032786885236</c:v>
                </c:pt>
                <c:pt idx="2429">
                  <c:v>5.9420983606557369</c:v>
                </c:pt>
                <c:pt idx="2430">
                  <c:v>5.9459999999999997</c:v>
                </c:pt>
                <c:pt idx="2431">
                  <c:v>5.9298852459016365</c:v>
                </c:pt>
                <c:pt idx="2432">
                  <c:v>5.932754098360653</c:v>
                </c:pt>
                <c:pt idx="2433">
                  <c:v>5.9364590163934405</c:v>
                </c:pt>
                <c:pt idx="2434">
                  <c:v>5.924229508196718</c:v>
                </c:pt>
                <c:pt idx="2435">
                  <c:v>5.9256065573770469</c:v>
                </c:pt>
                <c:pt idx="2436">
                  <c:v>5.9330655737704898</c:v>
                </c:pt>
                <c:pt idx="2437">
                  <c:v>5.9411311475409816</c:v>
                </c:pt>
                <c:pt idx="2438">
                  <c:v>5.9492131147540963</c:v>
                </c:pt>
                <c:pt idx="2439">
                  <c:v>5.9464262295081953</c:v>
                </c:pt>
                <c:pt idx="2440">
                  <c:v>5.9459999999999988</c:v>
                </c:pt>
                <c:pt idx="2441">
                  <c:v>5.9490163934426228</c:v>
                </c:pt>
                <c:pt idx="2442">
                  <c:v>5.9517049180327852</c:v>
                </c:pt>
                <c:pt idx="2443">
                  <c:v>5.96188524590164</c:v>
                </c:pt>
                <c:pt idx="2444">
                  <c:v>5.9673114754098364</c:v>
                </c:pt>
                <c:pt idx="2445">
                  <c:v>5.9460000000000006</c:v>
                </c:pt>
                <c:pt idx="2446">
                  <c:v>5.9395901639344268</c:v>
                </c:pt>
                <c:pt idx="2447">
                  <c:v>5.9467540983606568</c:v>
                </c:pt>
                <c:pt idx="2448">
                  <c:v>5.9540491803278686</c:v>
                </c:pt>
                <c:pt idx="2449">
                  <c:v>5.9735245901639349</c:v>
                </c:pt>
                <c:pt idx="2450">
                  <c:v>5.985032786885248</c:v>
                </c:pt>
                <c:pt idx="2451">
                  <c:v>5.982098360655737</c:v>
                </c:pt>
                <c:pt idx="2452">
                  <c:v>5.9838852459016403</c:v>
                </c:pt>
                <c:pt idx="2453">
                  <c:v>5.9713442622950827</c:v>
                </c:pt>
                <c:pt idx="2454">
                  <c:v>5.9649180327868843</c:v>
                </c:pt>
                <c:pt idx="2455">
                  <c:v>5.9624262295081971</c:v>
                </c:pt>
                <c:pt idx="2456">
                  <c:v>5.962754098360656</c:v>
                </c:pt>
                <c:pt idx="2457">
                  <c:v>5.9591639344262299</c:v>
                </c:pt>
                <c:pt idx="2458">
                  <c:v>5.9678524590163944</c:v>
                </c:pt>
                <c:pt idx="2459">
                  <c:v>5.9625901639344256</c:v>
                </c:pt>
                <c:pt idx="2460">
                  <c:v>5.9650163934426228</c:v>
                </c:pt>
                <c:pt idx="2461">
                  <c:v>5.9816065573770496</c:v>
                </c:pt>
                <c:pt idx="2462">
                  <c:v>6.0000983606557377</c:v>
                </c:pt>
                <c:pt idx="2463">
                  <c:v>6.0109344262295075</c:v>
                </c:pt>
                <c:pt idx="2464">
                  <c:v>6.0227213114754097</c:v>
                </c:pt>
                <c:pt idx="2465">
                  <c:v>6.0369836065573779</c:v>
                </c:pt>
                <c:pt idx="2466">
                  <c:v>6.0465737704918032</c:v>
                </c:pt>
                <c:pt idx="2467">
                  <c:v>6.0547704918032785</c:v>
                </c:pt>
                <c:pt idx="2468">
                  <c:v>6.0655901639344272</c:v>
                </c:pt>
                <c:pt idx="2469">
                  <c:v>6.075852459016394</c:v>
                </c:pt>
                <c:pt idx="2470">
                  <c:v>6.0936393442622947</c:v>
                </c:pt>
                <c:pt idx="2471">
                  <c:v>6.0930983606557385</c:v>
                </c:pt>
                <c:pt idx="2472">
                  <c:v>6.0849672131147541</c:v>
                </c:pt>
                <c:pt idx="2473">
                  <c:v>6.0783278688524591</c:v>
                </c:pt>
                <c:pt idx="2474">
                  <c:v>6.073114754098361</c:v>
                </c:pt>
                <c:pt idx="2475">
                  <c:v>6.0743278688524605</c:v>
                </c:pt>
                <c:pt idx="2476">
                  <c:v>6.0682459016393464</c:v>
                </c:pt>
                <c:pt idx="2477">
                  <c:v>6.0662786885245925</c:v>
                </c:pt>
                <c:pt idx="2478">
                  <c:v>6.0683442622950823</c:v>
                </c:pt>
                <c:pt idx="2479">
                  <c:v>6.0646721311475424</c:v>
                </c:pt>
                <c:pt idx="2480">
                  <c:v>6.0487868852459039</c:v>
                </c:pt>
                <c:pt idx="2481">
                  <c:v>6.0449836065573788</c:v>
                </c:pt>
                <c:pt idx="2482">
                  <c:v>6.0505901639344284</c:v>
                </c:pt>
                <c:pt idx="2483">
                  <c:v>6.0286885245901658</c:v>
                </c:pt>
                <c:pt idx="2484">
                  <c:v>6.0158524590163962</c:v>
                </c:pt>
                <c:pt idx="2485">
                  <c:v>6.0057868852459046</c:v>
                </c:pt>
                <c:pt idx="2486">
                  <c:v>6.0263606557377081</c:v>
                </c:pt>
                <c:pt idx="2487">
                  <c:v>6.0551803278688556</c:v>
                </c:pt>
                <c:pt idx="2488">
                  <c:v>6.0555901639344292</c:v>
                </c:pt>
                <c:pt idx="2489">
                  <c:v>6.0466065573770527</c:v>
                </c:pt>
                <c:pt idx="2490">
                  <c:v>6.0362786885245932</c:v>
                </c:pt>
                <c:pt idx="2491">
                  <c:v>6.0237049180327897</c:v>
                </c:pt>
                <c:pt idx="2492">
                  <c:v>6.0340163934426254</c:v>
                </c:pt>
                <c:pt idx="2493">
                  <c:v>6.0346065573770513</c:v>
                </c:pt>
                <c:pt idx="2494">
                  <c:v>6.0355901639344278</c:v>
                </c:pt>
                <c:pt idx="2495">
                  <c:v>6.0327704918032801</c:v>
                </c:pt>
                <c:pt idx="2496">
                  <c:v>6.0227213114754123</c:v>
                </c:pt>
                <c:pt idx="2497">
                  <c:v>6.0116065573770516</c:v>
                </c:pt>
                <c:pt idx="2498">
                  <c:v>5.9933770491803298</c:v>
                </c:pt>
                <c:pt idx="2499">
                  <c:v>5.9849344262295094</c:v>
                </c:pt>
                <c:pt idx="2500">
                  <c:v>5.9923606557377065</c:v>
                </c:pt>
                <c:pt idx="2501">
                  <c:v>5.9918852459016412</c:v>
                </c:pt>
                <c:pt idx="2502">
                  <c:v>5.9815245901639358</c:v>
                </c:pt>
                <c:pt idx="2503">
                  <c:v>5.9722622950819684</c:v>
                </c:pt>
                <c:pt idx="2504">
                  <c:v>5.972393442622951</c:v>
                </c:pt>
                <c:pt idx="2505">
                  <c:v>5.9709016393442633</c:v>
                </c:pt>
                <c:pt idx="2506">
                  <c:v>5.9904262295081967</c:v>
                </c:pt>
                <c:pt idx="2507">
                  <c:v>5.9901147540983626</c:v>
                </c:pt>
                <c:pt idx="2508">
                  <c:v>5.9829344262295088</c:v>
                </c:pt>
                <c:pt idx="2509">
                  <c:v>5.9682950819672147</c:v>
                </c:pt>
                <c:pt idx="2510">
                  <c:v>5.941967213114757</c:v>
                </c:pt>
                <c:pt idx="2511">
                  <c:v>5.925114754098364</c:v>
                </c:pt>
                <c:pt idx="2512">
                  <c:v>5.9308032786885274</c:v>
                </c:pt>
                <c:pt idx="2513">
                  <c:v>5.9399344262295113</c:v>
                </c:pt>
                <c:pt idx="2514">
                  <c:v>5.946655737704921</c:v>
                </c:pt>
                <c:pt idx="2515">
                  <c:v>5.9296885245901656</c:v>
                </c:pt>
                <c:pt idx="2516">
                  <c:v>5.9199180327868879</c:v>
                </c:pt>
                <c:pt idx="2517">
                  <c:v>5.913278688524592</c:v>
                </c:pt>
                <c:pt idx="2518">
                  <c:v>5.8875901639344272</c:v>
                </c:pt>
                <c:pt idx="2519">
                  <c:v>5.8686557377049198</c:v>
                </c:pt>
                <c:pt idx="2520">
                  <c:v>5.8722295081967237</c:v>
                </c:pt>
                <c:pt idx="2521">
                  <c:v>5.8779836065573789</c:v>
                </c:pt>
                <c:pt idx="2522">
                  <c:v>5.860295081967215</c:v>
                </c:pt>
                <c:pt idx="2523">
                  <c:v>5.8468688524590178</c:v>
                </c:pt>
                <c:pt idx="2524">
                  <c:v>5.8331803278688534</c:v>
                </c:pt>
                <c:pt idx="2525">
                  <c:v>5.8191639344262294</c:v>
                </c:pt>
                <c:pt idx="2526">
                  <c:v>5.8028524590163935</c:v>
                </c:pt>
                <c:pt idx="2527">
                  <c:v>5.7816721311475394</c:v>
                </c:pt>
                <c:pt idx="2528">
                  <c:v>5.7491639344262282</c:v>
                </c:pt>
                <c:pt idx="2529">
                  <c:v>5.7214590163934398</c:v>
                </c:pt>
                <c:pt idx="2530">
                  <c:v>5.7203770491803256</c:v>
                </c:pt>
                <c:pt idx="2531">
                  <c:v>5.7123934426229495</c:v>
                </c:pt>
                <c:pt idx="2532">
                  <c:v>5.7107704918032773</c:v>
                </c:pt>
                <c:pt idx="2533">
                  <c:v>5.7088032786885234</c:v>
                </c:pt>
                <c:pt idx="2534">
                  <c:v>5.7067377049180319</c:v>
                </c:pt>
                <c:pt idx="2535">
                  <c:v>5.6949672131147526</c:v>
                </c:pt>
                <c:pt idx="2536">
                  <c:v>5.6952786885245876</c:v>
                </c:pt>
                <c:pt idx="2537">
                  <c:v>5.7152131147540954</c:v>
                </c:pt>
                <c:pt idx="2538">
                  <c:v>5.7044262295081944</c:v>
                </c:pt>
                <c:pt idx="2539">
                  <c:v>5.6951311475409803</c:v>
                </c:pt>
                <c:pt idx="2540">
                  <c:v>5.711196721311472</c:v>
                </c:pt>
                <c:pt idx="2541">
                  <c:v>5.7243934426229481</c:v>
                </c:pt>
                <c:pt idx="2542">
                  <c:v>5.722491803278686</c:v>
                </c:pt>
                <c:pt idx="2543">
                  <c:v>5.7037049180327841</c:v>
                </c:pt>
                <c:pt idx="2544">
                  <c:v>5.6952295081967206</c:v>
                </c:pt>
                <c:pt idx="2545">
                  <c:v>5.6913278688524578</c:v>
                </c:pt>
                <c:pt idx="2546">
                  <c:v>5.6939344262295073</c:v>
                </c:pt>
                <c:pt idx="2547">
                  <c:v>5.6775409836065558</c:v>
                </c:pt>
                <c:pt idx="2548">
                  <c:v>5.6483278688524585</c:v>
                </c:pt>
                <c:pt idx="2549">
                  <c:v>5.629983606557377</c:v>
                </c:pt>
                <c:pt idx="2550">
                  <c:v>5.620606557377049</c:v>
                </c:pt>
                <c:pt idx="2551">
                  <c:v>5.6209508196721298</c:v>
                </c:pt>
                <c:pt idx="2552">
                  <c:v>5.6297704918032787</c:v>
                </c:pt>
                <c:pt idx="2553">
                  <c:v>5.6303606557377037</c:v>
                </c:pt>
                <c:pt idx="2554">
                  <c:v>5.6135901639344254</c:v>
                </c:pt>
                <c:pt idx="2555">
                  <c:v>5.6097868852459021</c:v>
                </c:pt>
                <c:pt idx="2556">
                  <c:v>5.6178852459016397</c:v>
                </c:pt>
                <c:pt idx="2557">
                  <c:v>5.6137540983606566</c:v>
                </c:pt>
                <c:pt idx="2558">
                  <c:v>5.6095573770491809</c:v>
                </c:pt>
                <c:pt idx="2559">
                  <c:v>5.6139999999999999</c:v>
                </c:pt>
                <c:pt idx="2560">
                  <c:v>5.6297540983606549</c:v>
                </c:pt>
                <c:pt idx="2561">
                  <c:v>5.6386229508196717</c:v>
                </c:pt>
                <c:pt idx="2562">
                  <c:v>5.6417540983606544</c:v>
                </c:pt>
                <c:pt idx="2563">
                  <c:v>5.6461475409836046</c:v>
                </c:pt>
                <c:pt idx="2564">
                  <c:v>5.6484918032786871</c:v>
                </c:pt>
                <c:pt idx="2565">
                  <c:v>5.6332295081967212</c:v>
                </c:pt>
                <c:pt idx="2566">
                  <c:v>5.6289672131147537</c:v>
                </c:pt>
                <c:pt idx="2567">
                  <c:v>5.6331475409836056</c:v>
                </c:pt>
                <c:pt idx="2568">
                  <c:v>5.6306721311475405</c:v>
                </c:pt>
                <c:pt idx="2569">
                  <c:v>5.6171639344262285</c:v>
                </c:pt>
                <c:pt idx="2570">
                  <c:v>5.6181147540983591</c:v>
                </c:pt>
                <c:pt idx="2571">
                  <c:v>5.6184918032786868</c:v>
                </c:pt>
                <c:pt idx="2572">
                  <c:v>5.6179999999999986</c:v>
                </c:pt>
                <c:pt idx="2573">
                  <c:v>5.6118196721311469</c:v>
                </c:pt>
                <c:pt idx="2574">
                  <c:v>5.5939508196721297</c:v>
                </c:pt>
                <c:pt idx="2575">
                  <c:v>5.5753278688524599</c:v>
                </c:pt>
                <c:pt idx="2576">
                  <c:v>5.5906557377049184</c:v>
                </c:pt>
                <c:pt idx="2577">
                  <c:v>5.6067540983606561</c:v>
                </c:pt>
                <c:pt idx="2578">
                  <c:v>5.6259016393442618</c:v>
                </c:pt>
                <c:pt idx="2579">
                  <c:v>5.6529999999999996</c:v>
                </c:pt>
                <c:pt idx="2580">
                  <c:v>5.6697868852459017</c:v>
                </c:pt>
                <c:pt idx="2581">
                  <c:v>5.6714754098360665</c:v>
                </c:pt>
                <c:pt idx="2582">
                  <c:v>5.6808032786885265</c:v>
                </c:pt>
                <c:pt idx="2583">
                  <c:v>5.6822131147540995</c:v>
                </c:pt>
                <c:pt idx="2584">
                  <c:v>5.7032622950819682</c:v>
                </c:pt>
                <c:pt idx="2585">
                  <c:v>5.7155737704918037</c:v>
                </c:pt>
                <c:pt idx="2586">
                  <c:v>5.7148032786885246</c:v>
                </c:pt>
                <c:pt idx="2587">
                  <c:v>5.7394262295081981</c:v>
                </c:pt>
                <c:pt idx="2588">
                  <c:v>5.7349016393442636</c:v>
                </c:pt>
                <c:pt idx="2589">
                  <c:v>5.7422950819672138</c:v>
                </c:pt>
                <c:pt idx="2590">
                  <c:v>5.7356721311475418</c:v>
                </c:pt>
                <c:pt idx="2591">
                  <c:v>5.7158196721311487</c:v>
                </c:pt>
                <c:pt idx="2592">
                  <c:v>5.7068032786885254</c:v>
                </c:pt>
                <c:pt idx="2593">
                  <c:v>5.6925737704918058</c:v>
                </c:pt>
                <c:pt idx="2594">
                  <c:v>5.6828196721311492</c:v>
                </c:pt>
                <c:pt idx="2595">
                  <c:v>5.6937868852459017</c:v>
                </c:pt>
                <c:pt idx="2596">
                  <c:v>5.7059508196721325</c:v>
                </c:pt>
                <c:pt idx="2597">
                  <c:v>5.6835409836065587</c:v>
                </c:pt>
                <c:pt idx="2598">
                  <c:v>5.6463934426229523</c:v>
                </c:pt>
                <c:pt idx="2599">
                  <c:v>5.6510819672131172</c:v>
                </c:pt>
                <c:pt idx="2600">
                  <c:v>5.6613442622950831</c:v>
                </c:pt>
                <c:pt idx="2601">
                  <c:v>5.639295081967215</c:v>
                </c:pt>
                <c:pt idx="2602">
                  <c:v>5.6311311475409846</c:v>
                </c:pt>
                <c:pt idx="2603">
                  <c:v>5.6220819672131164</c:v>
                </c:pt>
                <c:pt idx="2604">
                  <c:v>5.6628360655737717</c:v>
                </c:pt>
                <c:pt idx="2605">
                  <c:v>5.6891475409836065</c:v>
                </c:pt>
                <c:pt idx="2606">
                  <c:v>5.6983770491803281</c:v>
                </c:pt>
                <c:pt idx="2607">
                  <c:v>5.7139344262295086</c:v>
                </c:pt>
                <c:pt idx="2608">
                  <c:v>5.7362295081967209</c:v>
                </c:pt>
                <c:pt idx="2609">
                  <c:v>5.7292622950819672</c:v>
                </c:pt>
                <c:pt idx="2610">
                  <c:v>5.7383114754098363</c:v>
                </c:pt>
                <c:pt idx="2611">
                  <c:v>5.7370327868852469</c:v>
                </c:pt>
                <c:pt idx="2612">
                  <c:v>5.754131147540984</c:v>
                </c:pt>
                <c:pt idx="2613">
                  <c:v>5.7667704918032792</c:v>
                </c:pt>
                <c:pt idx="2614">
                  <c:v>5.7888360655737712</c:v>
                </c:pt>
                <c:pt idx="2615">
                  <c:v>5.8169836065573772</c:v>
                </c:pt>
                <c:pt idx="2616">
                  <c:v>5.8356393442622956</c:v>
                </c:pt>
                <c:pt idx="2617">
                  <c:v>5.8521639344262288</c:v>
                </c:pt>
                <c:pt idx="2618">
                  <c:v>5.8573114754098352</c:v>
                </c:pt>
                <c:pt idx="2619">
                  <c:v>5.8704918032786884</c:v>
                </c:pt>
                <c:pt idx="2620">
                  <c:v>5.873344262295082</c:v>
                </c:pt>
                <c:pt idx="2621">
                  <c:v>5.8321311475409834</c:v>
                </c:pt>
                <c:pt idx="2622">
                  <c:v>5.8099344262295087</c:v>
                </c:pt>
                <c:pt idx="2623">
                  <c:v>5.7989999999999995</c:v>
                </c:pt>
                <c:pt idx="2624">
                  <c:v>5.7738852459016394</c:v>
                </c:pt>
                <c:pt idx="2625">
                  <c:v>5.7681311475409842</c:v>
                </c:pt>
                <c:pt idx="2626">
                  <c:v>5.7921147540983622</c:v>
                </c:pt>
                <c:pt idx="2627">
                  <c:v>5.8059672131147551</c:v>
                </c:pt>
                <c:pt idx="2628">
                  <c:v>5.8286721311475418</c:v>
                </c:pt>
                <c:pt idx="2629">
                  <c:v>5.8422950819672153</c:v>
                </c:pt>
                <c:pt idx="2630">
                  <c:v>5.8551311475409848</c:v>
                </c:pt>
                <c:pt idx="2631">
                  <c:v>5.8545901639344269</c:v>
                </c:pt>
                <c:pt idx="2632">
                  <c:v>5.865344262295082</c:v>
                </c:pt>
                <c:pt idx="2633">
                  <c:v>5.8896557377049179</c:v>
                </c:pt>
                <c:pt idx="2634">
                  <c:v>5.8971147540983608</c:v>
                </c:pt>
                <c:pt idx="2635">
                  <c:v>5.8999672131147545</c:v>
                </c:pt>
                <c:pt idx="2636">
                  <c:v>5.9117377049180337</c:v>
                </c:pt>
                <c:pt idx="2637">
                  <c:v>5.8991311475409844</c:v>
                </c:pt>
                <c:pt idx="2638">
                  <c:v>5.8864426229508204</c:v>
                </c:pt>
                <c:pt idx="2639">
                  <c:v>5.8597213114754094</c:v>
                </c:pt>
                <c:pt idx="2640">
                  <c:v>5.8611967213114751</c:v>
                </c:pt>
                <c:pt idx="2641">
                  <c:v>5.8536229508196707</c:v>
                </c:pt>
                <c:pt idx="2642">
                  <c:v>5.8424918032786879</c:v>
                </c:pt>
                <c:pt idx="2643">
                  <c:v>5.8220163934426212</c:v>
                </c:pt>
                <c:pt idx="2644">
                  <c:v>5.8048032786885226</c:v>
                </c:pt>
                <c:pt idx="2645">
                  <c:v>5.7660163934426212</c:v>
                </c:pt>
                <c:pt idx="2646">
                  <c:v>5.7792950819672129</c:v>
                </c:pt>
                <c:pt idx="2647">
                  <c:v>5.8060655737704909</c:v>
                </c:pt>
                <c:pt idx="2648">
                  <c:v>5.795803278688525</c:v>
                </c:pt>
                <c:pt idx="2649">
                  <c:v>5.8405409836065578</c:v>
                </c:pt>
                <c:pt idx="2650">
                  <c:v>5.8582950819672126</c:v>
                </c:pt>
                <c:pt idx="2651">
                  <c:v>5.9008032786885245</c:v>
                </c:pt>
                <c:pt idx="2652">
                  <c:v>5.9304098360655733</c:v>
                </c:pt>
                <c:pt idx="2653">
                  <c:v>5.9403770491803281</c:v>
                </c:pt>
                <c:pt idx="2654">
                  <c:v>5.9814590163934422</c:v>
                </c:pt>
                <c:pt idx="2655">
                  <c:v>5.9871803278688533</c:v>
                </c:pt>
                <c:pt idx="2656">
                  <c:v>6.0015409836065583</c:v>
                </c:pt>
                <c:pt idx="2657">
                  <c:v>5.9841967213114762</c:v>
                </c:pt>
                <c:pt idx="2658">
                  <c:v>6.0149672131147565</c:v>
                </c:pt>
                <c:pt idx="2659">
                  <c:v>6.0155409836065594</c:v>
                </c:pt>
                <c:pt idx="2660">
                  <c:v>5.982000000000002</c:v>
                </c:pt>
                <c:pt idx="2661">
                  <c:v>5.9848196721311497</c:v>
                </c:pt>
                <c:pt idx="2662">
                  <c:v>6.0075901639344274</c:v>
                </c:pt>
                <c:pt idx="2663">
                  <c:v>6.0314426229508218</c:v>
                </c:pt>
                <c:pt idx="2664">
                  <c:v>6.0492295081967233</c:v>
                </c:pt>
                <c:pt idx="2665">
                  <c:v>6.0231639344262318</c:v>
                </c:pt>
                <c:pt idx="2666">
                  <c:v>6.0189836065573772</c:v>
                </c:pt>
                <c:pt idx="2667">
                  <c:v>6.0095081967213124</c:v>
                </c:pt>
                <c:pt idx="2668">
                  <c:v>5.9772622950819683</c:v>
                </c:pt>
                <c:pt idx="2669">
                  <c:v>5.9593114754098364</c:v>
                </c:pt>
                <c:pt idx="2670">
                  <c:v>5.971836065573771</c:v>
                </c:pt>
                <c:pt idx="2671">
                  <c:v>5.9960491803278693</c:v>
                </c:pt>
                <c:pt idx="2672">
                  <c:v>5.9965081967213107</c:v>
                </c:pt>
                <c:pt idx="2673">
                  <c:v>5.9773934426229491</c:v>
                </c:pt>
                <c:pt idx="2674">
                  <c:v>5.9358196721311467</c:v>
                </c:pt>
                <c:pt idx="2675">
                  <c:v>5.902639344262294</c:v>
                </c:pt>
                <c:pt idx="2676">
                  <c:v>5.8969180327868829</c:v>
                </c:pt>
                <c:pt idx="2677">
                  <c:v>5.8687213114754071</c:v>
                </c:pt>
                <c:pt idx="2678">
                  <c:v>5.8442622950819656</c:v>
                </c:pt>
                <c:pt idx="2679">
                  <c:v>5.8488196721311461</c:v>
                </c:pt>
                <c:pt idx="2680">
                  <c:v>5.803016393442622</c:v>
                </c:pt>
                <c:pt idx="2681">
                  <c:v>5.8012459016393443</c:v>
                </c:pt>
                <c:pt idx="2682">
                  <c:v>5.8458196721311468</c:v>
                </c:pt>
                <c:pt idx="2683">
                  <c:v>5.8782950819672131</c:v>
                </c:pt>
                <c:pt idx="2684">
                  <c:v>5.8766065573770492</c:v>
                </c:pt>
                <c:pt idx="2685">
                  <c:v>5.9004426229508198</c:v>
                </c:pt>
                <c:pt idx="2686">
                  <c:v>5.9054262295081967</c:v>
                </c:pt>
                <c:pt idx="2687">
                  <c:v>5.895934426229509</c:v>
                </c:pt>
                <c:pt idx="2688">
                  <c:v>5.8300327868852468</c:v>
                </c:pt>
                <c:pt idx="2689">
                  <c:v>5.7395573770491817</c:v>
                </c:pt>
                <c:pt idx="2690">
                  <c:v>5.7027868852459038</c:v>
                </c:pt>
                <c:pt idx="2691">
                  <c:v>5.7228524590163961</c:v>
                </c:pt>
                <c:pt idx="2692">
                  <c:v>5.7572295081967235</c:v>
                </c:pt>
                <c:pt idx="2693">
                  <c:v>5.7807704918032803</c:v>
                </c:pt>
                <c:pt idx="2694">
                  <c:v>5.7937213114754123</c:v>
                </c:pt>
                <c:pt idx="2695">
                  <c:v>5.805950819672133</c:v>
                </c:pt>
                <c:pt idx="2696">
                  <c:v>5.8005901639344284</c:v>
                </c:pt>
                <c:pt idx="2697">
                  <c:v>5.8160163934426237</c:v>
                </c:pt>
                <c:pt idx="2698">
                  <c:v>5.8678360655737709</c:v>
                </c:pt>
                <c:pt idx="2699">
                  <c:v>5.8850983606557374</c:v>
                </c:pt>
                <c:pt idx="2700">
                  <c:v>5.8601311475409839</c:v>
                </c:pt>
                <c:pt idx="2701">
                  <c:v>5.8554426229508199</c:v>
                </c:pt>
                <c:pt idx="2702">
                  <c:v>5.916409836065573</c:v>
                </c:pt>
                <c:pt idx="2703">
                  <c:v>5.9410491803278678</c:v>
                </c:pt>
                <c:pt idx="2704">
                  <c:v>5.9266885245901628</c:v>
                </c:pt>
                <c:pt idx="2705">
                  <c:v>5.9158524590163912</c:v>
                </c:pt>
                <c:pt idx="2706">
                  <c:v>5.9433770491803255</c:v>
                </c:pt>
                <c:pt idx="2707">
                  <c:v>5.9618524590163915</c:v>
                </c:pt>
                <c:pt idx="2708">
                  <c:v>5.9528196721311462</c:v>
                </c:pt>
                <c:pt idx="2709">
                  <c:v>5.9510327868852437</c:v>
                </c:pt>
                <c:pt idx="2710">
                  <c:v>5.9035901639344237</c:v>
                </c:pt>
                <c:pt idx="2711">
                  <c:v>5.9145573770491779</c:v>
                </c:pt>
                <c:pt idx="2712">
                  <c:v>5.9080327868852436</c:v>
                </c:pt>
                <c:pt idx="2713">
                  <c:v>5.8721475409836037</c:v>
                </c:pt>
                <c:pt idx="2714">
                  <c:v>5.8161147540983578</c:v>
                </c:pt>
                <c:pt idx="2715">
                  <c:v>5.7874918032786855</c:v>
                </c:pt>
                <c:pt idx="2716">
                  <c:v>5.799180327868851</c:v>
                </c:pt>
                <c:pt idx="2717">
                  <c:v>5.7386065573770475</c:v>
                </c:pt>
                <c:pt idx="2718">
                  <c:v>5.7749344262295068</c:v>
                </c:pt>
                <c:pt idx="2719">
                  <c:v>5.834163934426229</c:v>
                </c:pt>
                <c:pt idx="2720">
                  <c:v>5.993409836065573</c:v>
                </c:pt>
                <c:pt idx="2721">
                  <c:v>6.0286721311475393</c:v>
                </c:pt>
                <c:pt idx="2722">
                  <c:v>6.0087540983606544</c:v>
                </c:pt>
                <c:pt idx="2723">
                  <c:v>5.9867213114754092</c:v>
                </c:pt>
                <c:pt idx="2724">
                  <c:v>5.9785573770491789</c:v>
                </c:pt>
                <c:pt idx="2725">
                  <c:v>5.9745737704918014</c:v>
                </c:pt>
                <c:pt idx="2726">
                  <c:v>5.9420327868852443</c:v>
                </c:pt>
                <c:pt idx="2727">
                  <c:v>5.9258524590163919</c:v>
                </c:pt>
                <c:pt idx="2728">
                  <c:v>5.961967213114753</c:v>
                </c:pt>
                <c:pt idx="2729">
                  <c:v>5.9949672131147542</c:v>
                </c:pt>
                <c:pt idx="2730">
                  <c:v>5.9637704918032783</c:v>
                </c:pt>
                <c:pt idx="2731">
                  <c:v>5.9479508196721325</c:v>
                </c:pt>
                <c:pt idx="2732">
                  <c:v>5.8962459016393449</c:v>
                </c:pt>
                <c:pt idx="2733">
                  <c:v>5.915803278688526</c:v>
                </c:pt>
                <c:pt idx="2734">
                  <c:v>5.9910491803278711</c:v>
                </c:pt>
                <c:pt idx="2735">
                  <c:v>6.0423278688524604</c:v>
                </c:pt>
                <c:pt idx="2736">
                  <c:v>6.0773606557377065</c:v>
                </c:pt>
                <c:pt idx="2737">
                  <c:v>6.0459180327868873</c:v>
                </c:pt>
                <c:pt idx="2738">
                  <c:v>6.0016393442622959</c:v>
                </c:pt>
                <c:pt idx="2739">
                  <c:v>6.0282131147541005</c:v>
                </c:pt>
                <c:pt idx="2740">
                  <c:v>6.0423606557377072</c:v>
                </c:pt>
                <c:pt idx="2741">
                  <c:v>6.1170819672131174</c:v>
                </c:pt>
                <c:pt idx="2742">
                  <c:v>6.1824754098360675</c:v>
                </c:pt>
                <c:pt idx="2743">
                  <c:v>6.1792622950819691</c:v>
                </c:pt>
                <c:pt idx="2744">
                  <c:v>6.1557049180327885</c:v>
                </c:pt>
                <c:pt idx="2745">
                  <c:v>6.1453770491803299</c:v>
                </c:pt>
                <c:pt idx="2746">
                  <c:v>6.1367049180327884</c:v>
                </c:pt>
                <c:pt idx="2747">
                  <c:v>6.2002131147540993</c:v>
                </c:pt>
                <c:pt idx="2748">
                  <c:v>6.2518852459016401</c:v>
                </c:pt>
                <c:pt idx="2749">
                  <c:v>6.3408032786885267</c:v>
                </c:pt>
                <c:pt idx="2750">
                  <c:v>6.4115737704918043</c:v>
                </c:pt>
                <c:pt idx="2751">
                  <c:v>6.4457540983606565</c:v>
                </c:pt>
                <c:pt idx="2752">
                  <c:v>6.4247868852459034</c:v>
                </c:pt>
                <c:pt idx="2753">
                  <c:v>6.3773278688524604</c:v>
                </c:pt>
                <c:pt idx="2754">
                  <c:v>6.3229016393442636</c:v>
                </c:pt>
                <c:pt idx="2755">
                  <c:v>6.2619344262295096</c:v>
                </c:pt>
                <c:pt idx="2756">
                  <c:v>6.1961311475409842</c:v>
                </c:pt>
                <c:pt idx="2757">
                  <c:v>6.1875081967213115</c:v>
                </c:pt>
                <c:pt idx="2758">
                  <c:v>6.1856557377049191</c:v>
                </c:pt>
                <c:pt idx="2759">
                  <c:v>6.1916721311475422</c:v>
                </c:pt>
                <c:pt idx="2760">
                  <c:v>6.1704098360655744</c:v>
                </c:pt>
                <c:pt idx="2761">
                  <c:v>6.1612786885245905</c:v>
                </c:pt>
                <c:pt idx="2762">
                  <c:v>6.1091967213114762</c:v>
                </c:pt>
                <c:pt idx="2763">
                  <c:v>6.0210819672131146</c:v>
                </c:pt>
                <c:pt idx="2764">
                  <c:v>5.9401639344262298</c:v>
                </c:pt>
                <c:pt idx="2765">
                  <c:v>5.9467868852459018</c:v>
                </c:pt>
                <c:pt idx="2766">
                  <c:v>5.9748196721311473</c:v>
                </c:pt>
                <c:pt idx="2767">
                  <c:v>5.9022295081967213</c:v>
                </c:pt>
                <c:pt idx="2768">
                  <c:v>5.8360655737704921</c:v>
                </c:pt>
                <c:pt idx="2769">
                  <c:v>5.800213114754099</c:v>
                </c:pt>
                <c:pt idx="2770">
                  <c:v>5.8147868852459021</c:v>
                </c:pt>
                <c:pt idx="2771">
                  <c:v>5.838016393442623</c:v>
                </c:pt>
                <c:pt idx="2772">
                  <c:v>5.7903442622950818</c:v>
                </c:pt>
                <c:pt idx="2773">
                  <c:v>5.7846557377049184</c:v>
                </c:pt>
                <c:pt idx="2774">
                  <c:v>5.7974754098360659</c:v>
                </c:pt>
                <c:pt idx="2775">
                  <c:v>5.7486393442622958</c:v>
                </c:pt>
                <c:pt idx="2776">
                  <c:v>5.7444918032786871</c:v>
                </c:pt>
                <c:pt idx="2777">
                  <c:v>5.7606065573770477</c:v>
                </c:pt>
                <c:pt idx="2778">
                  <c:v>5.7620983606557363</c:v>
                </c:pt>
                <c:pt idx="2779">
                  <c:v>5.6970163934426212</c:v>
                </c:pt>
                <c:pt idx="2780">
                  <c:v>5.6901639344262289</c:v>
                </c:pt>
                <c:pt idx="2781">
                  <c:v>5.6657540983606554</c:v>
                </c:pt>
                <c:pt idx="2782">
                  <c:v>5.6723606557377044</c:v>
                </c:pt>
                <c:pt idx="2783">
                  <c:v>5.6614754098360658</c:v>
                </c:pt>
                <c:pt idx="2784">
                  <c:v>5.76627868852459</c:v>
                </c:pt>
                <c:pt idx="2785">
                  <c:v>5.8756393442622956</c:v>
                </c:pt>
                <c:pt idx="2786">
                  <c:v>5.9634426229508204</c:v>
                </c:pt>
                <c:pt idx="2787">
                  <c:v>5.9414590163934431</c:v>
                </c:pt>
                <c:pt idx="2788">
                  <c:v>5.91527868852459</c:v>
                </c:pt>
                <c:pt idx="2789">
                  <c:v>5.778442622950819</c:v>
                </c:pt>
                <c:pt idx="2790">
                  <c:v>5.7161639344262287</c:v>
                </c:pt>
                <c:pt idx="2791">
                  <c:v>5.7275245901639336</c:v>
                </c:pt>
                <c:pt idx="2792">
                  <c:v>5.7074426229508184</c:v>
                </c:pt>
                <c:pt idx="2793">
                  <c:v>5.64850819672131</c:v>
                </c:pt>
                <c:pt idx="2794">
                  <c:v>5.7065081967213107</c:v>
                </c:pt>
                <c:pt idx="2795">
                  <c:v>5.6425081967213107</c:v>
                </c:pt>
                <c:pt idx="2796">
                  <c:v>5.5202295081967208</c:v>
                </c:pt>
                <c:pt idx="2797">
                  <c:v>5.3385737704918022</c:v>
                </c:pt>
                <c:pt idx="2798">
                  <c:v>5.3379672131147524</c:v>
                </c:pt>
                <c:pt idx="2799">
                  <c:v>5.408704918032786</c:v>
                </c:pt>
                <c:pt idx="2800">
                  <c:v>5.4165737704918024</c:v>
                </c:pt>
                <c:pt idx="2801">
                  <c:v>5.343295081967212</c:v>
                </c:pt>
                <c:pt idx="2802">
                  <c:v>5.3779508196721304</c:v>
                </c:pt>
                <c:pt idx="2803">
                  <c:v>5.3423278688524585</c:v>
                </c:pt>
                <c:pt idx="2804">
                  <c:v>5.3303442622950818</c:v>
                </c:pt>
                <c:pt idx="2805">
                  <c:v>5.294688524590164</c:v>
                </c:pt>
                <c:pt idx="2806">
                  <c:v>5.2952950819672147</c:v>
                </c:pt>
                <c:pt idx="2807">
                  <c:v>5.2799016393442635</c:v>
                </c:pt>
                <c:pt idx="2808">
                  <c:v>5.1498360655737709</c:v>
                </c:pt>
                <c:pt idx="2809">
                  <c:v>5.1029672131147539</c:v>
                </c:pt>
                <c:pt idx="2810">
                  <c:v>5.0398852459016403</c:v>
                </c:pt>
                <c:pt idx="2811">
                  <c:v>4.9847377049180333</c:v>
                </c:pt>
                <c:pt idx="2812">
                  <c:v>4.9877868852459013</c:v>
                </c:pt>
                <c:pt idx="2813">
                  <c:v>4.9783278688524586</c:v>
                </c:pt>
                <c:pt idx="2814">
                  <c:v>4.9805901639344263</c:v>
                </c:pt>
                <c:pt idx="2815">
                  <c:v>4.9937377049180327</c:v>
                </c:pt>
                <c:pt idx="2816">
                  <c:v>5.0781803278688535</c:v>
                </c:pt>
                <c:pt idx="2817">
                  <c:v>5.2090655737704914</c:v>
                </c:pt>
                <c:pt idx="2818">
                  <c:v>5.2586885245901644</c:v>
                </c:pt>
                <c:pt idx="2819">
                  <c:v>5.3071967213114766</c:v>
                </c:pt>
                <c:pt idx="2820">
                  <c:v>5.2579016393442615</c:v>
                </c:pt>
                <c:pt idx="2821">
                  <c:v>5.2573770491803273</c:v>
                </c:pt>
                <c:pt idx="2822">
                  <c:v>5.252508196721311</c:v>
                </c:pt>
                <c:pt idx="2823">
                  <c:v>5.2737213114754091</c:v>
                </c:pt>
                <c:pt idx="2824">
                  <c:v>5.2586557377049177</c:v>
                </c:pt>
                <c:pt idx="2825">
                  <c:v>5.2707213114754081</c:v>
                </c:pt>
                <c:pt idx="2826">
                  <c:v>5.1725245901639338</c:v>
                </c:pt>
                <c:pt idx="2827">
                  <c:v>5.1007868852459008</c:v>
                </c:pt>
                <c:pt idx="2828">
                  <c:v>5.1604918032786875</c:v>
                </c:pt>
                <c:pt idx="2829">
                  <c:v>5.2720655737704911</c:v>
                </c:pt>
                <c:pt idx="2830">
                  <c:v>5.3043606557377041</c:v>
                </c:pt>
                <c:pt idx="2831">
                  <c:v>5.2510491803278683</c:v>
                </c:pt>
                <c:pt idx="2832">
                  <c:v>5.2000983606557369</c:v>
                </c:pt>
                <c:pt idx="2833">
                  <c:v>5.0711475409836062</c:v>
                </c:pt>
                <c:pt idx="2834">
                  <c:v>4.9649016393442631</c:v>
                </c:pt>
                <c:pt idx="2835">
                  <c:v>4.9491311475409843</c:v>
                </c:pt>
                <c:pt idx="2836">
                  <c:v>4.9871475409836075</c:v>
                </c:pt>
                <c:pt idx="2837">
                  <c:v>4.9410655737704934</c:v>
                </c:pt>
                <c:pt idx="2838">
                  <c:v>4.9579344262295102</c:v>
                </c:pt>
                <c:pt idx="2839">
                  <c:v>5.0328524590163957</c:v>
                </c:pt>
                <c:pt idx="2840">
                  <c:v>5.1234262295081985</c:v>
                </c:pt>
                <c:pt idx="2841">
                  <c:v>5.1228032786885276</c:v>
                </c:pt>
                <c:pt idx="2842">
                  <c:v>5.1147868852459046</c:v>
                </c:pt>
                <c:pt idx="2843">
                  <c:v>5.2352131147540986</c:v>
                </c:pt>
                <c:pt idx="2844">
                  <c:v>5.2587540983606553</c:v>
                </c:pt>
                <c:pt idx="2845">
                  <c:v>5.1395901639344252</c:v>
                </c:pt>
                <c:pt idx="2846">
                  <c:v>4.9478852459016389</c:v>
                </c:pt>
                <c:pt idx="2847">
                  <c:v>4.827</c:v>
                </c:pt>
                <c:pt idx="2848">
                  <c:v>4.8908852459016394</c:v>
                </c:pt>
                <c:pt idx="2849">
                  <c:v>4.9419836065573772</c:v>
                </c:pt>
                <c:pt idx="2850">
                  <c:v>5.1461147540983605</c:v>
                </c:pt>
                <c:pt idx="2851">
                  <c:v>5.1904426229508189</c:v>
                </c:pt>
                <c:pt idx="2852">
                  <c:v>5.2512131147540977</c:v>
                </c:pt>
                <c:pt idx="2853">
                  <c:v>5.2487868852459014</c:v>
                </c:pt>
                <c:pt idx="2854">
                  <c:v>5.2727049180327867</c:v>
                </c:pt>
                <c:pt idx="2855">
                  <c:v>5.1623934426229505</c:v>
                </c:pt>
                <c:pt idx="2856">
                  <c:v>5.1929344262295078</c:v>
                </c:pt>
                <c:pt idx="2857">
                  <c:v>5.2931475409836066</c:v>
                </c:pt>
                <c:pt idx="2858">
                  <c:v>5.46027868852459</c:v>
                </c:pt>
                <c:pt idx="2859">
                  <c:v>5.5832459016393434</c:v>
                </c:pt>
                <c:pt idx="2860">
                  <c:v>5.5008524590163939</c:v>
                </c:pt>
                <c:pt idx="2861">
                  <c:v>5.370016393442623</c:v>
                </c:pt>
                <c:pt idx="2862">
                  <c:v>5.3522950819672142</c:v>
                </c:pt>
                <c:pt idx="2863">
                  <c:v>5.2784098360655758</c:v>
                </c:pt>
                <c:pt idx="2864">
                  <c:v>5.2830163934426251</c:v>
                </c:pt>
                <c:pt idx="2865">
                  <c:v>5.2973278688524612</c:v>
                </c:pt>
                <c:pt idx="2866">
                  <c:v>5.3538852459016404</c:v>
                </c:pt>
                <c:pt idx="2867">
                  <c:v>5.391245901639345</c:v>
                </c:pt>
                <c:pt idx="2868">
                  <c:v>5.4014754098360678</c:v>
                </c:pt>
                <c:pt idx="2869">
                  <c:v>5.5040819672131169</c:v>
                </c:pt>
                <c:pt idx="2870">
                  <c:v>5.5982622950819678</c:v>
                </c:pt>
                <c:pt idx="2871">
                  <c:v>5.6672622950819678</c:v>
                </c:pt>
                <c:pt idx="2872">
                  <c:v>5.7519344262295089</c:v>
                </c:pt>
                <c:pt idx="2873">
                  <c:v>5.7942459016393446</c:v>
                </c:pt>
                <c:pt idx="2874">
                  <c:v>5.8140491803278689</c:v>
                </c:pt>
                <c:pt idx="2875">
                  <c:v>5.7556065573770487</c:v>
                </c:pt>
                <c:pt idx="2876">
                  <c:v>5.7510327868852444</c:v>
                </c:pt>
                <c:pt idx="2877">
                  <c:v>5.7807704918032776</c:v>
                </c:pt>
                <c:pt idx="2878">
                  <c:v>5.6326721311475421</c:v>
                </c:pt>
                <c:pt idx="2879">
                  <c:v>5.608409836065575</c:v>
                </c:pt>
                <c:pt idx="2880">
                  <c:v>5.4554754098360663</c:v>
                </c:pt>
                <c:pt idx="2881">
                  <c:v>5.5357377049180316</c:v>
                </c:pt>
                <c:pt idx="2882">
                  <c:v>5.5807213114754104</c:v>
                </c:pt>
                <c:pt idx="2883">
                  <c:v>5.4970655737704917</c:v>
                </c:pt>
                <c:pt idx="2884">
                  <c:v>5.3870655737704913</c:v>
                </c:pt>
                <c:pt idx="2885">
                  <c:v>5.3195573770491809</c:v>
                </c:pt>
                <c:pt idx="2886">
                  <c:v>5.3851147540983622</c:v>
                </c:pt>
                <c:pt idx="2887">
                  <c:v>5.4832131147541006</c:v>
                </c:pt>
                <c:pt idx="2888">
                  <c:v>5.6744590163934445</c:v>
                </c:pt>
                <c:pt idx="2889">
                  <c:v>5.6343278688524601</c:v>
                </c:pt>
                <c:pt idx="2890">
                  <c:v>5.3974262295081976</c:v>
                </c:pt>
                <c:pt idx="2891">
                  <c:v>5.2796393442622955</c:v>
                </c:pt>
                <c:pt idx="2892">
                  <c:v>5.3378524590163954</c:v>
                </c:pt>
                <c:pt idx="2893">
                  <c:v>5.3016065573770508</c:v>
                </c:pt>
                <c:pt idx="2894">
                  <c:v>5.265704918032788</c:v>
                </c:pt>
                <c:pt idx="2895">
                  <c:v>5.248311475409837</c:v>
                </c:pt>
                <c:pt idx="2896">
                  <c:v>5.2151147540983605</c:v>
                </c:pt>
                <c:pt idx="2897">
                  <c:v>5.3981967213114768</c:v>
                </c:pt>
                <c:pt idx="2898">
                  <c:v>5.458032786885247</c:v>
                </c:pt>
                <c:pt idx="2899">
                  <c:v>5.5179672131147557</c:v>
                </c:pt>
                <c:pt idx="2900">
                  <c:v>5.4183114754098369</c:v>
                </c:pt>
                <c:pt idx="2901">
                  <c:v>5.4091639344262301</c:v>
                </c:pt>
                <c:pt idx="2902">
                  <c:v>5.2758524590163933</c:v>
                </c:pt>
                <c:pt idx="2903">
                  <c:v>5.138295081967212</c:v>
                </c:pt>
                <c:pt idx="2904">
                  <c:v>4.9523934426229497</c:v>
                </c:pt>
                <c:pt idx="2905">
                  <c:v>4.8337704918032776</c:v>
                </c:pt>
                <c:pt idx="2906">
                  <c:v>4.7423278688524579</c:v>
                </c:pt>
                <c:pt idx="2907">
                  <c:v>4.8617049180327863</c:v>
                </c:pt>
                <c:pt idx="2908">
                  <c:v>4.8502950819672117</c:v>
                </c:pt>
                <c:pt idx="2909">
                  <c:v>4.7578688524590156</c:v>
                </c:pt>
                <c:pt idx="2910">
                  <c:v>4.7137377049180325</c:v>
                </c:pt>
                <c:pt idx="2911">
                  <c:v>4.537262295081967</c:v>
                </c:pt>
                <c:pt idx="2912">
                  <c:v>4.6621967213114761</c:v>
                </c:pt>
                <c:pt idx="2913">
                  <c:v>4.8116229508196726</c:v>
                </c:pt>
                <c:pt idx="2914">
                  <c:v>4.7173278688524594</c:v>
                </c:pt>
                <c:pt idx="2915">
                  <c:v>4.6858360655737714</c:v>
                </c:pt>
                <c:pt idx="2916">
                  <c:v>4.5787213114754106</c:v>
                </c:pt>
                <c:pt idx="2917">
                  <c:v>4.4775737704918033</c:v>
                </c:pt>
                <c:pt idx="2918">
                  <c:v>4.4741967213114764</c:v>
                </c:pt>
                <c:pt idx="2919">
                  <c:v>4.5886229508196719</c:v>
                </c:pt>
                <c:pt idx="2920">
                  <c:v>4.5762950819672135</c:v>
                </c:pt>
                <c:pt idx="2921">
                  <c:v>4.6408852459016394</c:v>
                </c:pt>
                <c:pt idx="2922">
                  <c:v>4.5859180327868847</c:v>
                </c:pt>
                <c:pt idx="2923">
                  <c:v>4.5831967213114764</c:v>
                </c:pt>
                <c:pt idx="2924">
                  <c:v>4.6478196721311482</c:v>
                </c:pt>
                <c:pt idx="2925">
                  <c:v>4.5352295081967222</c:v>
                </c:pt>
                <c:pt idx="2926">
                  <c:v>4.2422622950819688</c:v>
                </c:pt>
                <c:pt idx="2927">
                  <c:v>4.3660819672131153</c:v>
                </c:pt>
                <c:pt idx="2928">
                  <c:v>4.4018196721311469</c:v>
                </c:pt>
                <c:pt idx="2929">
                  <c:v>4.489786885245902</c:v>
                </c:pt>
                <c:pt idx="2930">
                  <c:v>4.5944590163934427</c:v>
                </c:pt>
                <c:pt idx="2931">
                  <c:v>4.5126885245901631</c:v>
                </c:pt>
                <c:pt idx="2932">
                  <c:v>4.5965081967213113</c:v>
                </c:pt>
                <c:pt idx="2933">
                  <c:v>4.578967213114753</c:v>
                </c:pt>
                <c:pt idx="2934">
                  <c:v>4.3806885245901634</c:v>
                </c:pt>
                <c:pt idx="2935">
                  <c:v>4.2425901639344268</c:v>
                </c:pt>
                <c:pt idx="2936">
                  <c:v>4.404786885245902</c:v>
                </c:pt>
                <c:pt idx="2937">
                  <c:v>4.6179344262295086</c:v>
                </c:pt>
                <c:pt idx="2938">
                  <c:v>4.5884918032786892</c:v>
                </c:pt>
                <c:pt idx="2939">
                  <c:v>4.642934426229508</c:v>
                </c:pt>
                <c:pt idx="2940">
                  <c:v>4.7155081967213119</c:v>
                </c:pt>
                <c:pt idx="2941">
                  <c:v>4.9044754098360652</c:v>
                </c:pt>
                <c:pt idx="2942">
                  <c:v>4.5356065573770499</c:v>
                </c:pt>
                <c:pt idx="2943">
                  <c:v>4.3053770491803283</c:v>
                </c:pt>
                <c:pt idx="2944">
                  <c:v>4.3585901639344264</c:v>
                </c:pt>
                <c:pt idx="2945">
                  <c:v>4.2823278688524589</c:v>
                </c:pt>
                <c:pt idx="2946">
                  <c:v>4.3942459016393443</c:v>
                </c:pt>
                <c:pt idx="2947">
                  <c:v>4.2416065573770503</c:v>
                </c:pt>
                <c:pt idx="2948">
                  <c:v>4.1877868852459024</c:v>
                </c:pt>
                <c:pt idx="2949">
                  <c:v>4.1562459016393447</c:v>
                </c:pt>
                <c:pt idx="2950">
                  <c:v>4.1911967213114751</c:v>
                </c:pt>
                <c:pt idx="2951">
                  <c:v>4.3401147540983605</c:v>
                </c:pt>
                <c:pt idx="2952">
                  <c:v>4.4034426229508199</c:v>
                </c:pt>
                <c:pt idx="2953">
                  <c:v>4.2946065573770502</c:v>
                </c:pt>
                <c:pt idx="2954">
                  <c:v>4.3164426229508202</c:v>
                </c:pt>
                <c:pt idx="2955">
                  <c:v>4.4509016393442629</c:v>
                </c:pt>
                <c:pt idx="2956">
                  <c:v>4.6637213114754106</c:v>
                </c:pt>
                <c:pt idx="2957">
                  <c:v>4.8714426229508199</c:v>
                </c:pt>
                <c:pt idx="2958">
                  <c:v>4.7917704918032786</c:v>
                </c:pt>
                <c:pt idx="2959">
                  <c:v>4.6236721311475417</c:v>
                </c:pt>
                <c:pt idx="2960">
                  <c:v>4.5302295081967214</c:v>
                </c:pt>
                <c:pt idx="2961">
                  <c:v>4.5377540983606561</c:v>
                </c:pt>
                <c:pt idx="2962">
                  <c:v>4.4888196721311475</c:v>
                </c:pt>
                <c:pt idx="2963">
                  <c:v>4.7573278688524594</c:v>
                </c:pt>
              </c:numCache>
            </c:numRef>
          </c:yVal>
          <c:smooth val="0"/>
        </c:ser>
        <c:ser>
          <c:idx val="2"/>
          <c:order val="5"/>
          <c:tx>
            <c:v>12001.55</c:v>
          </c:tx>
          <c:spPr>
            <a:ln w="28575">
              <a:noFill/>
            </a:ln>
          </c:spPr>
          <c:marker>
            <c:symbol val="circle"/>
            <c:size val="2"/>
          </c:marker>
          <c:xVal>
            <c:numRef>
              <c:f>Sheet1!$D$9:$D$2972</c:f>
              <c:numCache>
                <c:formatCode>General</c:formatCode>
                <c:ptCount val="2964"/>
                <c:pt idx="0">
                  <c:v>350.03</c:v>
                </c:pt>
                <c:pt idx="1">
                  <c:v>350.3</c:v>
                </c:pt>
                <c:pt idx="2">
                  <c:v>350.56</c:v>
                </c:pt>
                <c:pt idx="3">
                  <c:v>350.83</c:v>
                </c:pt>
                <c:pt idx="4">
                  <c:v>351.09</c:v>
                </c:pt>
                <c:pt idx="5">
                  <c:v>351.36</c:v>
                </c:pt>
                <c:pt idx="6">
                  <c:v>351.63</c:v>
                </c:pt>
                <c:pt idx="7">
                  <c:v>351.89</c:v>
                </c:pt>
                <c:pt idx="8">
                  <c:v>352.16</c:v>
                </c:pt>
                <c:pt idx="9">
                  <c:v>352.42</c:v>
                </c:pt>
                <c:pt idx="10">
                  <c:v>352.69</c:v>
                </c:pt>
                <c:pt idx="11">
                  <c:v>352.95</c:v>
                </c:pt>
                <c:pt idx="12">
                  <c:v>353.22</c:v>
                </c:pt>
                <c:pt idx="13">
                  <c:v>353.49</c:v>
                </c:pt>
                <c:pt idx="14">
                  <c:v>353.75</c:v>
                </c:pt>
                <c:pt idx="15">
                  <c:v>354.02</c:v>
                </c:pt>
                <c:pt idx="16">
                  <c:v>354.28</c:v>
                </c:pt>
                <c:pt idx="17">
                  <c:v>354.55</c:v>
                </c:pt>
                <c:pt idx="18">
                  <c:v>354.81</c:v>
                </c:pt>
                <c:pt idx="19">
                  <c:v>355.08</c:v>
                </c:pt>
                <c:pt idx="20">
                  <c:v>355.35</c:v>
                </c:pt>
                <c:pt idx="21">
                  <c:v>355.61</c:v>
                </c:pt>
                <c:pt idx="22">
                  <c:v>355.88</c:v>
                </c:pt>
                <c:pt idx="23">
                  <c:v>356.14</c:v>
                </c:pt>
                <c:pt idx="24">
                  <c:v>356.41</c:v>
                </c:pt>
                <c:pt idx="25">
                  <c:v>356.67</c:v>
                </c:pt>
                <c:pt idx="26">
                  <c:v>356.94</c:v>
                </c:pt>
                <c:pt idx="27">
                  <c:v>357.2</c:v>
                </c:pt>
                <c:pt idx="28">
                  <c:v>357.47</c:v>
                </c:pt>
                <c:pt idx="29">
                  <c:v>357.74</c:v>
                </c:pt>
                <c:pt idx="30">
                  <c:v>358</c:v>
                </c:pt>
                <c:pt idx="31">
                  <c:v>358.27</c:v>
                </c:pt>
                <c:pt idx="32">
                  <c:v>358.53</c:v>
                </c:pt>
                <c:pt idx="33">
                  <c:v>358.8</c:v>
                </c:pt>
                <c:pt idx="34">
                  <c:v>359.06</c:v>
                </c:pt>
                <c:pt idx="35">
                  <c:v>359.33</c:v>
                </c:pt>
                <c:pt idx="36">
                  <c:v>359.59</c:v>
                </c:pt>
                <c:pt idx="37">
                  <c:v>359.86</c:v>
                </c:pt>
                <c:pt idx="38">
                  <c:v>360.12</c:v>
                </c:pt>
                <c:pt idx="39">
                  <c:v>360.39</c:v>
                </c:pt>
                <c:pt idx="40">
                  <c:v>360.66</c:v>
                </c:pt>
                <c:pt idx="41">
                  <c:v>360.92</c:v>
                </c:pt>
                <c:pt idx="42">
                  <c:v>361.19</c:v>
                </c:pt>
                <c:pt idx="43">
                  <c:v>361.45</c:v>
                </c:pt>
                <c:pt idx="44">
                  <c:v>361.72</c:v>
                </c:pt>
                <c:pt idx="45">
                  <c:v>361.98</c:v>
                </c:pt>
                <c:pt idx="46">
                  <c:v>362.25</c:v>
                </c:pt>
                <c:pt idx="47">
                  <c:v>362.51</c:v>
                </c:pt>
                <c:pt idx="48">
                  <c:v>362.78</c:v>
                </c:pt>
                <c:pt idx="49">
                  <c:v>363.04</c:v>
                </c:pt>
                <c:pt idx="50">
                  <c:v>363.31</c:v>
                </c:pt>
                <c:pt idx="51">
                  <c:v>363.58</c:v>
                </c:pt>
                <c:pt idx="52">
                  <c:v>363.84</c:v>
                </c:pt>
                <c:pt idx="53">
                  <c:v>364.11</c:v>
                </c:pt>
                <c:pt idx="54">
                  <c:v>364.37</c:v>
                </c:pt>
                <c:pt idx="55">
                  <c:v>364.64</c:v>
                </c:pt>
                <c:pt idx="56">
                  <c:v>364.9</c:v>
                </c:pt>
                <c:pt idx="57">
                  <c:v>365.17</c:v>
                </c:pt>
                <c:pt idx="58">
                  <c:v>365.43</c:v>
                </c:pt>
                <c:pt idx="59">
                  <c:v>365.7</c:v>
                </c:pt>
                <c:pt idx="60">
                  <c:v>365.96</c:v>
                </c:pt>
                <c:pt idx="61">
                  <c:v>366.23</c:v>
                </c:pt>
                <c:pt idx="62">
                  <c:v>366.49</c:v>
                </c:pt>
                <c:pt idx="63">
                  <c:v>366.76</c:v>
                </c:pt>
                <c:pt idx="64">
                  <c:v>367.02</c:v>
                </c:pt>
                <c:pt idx="65">
                  <c:v>367.29</c:v>
                </c:pt>
                <c:pt idx="66">
                  <c:v>367.56</c:v>
                </c:pt>
                <c:pt idx="67">
                  <c:v>367.82</c:v>
                </c:pt>
                <c:pt idx="68">
                  <c:v>368.09</c:v>
                </c:pt>
                <c:pt idx="69">
                  <c:v>368.35</c:v>
                </c:pt>
                <c:pt idx="70">
                  <c:v>368.62</c:v>
                </c:pt>
                <c:pt idx="71">
                  <c:v>368.88</c:v>
                </c:pt>
                <c:pt idx="72">
                  <c:v>369.15</c:v>
                </c:pt>
                <c:pt idx="73">
                  <c:v>369.41</c:v>
                </c:pt>
                <c:pt idx="74">
                  <c:v>369.68</c:v>
                </c:pt>
                <c:pt idx="75">
                  <c:v>369.94</c:v>
                </c:pt>
                <c:pt idx="76">
                  <c:v>370.21</c:v>
                </c:pt>
                <c:pt idx="77">
                  <c:v>370.47</c:v>
                </c:pt>
                <c:pt idx="78">
                  <c:v>370.74</c:v>
                </c:pt>
                <c:pt idx="79">
                  <c:v>371</c:v>
                </c:pt>
                <c:pt idx="80">
                  <c:v>371.27</c:v>
                </c:pt>
                <c:pt idx="81">
                  <c:v>371.53</c:v>
                </c:pt>
                <c:pt idx="82">
                  <c:v>371.8</c:v>
                </c:pt>
                <c:pt idx="83">
                  <c:v>372.06</c:v>
                </c:pt>
                <c:pt idx="84">
                  <c:v>372.33</c:v>
                </c:pt>
                <c:pt idx="85">
                  <c:v>372.59</c:v>
                </c:pt>
                <c:pt idx="86">
                  <c:v>372.86</c:v>
                </c:pt>
                <c:pt idx="87">
                  <c:v>373.12</c:v>
                </c:pt>
                <c:pt idx="88">
                  <c:v>373.39</c:v>
                </c:pt>
                <c:pt idx="89">
                  <c:v>373.65</c:v>
                </c:pt>
                <c:pt idx="90">
                  <c:v>373.92</c:v>
                </c:pt>
                <c:pt idx="91">
                  <c:v>374.18</c:v>
                </c:pt>
                <c:pt idx="92">
                  <c:v>374.45</c:v>
                </c:pt>
                <c:pt idx="93">
                  <c:v>374.71</c:v>
                </c:pt>
                <c:pt idx="94">
                  <c:v>374.98</c:v>
                </c:pt>
                <c:pt idx="95">
                  <c:v>375.24</c:v>
                </c:pt>
                <c:pt idx="96">
                  <c:v>375.51</c:v>
                </c:pt>
                <c:pt idx="97">
                  <c:v>375.77</c:v>
                </c:pt>
                <c:pt idx="98">
                  <c:v>376.04</c:v>
                </c:pt>
                <c:pt idx="99">
                  <c:v>376.3</c:v>
                </c:pt>
                <c:pt idx="100">
                  <c:v>376.57</c:v>
                </c:pt>
                <c:pt idx="101">
                  <c:v>376.83</c:v>
                </c:pt>
                <c:pt idx="102">
                  <c:v>377.1</c:v>
                </c:pt>
                <c:pt idx="103">
                  <c:v>377.36</c:v>
                </c:pt>
                <c:pt idx="104">
                  <c:v>377.63</c:v>
                </c:pt>
                <c:pt idx="105">
                  <c:v>377.89</c:v>
                </c:pt>
                <c:pt idx="106">
                  <c:v>378.16</c:v>
                </c:pt>
                <c:pt idx="107">
                  <c:v>378.42</c:v>
                </c:pt>
                <c:pt idx="108">
                  <c:v>378.69</c:v>
                </c:pt>
                <c:pt idx="109">
                  <c:v>378.95</c:v>
                </c:pt>
                <c:pt idx="110">
                  <c:v>379.22</c:v>
                </c:pt>
                <c:pt idx="111">
                  <c:v>379.48</c:v>
                </c:pt>
                <c:pt idx="112">
                  <c:v>379.75</c:v>
                </c:pt>
                <c:pt idx="113">
                  <c:v>380.01</c:v>
                </c:pt>
                <c:pt idx="114">
                  <c:v>380.28</c:v>
                </c:pt>
                <c:pt idx="115">
                  <c:v>380.54</c:v>
                </c:pt>
                <c:pt idx="116">
                  <c:v>380.81</c:v>
                </c:pt>
                <c:pt idx="117">
                  <c:v>381.07</c:v>
                </c:pt>
                <c:pt idx="118">
                  <c:v>381.34</c:v>
                </c:pt>
                <c:pt idx="119">
                  <c:v>381.6</c:v>
                </c:pt>
                <c:pt idx="120">
                  <c:v>381.87</c:v>
                </c:pt>
                <c:pt idx="121">
                  <c:v>382.13</c:v>
                </c:pt>
                <c:pt idx="122">
                  <c:v>382.4</c:v>
                </c:pt>
                <c:pt idx="123">
                  <c:v>382.66</c:v>
                </c:pt>
                <c:pt idx="124">
                  <c:v>382.93</c:v>
                </c:pt>
                <c:pt idx="125">
                  <c:v>383.19</c:v>
                </c:pt>
                <c:pt idx="126">
                  <c:v>383.46</c:v>
                </c:pt>
                <c:pt idx="127">
                  <c:v>383.72</c:v>
                </c:pt>
                <c:pt idx="128">
                  <c:v>383.99</c:v>
                </c:pt>
                <c:pt idx="129">
                  <c:v>384.25</c:v>
                </c:pt>
                <c:pt idx="130">
                  <c:v>384.52</c:v>
                </c:pt>
                <c:pt idx="131">
                  <c:v>384.78</c:v>
                </c:pt>
                <c:pt idx="132">
                  <c:v>385.05</c:v>
                </c:pt>
                <c:pt idx="133">
                  <c:v>385.31</c:v>
                </c:pt>
                <c:pt idx="134">
                  <c:v>385.57</c:v>
                </c:pt>
                <c:pt idx="135">
                  <c:v>385.84</c:v>
                </c:pt>
                <c:pt idx="136">
                  <c:v>386.1</c:v>
                </c:pt>
                <c:pt idx="137">
                  <c:v>386.37</c:v>
                </c:pt>
                <c:pt idx="138">
                  <c:v>386.63</c:v>
                </c:pt>
                <c:pt idx="139">
                  <c:v>386.9</c:v>
                </c:pt>
                <c:pt idx="140">
                  <c:v>387.16</c:v>
                </c:pt>
                <c:pt idx="141">
                  <c:v>387.43</c:v>
                </c:pt>
                <c:pt idx="142">
                  <c:v>387.69</c:v>
                </c:pt>
                <c:pt idx="143">
                  <c:v>387.96</c:v>
                </c:pt>
                <c:pt idx="144">
                  <c:v>388.22</c:v>
                </c:pt>
                <c:pt idx="145">
                  <c:v>388.49</c:v>
                </c:pt>
                <c:pt idx="146">
                  <c:v>388.75</c:v>
                </c:pt>
                <c:pt idx="147">
                  <c:v>389.02</c:v>
                </c:pt>
                <c:pt idx="148">
                  <c:v>389.28</c:v>
                </c:pt>
                <c:pt idx="149">
                  <c:v>389.54</c:v>
                </c:pt>
                <c:pt idx="150">
                  <c:v>389.81</c:v>
                </c:pt>
                <c:pt idx="151">
                  <c:v>390.07</c:v>
                </c:pt>
                <c:pt idx="152">
                  <c:v>390.34</c:v>
                </c:pt>
                <c:pt idx="153">
                  <c:v>390.6</c:v>
                </c:pt>
                <c:pt idx="154">
                  <c:v>390.87</c:v>
                </c:pt>
                <c:pt idx="155">
                  <c:v>391.13</c:v>
                </c:pt>
                <c:pt idx="156">
                  <c:v>391.4</c:v>
                </c:pt>
                <c:pt idx="157">
                  <c:v>391.66</c:v>
                </c:pt>
                <c:pt idx="158">
                  <c:v>391.93</c:v>
                </c:pt>
                <c:pt idx="159">
                  <c:v>392.19</c:v>
                </c:pt>
                <c:pt idx="160">
                  <c:v>392.45</c:v>
                </c:pt>
                <c:pt idx="161">
                  <c:v>392.72</c:v>
                </c:pt>
                <c:pt idx="162">
                  <c:v>392.98</c:v>
                </c:pt>
                <c:pt idx="163">
                  <c:v>393.25</c:v>
                </c:pt>
                <c:pt idx="164">
                  <c:v>393.51</c:v>
                </c:pt>
                <c:pt idx="165">
                  <c:v>393.78</c:v>
                </c:pt>
                <c:pt idx="166">
                  <c:v>394.04</c:v>
                </c:pt>
                <c:pt idx="167">
                  <c:v>394.31</c:v>
                </c:pt>
                <c:pt idx="168">
                  <c:v>394.57</c:v>
                </c:pt>
                <c:pt idx="169">
                  <c:v>394.84</c:v>
                </c:pt>
                <c:pt idx="170">
                  <c:v>395.1</c:v>
                </c:pt>
                <c:pt idx="171">
                  <c:v>395.36</c:v>
                </c:pt>
                <c:pt idx="172">
                  <c:v>395.63</c:v>
                </c:pt>
                <c:pt idx="173">
                  <c:v>395.89</c:v>
                </c:pt>
                <c:pt idx="174">
                  <c:v>396.16</c:v>
                </c:pt>
                <c:pt idx="175">
                  <c:v>396.42</c:v>
                </c:pt>
                <c:pt idx="176">
                  <c:v>396.69</c:v>
                </c:pt>
                <c:pt idx="177">
                  <c:v>396.95</c:v>
                </c:pt>
                <c:pt idx="178">
                  <c:v>397.21</c:v>
                </c:pt>
                <c:pt idx="179">
                  <c:v>397.48</c:v>
                </c:pt>
                <c:pt idx="180">
                  <c:v>397.74</c:v>
                </c:pt>
                <c:pt idx="181">
                  <c:v>398.01</c:v>
                </c:pt>
                <c:pt idx="182">
                  <c:v>398.27</c:v>
                </c:pt>
                <c:pt idx="183">
                  <c:v>398.54</c:v>
                </c:pt>
                <c:pt idx="184">
                  <c:v>398.8</c:v>
                </c:pt>
                <c:pt idx="185">
                  <c:v>399.07</c:v>
                </c:pt>
                <c:pt idx="186">
                  <c:v>399.33</c:v>
                </c:pt>
                <c:pt idx="187">
                  <c:v>399.59</c:v>
                </c:pt>
                <c:pt idx="188">
                  <c:v>399.86</c:v>
                </c:pt>
                <c:pt idx="189">
                  <c:v>400.12</c:v>
                </c:pt>
                <c:pt idx="190">
                  <c:v>400.39</c:v>
                </c:pt>
                <c:pt idx="191">
                  <c:v>400.65</c:v>
                </c:pt>
                <c:pt idx="192">
                  <c:v>400.92</c:v>
                </c:pt>
                <c:pt idx="193">
                  <c:v>401.18</c:v>
                </c:pt>
                <c:pt idx="194">
                  <c:v>401.44</c:v>
                </c:pt>
                <c:pt idx="195">
                  <c:v>401.71</c:v>
                </c:pt>
                <c:pt idx="196">
                  <c:v>401.97</c:v>
                </c:pt>
                <c:pt idx="197">
                  <c:v>402.24</c:v>
                </c:pt>
                <c:pt idx="198">
                  <c:v>402.5</c:v>
                </c:pt>
                <c:pt idx="199">
                  <c:v>402.76</c:v>
                </c:pt>
                <c:pt idx="200">
                  <c:v>403.03</c:v>
                </c:pt>
                <c:pt idx="201">
                  <c:v>403.29</c:v>
                </c:pt>
                <c:pt idx="202">
                  <c:v>403.56</c:v>
                </c:pt>
                <c:pt idx="203">
                  <c:v>403.82</c:v>
                </c:pt>
                <c:pt idx="204">
                  <c:v>404.09</c:v>
                </c:pt>
                <c:pt idx="205">
                  <c:v>404.35</c:v>
                </c:pt>
                <c:pt idx="206">
                  <c:v>404.61</c:v>
                </c:pt>
                <c:pt idx="207">
                  <c:v>404.88</c:v>
                </c:pt>
                <c:pt idx="208">
                  <c:v>405.14</c:v>
                </c:pt>
                <c:pt idx="209">
                  <c:v>405.41</c:v>
                </c:pt>
                <c:pt idx="210">
                  <c:v>405.67</c:v>
                </c:pt>
                <c:pt idx="211">
                  <c:v>405.93</c:v>
                </c:pt>
                <c:pt idx="212">
                  <c:v>406.2</c:v>
                </c:pt>
                <c:pt idx="213">
                  <c:v>406.46</c:v>
                </c:pt>
                <c:pt idx="214">
                  <c:v>406.73</c:v>
                </c:pt>
                <c:pt idx="215">
                  <c:v>406.99</c:v>
                </c:pt>
                <c:pt idx="216">
                  <c:v>407.26</c:v>
                </c:pt>
                <c:pt idx="217">
                  <c:v>407.52</c:v>
                </c:pt>
                <c:pt idx="218">
                  <c:v>407.78</c:v>
                </c:pt>
                <c:pt idx="219">
                  <c:v>408.05</c:v>
                </c:pt>
                <c:pt idx="220">
                  <c:v>408.31</c:v>
                </c:pt>
                <c:pt idx="221">
                  <c:v>408.58</c:v>
                </c:pt>
                <c:pt idx="222">
                  <c:v>408.84</c:v>
                </c:pt>
                <c:pt idx="223">
                  <c:v>409.1</c:v>
                </c:pt>
                <c:pt idx="224">
                  <c:v>409.37</c:v>
                </c:pt>
                <c:pt idx="225">
                  <c:v>409.63</c:v>
                </c:pt>
                <c:pt idx="226">
                  <c:v>409.9</c:v>
                </c:pt>
                <c:pt idx="227">
                  <c:v>410.16</c:v>
                </c:pt>
                <c:pt idx="228">
                  <c:v>410.42</c:v>
                </c:pt>
                <c:pt idx="229">
                  <c:v>410.69</c:v>
                </c:pt>
                <c:pt idx="230">
                  <c:v>410.95</c:v>
                </c:pt>
                <c:pt idx="231">
                  <c:v>411.22</c:v>
                </c:pt>
                <c:pt idx="232">
                  <c:v>411.48</c:v>
                </c:pt>
                <c:pt idx="233">
                  <c:v>411.74</c:v>
                </c:pt>
                <c:pt idx="234">
                  <c:v>412.01</c:v>
                </c:pt>
                <c:pt idx="235">
                  <c:v>412.27</c:v>
                </c:pt>
                <c:pt idx="236">
                  <c:v>412.54</c:v>
                </c:pt>
                <c:pt idx="237">
                  <c:v>412.8</c:v>
                </c:pt>
                <c:pt idx="238">
                  <c:v>413.06</c:v>
                </c:pt>
                <c:pt idx="239">
                  <c:v>413.33</c:v>
                </c:pt>
                <c:pt idx="240">
                  <c:v>413.59</c:v>
                </c:pt>
                <c:pt idx="241">
                  <c:v>413.85</c:v>
                </c:pt>
                <c:pt idx="242">
                  <c:v>414.12</c:v>
                </c:pt>
                <c:pt idx="243">
                  <c:v>414.38</c:v>
                </c:pt>
                <c:pt idx="244">
                  <c:v>414.65</c:v>
                </c:pt>
                <c:pt idx="245">
                  <c:v>414.91</c:v>
                </c:pt>
                <c:pt idx="246">
                  <c:v>415.17</c:v>
                </c:pt>
                <c:pt idx="247">
                  <c:v>415.44</c:v>
                </c:pt>
                <c:pt idx="248">
                  <c:v>415.7</c:v>
                </c:pt>
                <c:pt idx="249">
                  <c:v>415.97</c:v>
                </c:pt>
                <c:pt idx="250">
                  <c:v>416.23</c:v>
                </c:pt>
                <c:pt idx="251">
                  <c:v>416.49</c:v>
                </c:pt>
                <c:pt idx="252">
                  <c:v>416.76</c:v>
                </c:pt>
                <c:pt idx="253">
                  <c:v>417.02</c:v>
                </c:pt>
                <c:pt idx="254">
                  <c:v>417.28</c:v>
                </c:pt>
                <c:pt idx="255">
                  <c:v>417.55</c:v>
                </c:pt>
                <c:pt idx="256">
                  <c:v>417.81</c:v>
                </c:pt>
                <c:pt idx="257">
                  <c:v>418.08</c:v>
                </c:pt>
                <c:pt idx="258">
                  <c:v>418.34</c:v>
                </c:pt>
                <c:pt idx="259">
                  <c:v>418.6</c:v>
                </c:pt>
                <c:pt idx="260">
                  <c:v>418.87</c:v>
                </c:pt>
                <c:pt idx="261">
                  <c:v>419.13</c:v>
                </c:pt>
                <c:pt idx="262">
                  <c:v>419.39</c:v>
                </c:pt>
                <c:pt idx="263">
                  <c:v>419.66</c:v>
                </c:pt>
                <c:pt idx="264">
                  <c:v>419.92</c:v>
                </c:pt>
                <c:pt idx="265">
                  <c:v>420.19</c:v>
                </c:pt>
                <c:pt idx="266">
                  <c:v>420.45</c:v>
                </c:pt>
                <c:pt idx="267">
                  <c:v>420.71</c:v>
                </c:pt>
                <c:pt idx="268">
                  <c:v>420.98</c:v>
                </c:pt>
                <c:pt idx="269">
                  <c:v>421.24</c:v>
                </c:pt>
                <c:pt idx="270">
                  <c:v>421.5</c:v>
                </c:pt>
                <c:pt idx="271">
                  <c:v>421.77</c:v>
                </c:pt>
                <c:pt idx="272">
                  <c:v>422.03</c:v>
                </c:pt>
                <c:pt idx="273">
                  <c:v>422.29</c:v>
                </c:pt>
                <c:pt idx="274">
                  <c:v>422.56</c:v>
                </c:pt>
                <c:pt idx="275">
                  <c:v>422.82</c:v>
                </c:pt>
                <c:pt idx="276">
                  <c:v>423.09</c:v>
                </c:pt>
                <c:pt idx="277">
                  <c:v>423.35</c:v>
                </c:pt>
                <c:pt idx="278">
                  <c:v>423.61</c:v>
                </c:pt>
                <c:pt idx="279">
                  <c:v>423.88</c:v>
                </c:pt>
                <c:pt idx="280">
                  <c:v>424.14</c:v>
                </c:pt>
                <c:pt idx="281">
                  <c:v>424.4</c:v>
                </c:pt>
                <c:pt idx="282">
                  <c:v>424.67</c:v>
                </c:pt>
                <c:pt idx="283">
                  <c:v>424.93</c:v>
                </c:pt>
                <c:pt idx="284">
                  <c:v>425.19</c:v>
                </c:pt>
                <c:pt idx="285">
                  <c:v>425.46</c:v>
                </c:pt>
                <c:pt idx="286">
                  <c:v>425.72</c:v>
                </c:pt>
                <c:pt idx="287">
                  <c:v>425.98</c:v>
                </c:pt>
                <c:pt idx="288">
                  <c:v>426.25</c:v>
                </c:pt>
                <c:pt idx="289">
                  <c:v>426.51</c:v>
                </c:pt>
                <c:pt idx="290">
                  <c:v>426.78</c:v>
                </c:pt>
                <c:pt idx="291">
                  <c:v>427.04</c:v>
                </c:pt>
                <c:pt idx="292">
                  <c:v>427.3</c:v>
                </c:pt>
                <c:pt idx="293">
                  <c:v>427.57</c:v>
                </c:pt>
                <c:pt idx="294">
                  <c:v>427.83</c:v>
                </c:pt>
                <c:pt idx="295">
                  <c:v>428.09</c:v>
                </c:pt>
                <c:pt idx="296">
                  <c:v>428.36</c:v>
                </c:pt>
                <c:pt idx="297">
                  <c:v>428.62</c:v>
                </c:pt>
                <c:pt idx="298">
                  <c:v>428.88</c:v>
                </c:pt>
                <c:pt idx="299">
                  <c:v>429.15</c:v>
                </c:pt>
                <c:pt idx="300">
                  <c:v>429.41</c:v>
                </c:pt>
                <c:pt idx="301">
                  <c:v>429.67</c:v>
                </c:pt>
                <c:pt idx="302">
                  <c:v>429.94</c:v>
                </c:pt>
                <c:pt idx="303">
                  <c:v>430.2</c:v>
                </c:pt>
                <c:pt idx="304">
                  <c:v>430.46</c:v>
                </c:pt>
                <c:pt idx="305">
                  <c:v>430.73</c:v>
                </c:pt>
                <c:pt idx="306">
                  <c:v>430.99</c:v>
                </c:pt>
                <c:pt idx="307">
                  <c:v>431.25</c:v>
                </c:pt>
                <c:pt idx="308">
                  <c:v>431.52</c:v>
                </c:pt>
                <c:pt idx="309">
                  <c:v>431.78</c:v>
                </c:pt>
                <c:pt idx="310">
                  <c:v>432.04</c:v>
                </c:pt>
                <c:pt idx="311">
                  <c:v>432.31</c:v>
                </c:pt>
                <c:pt idx="312">
                  <c:v>432.57</c:v>
                </c:pt>
                <c:pt idx="313">
                  <c:v>432.83</c:v>
                </c:pt>
                <c:pt idx="314">
                  <c:v>433.1</c:v>
                </c:pt>
                <c:pt idx="315">
                  <c:v>433.36</c:v>
                </c:pt>
                <c:pt idx="316">
                  <c:v>433.62</c:v>
                </c:pt>
                <c:pt idx="317">
                  <c:v>433.89</c:v>
                </c:pt>
                <c:pt idx="318">
                  <c:v>434.15</c:v>
                </c:pt>
                <c:pt idx="319">
                  <c:v>434.41</c:v>
                </c:pt>
                <c:pt idx="320">
                  <c:v>434.68</c:v>
                </c:pt>
                <c:pt idx="321">
                  <c:v>434.94</c:v>
                </c:pt>
                <c:pt idx="322">
                  <c:v>435.2</c:v>
                </c:pt>
                <c:pt idx="323">
                  <c:v>435.47</c:v>
                </c:pt>
                <c:pt idx="324">
                  <c:v>435.73</c:v>
                </c:pt>
                <c:pt idx="325">
                  <c:v>435.99</c:v>
                </c:pt>
                <c:pt idx="326">
                  <c:v>436.26</c:v>
                </c:pt>
                <c:pt idx="327">
                  <c:v>436.52</c:v>
                </c:pt>
                <c:pt idx="328">
                  <c:v>436.78</c:v>
                </c:pt>
                <c:pt idx="329">
                  <c:v>437.05</c:v>
                </c:pt>
                <c:pt idx="330">
                  <c:v>437.31</c:v>
                </c:pt>
                <c:pt idx="331">
                  <c:v>437.57</c:v>
                </c:pt>
                <c:pt idx="332">
                  <c:v>437.83</c:v>
                </c:pt>
                <c:pt idx="333">
                  <c:v>438.1</c:v>
                </c:pt>
                <c:pt idx="334">
                  <c:v>438.36</c:v>
                </c:pt>
                <c:pt idx="335">
                  <c:v>438.62</c:v>
                </c:pt>
                <c:pt idx="336">
                  <c:v>438.89</c:v>
                </c:pt>
                <c:pt idx="337">
                  <c:v>439.15</c:v>
                </c:pt>
                <c:pt idx="338">
                  <c:v>439.41</c:v>
                </c:pt>
                <c:pt idx="339">
                  <c:v>439.68</c:v>
                </c:pt>
                <c:pt idx="340">
                  <c:v>439.94</c:v>
                </c:pt>
                <c:pt idx="341">
                  <c:v>440.2</c:v>
                </c:pt>
                <c:pt idx="342">
                  <c:v>440.47</c:v>
                </c:pt>
                <c:pt idx="343">
                  <c:v>440.73</c:v>
                </c:pt>
                <c:pt idx="344">
                  <c:v>440.99</c:v>
                </c:pt>
                <c:pt idx="345">
                  <c:v>441.25</c:v>
                </c:pt>
                <c:pt idx="346">
                  <c:v>441.52</c:v>
                </c:pt>
                <c:pt idx="347">
                  <c:v>441.78</c:v>
                </c:pt>
                <c:pt idx="348">
                  <c:v>442.04</c:v>
                </c:pt>
                <c:pt idx="349">
                  <c:v>442.31</c:v>
                </c:pt>
                <c:pt idx="350">
                  <c:v>442.57</c:v>
                </c:pt>
                <c:pt idx="351">
                  <c:v>442.83</c:v>
                </c:pt>
                <c:pt idx="352">
                  <c:v>443.1</c:v>
                </c:pt>
                <c:pt idx="353">
                  <c:v>443.36</c:v>
                </c:pt>
                <c:pt idx="354">
                  <c:v>443.62</c:v>
                </c:pt>
                <c:pt idx="355">
                  <c:v>443.89</c:v>
                </c:pt>
                <c:pt idx="356">
                  <c:v>444.15</c:v>
                </c:pt>
                <c:pt idx="357">
                  <c:v>444.41</c:v>
                </c:pt>
                <c:pt idx="358">
                  <c:v>444.67</c:v>
                </c:pt>
                <c:pt idx="359">
                  <c:v>444.94</c:v>
                </c:pt>
                <c:pt idx="360">
                  <c:v>445.2</c:v>
                </c:pt>
                <c:pt idx="361">
                  <c:v>445.46</c:v>
                </c:pt>
                <c:pt idx="362">
                  <c:v>445.73</c:v>
                </c:pt>
                <c:pt idx="363">
                  <c:v>445.99</c:v>
                </c:pt>
                <c:pt idx="364">
                  <c:v>446.25</c:v>
                </c:pt>
                <c:pt idx="365">
                  <c:v>446.51</c:v>
                </c:pt>
                <c:pt idx="366">
                  <c:v>446.78</c:v>
                </c:pt>
                <c:pt idx="367">
                  <c:v>447.04</c:v>
                </c:pt>
                <c:pt idx="368">
                  <c:v>447.3</c:v>
                </c:pt>
                <c:pt idx="369">
                  <c:v>447.57</c:v>
                </c:pt>
                <c:pt idx="370">
                  <c:v>447.83</c:v>
                </c:pt>
                <c:pt idx="371">
                  <c:v>448.09</c:v>
                </c:pt>
                <c:pt idx="372">
                  <c:v>448.35</c:v>
                </c:pt>
                <c:pt idx="373">
                  <c:v>448.62</c:v>
                </c:pt>
                <c:pt idx="374">
                  <c:v>448.88</c:v>
                </c:pt>
                <c:pt idx="375">
                  <c:v>449.14</c:v>
                </c:pt>
                <c:pt idx="376">
                  <c:v>449.41</c:v>
                </c:pt>
                <c:pt idx="377">
                  <c:v>449.67</c:v>
                </c:pt>
                <c:pt idx="378">
                  <c:v>449.93</c:v>
                </c:pt>
                <c:pt idx="379">
                  <c:v>450.19</c:v>
                </c:pt>
                <c:pt idx="380">
                  <c:v>450.46</c:v>
                </c:pt>
                <c:pt idx="381">
                  <c:v>450.72</c:v>
                </c:pt>
                <c:pt idx="382">
                  <c:v>450.98</c:v>
                </c:pt>
                <c:pt idx="383">
                  <c:v>451.24</c:v>
                </c:pt>
                <c:pt idx="384">
                  <c:v>451.51</c:v>
                </c:pt>
                <c:pt idx="385">
                  <c:v>451.77</c:v>
                </c:pt>
                <c:pt idx="386">
                  <c:v>452.03</c:v>
                </c:pt>
                <c:pt idx="387">
                  <c:v>452.3</c:v>
                </c:pt>
                <c:pt idx="388">
                  <c:v>452.56</c:v>
                </c:pt>
                <c:pt idx="389">
                  <c:v>452.82</c:v>
                </c:pt>
                <c:pt idx="390">
                  <c:v>453.08</c:v>
                </c:pt>
                <c:pt idx="391">
                  <c:v>453.35</c:v>
                </c:pt>
                <c:pt idx="392">
                  <c:v>453.61</c:v>
                </c:pt>
                <c:pt idx="393">
                  <c:v>453.87</c:v>
                </c:pt>
                <c:pt idx="394">
                  <c:v>454.13</c:v>
                </c:pt>
                <c:pt idx="395">
                  <c:v>454.4</c:v>
                </c:pt>
                <c:pt idx="396">
                  <c:v>454.66</c:v>
                </c:pt>
                <c:pt idx="397">
                  <c:v>454.92</c:v>
                </c:pt>
                <c:pt idx="398">
                  <c:v>455.19</c:v>
                </c:pt>
                <c:pt idx="399">
                  <c:v>455.45</c:v>
                </c:pt>
                <c:pt idx="400">
                  <c:v>455.71</c:v>
                </c:pt>
                <c:pt idx="401">
                  <c:v>455.97</c:v>
                </c:pt>
                <c:pt idx="402">
                  <c:v>456.24</c:v>
                </c:pt>
                <c:pt idx="403">
                  <c:v>456.5</c:v>
                </c:pt>
                <c:pt idx="404">
                  <c:v>456.76</c:v>
                </c:pt>
                <c:pt idx="405">
                  <c:v>457.02</c:v>
                </c:pt>
                <c:pt idx="406">
                  <c:v>457.29</c:v>
                </c:pt>
                <c:pt idx="407">
                  <c:v>457.55</c:v>
                </c:pt>
                <c:pt idx="408">
                  <c:v>457.81</c:v>
                </c:pt>
                <c:pt idx="409">
                  <c:v>458.07</c:v>
                </c:pt>
                <c:pt idx="410">
                  <c:v>458.34</c:v>
                </c:pt>
                <c:pt idx="411">
                  <c:v>458.6</c:v>
                </c:pt>
                <c:pt idx="412">
                  <c:v>458.86</c:v>
                </c:pt>
                <c:pt idx="413">
                  <c:v>459.12</c:v>
                </c:pt>
                <c:pt idx="414">
                  <c:v>459.39</c:v>
                </c:pt>
                <c:pt idx="415">
                  <c:v>459.65</c:v>
                </c:pt>
                <c:pt idx="416">
                  <c:v>459.91</c:v>
                </c:pt>
                <c:pt idx="417">
                  <c:v>460.17</c:v>
                </c:pt>
                <c:pt idx="418">
                  <c:v>460.44</c:v>
                </c:pt>
                <c:pt idx="419">
                  <c:v>460.7</c:v>
                </c:pt>
                <c:pt idx="420">
                  <c:v>460.96</c:v>
                </c:pt>
                <c:pt idx="421">
                  <c:v>461.22</c:v>
                </c:pt>
                <c:pt idx="422">
                  <c:v>461.49</c:v>
                </c:pt>
                <c:pt idx="423">
                  <c:v>461.75</c:v>
                </c:pt>
                <c:pt idx="424">
                  <c:v>462.01</c:v>
                </c:pt>
                <c:pt idx="425">
                  <c:v>462.27</c:v>
                </c:pt>
                <c:pt idx="426">
                  <c:v>462.54</c:v>
                </c:pt>
                <c:pt idx="427">
                  <c:v>462.8</c:v>
                </c:pt>
                <c:pt idx="428">
                  <c:v>463.06</c:v>
                </c:pt>
                <c:pt idx="429">
                  <c:v>463.32</c:v>
                </c:pt>
                <c:pt idx="430">
                  <c:v>463.58</c:v>
                </c:pt>
                <c:pt idx="431">
                  <c:v>463.85</c:v>
                </c:pt>
                <c:pt idx="432">
                  <c:v>464.11</c:v>
                </c:pt>
                <c:pt idx="433">
                  <c:v>464.37</c:v>
                </c:pt>
                <c:pt idx="434">
                  <c:v>464.63</c:v>
                </c:pt>
                <c:pt idx="435">
                  <c:v>464.9</c:v>
                </c:pt>
                <c:pt idx="436">
                  <c:v>465.16</c:v>
                </c:pt>
                <c:pt idx="437">
                  <c:v>465.42</c:v>
                </c:pt>
                <c:pt idx="438">
                  <c:v>465.68</c:v>
                </c:pt>
                <c:pt idx="439">
                  <c:v>465.95</c:v>
                </c:pt>
                <c:pt idx="440">
                  <c:v>466.21</c:v>
                </c:pt>
                <c:pt idx="441">
                  <c:v>466.47</c:v>
                </c:pt>
                <c:pt idx="442">
                  <c:v>466.73</c:v>
                </c:pt>
                <c:pt idx="443">
                  <c:v>466.99</c:v>
                </c:pt>
                <c:pt idx="444">
                  <c:v>467.26</c:v>
                </c:pt>
                <c:pt idx="445">
                  <c:v>467.52</c:v>
                </c:pt>
                <c:pt idx="446">
                  <c:v>467.78</c:v>
                </c:pt>
                <c:pt idx="447">
                  <c:v>468.04</c:v>
                </c:pt>
                <c:pt idx="448">
                  <c:v>468.31</c:v>
                </c:pt>
                <c:pt idx="449">
                  <c:v>468.57</c:v>
                </c:pt>
                <c:pt idx="450">
                  <c:v>468.83</c:v>
                </c:pt>
                <c:pt idx="451">
                  <c:v>469.09</c:v>
                </c:pt>
                <c:pt idx="452">
                  <c:v>469.35</c:v>
                </c:pt>
                <c:pt idx="453">
                  <c:v>469.62</c:v>
                </c:pt>
                <c:pt idx="454">
                  <c:v>469.88</c:v>
                </c:pt>
                <c:pt idx="455">
                  <c:v>470.14</c:v>
                </c:pt>
                <c:pt idx="456">
                  <c:v>470.4</c:v>
                </c:pt>
                <c:pt idx="457">
                  <c:v>470.67</c:v>
                </c:pt>
                <c:pt idx="458">
                  <c:v>470.93</c:v>
                </c:pt>
                <c:pt idx="459">
                  <c:v>471.19</c:v>
                </c:pt>
                <c:pt idx="460">
                  <c:v>471.45</c:v>
                </c:pt>
                <c:pt idx="461">
                  <c:v>471.71</c:v>
                </c:pt>
                <c:pt idx="462">
                  <c:v>471.98</c:v>
                </c:pt>
                <c:pt idx="463">
                  <c:v>472.24</c:v>
                </c:pt>
                <c:pt idx="464">
                  <c:v>472.5</c:v>
                </c:pt>
                <c:pt idx="465">
                  <c:v>472.76</c:v>
                </c:pt>
                <c:pt idx="466">
                  <c:v>473.02</c:v>
                </c:pt>
                <c:pt idx="467">
                  <c:v>473.29</c:v>
                </c:pt>
                <c:pt idx="468">
                  <c:v>473.55</c:v>
                </c:pt>
                <c:pt idx="469">
                  <c:v>473.81</c:v>
                </c:pt>
                <c:pt idx="470">
                  <c:v>474.07</c:v>
                </c:pt>
                <c:pt idx="471">
                  <c:v>474.33</c:v>
                </c:pt>
                <c:pt idx="472">
                  <c:v>474.6</c:v>
                </c:pt>
                <c:pt idx="473">
                  <c:v>474.86</c:v>
                </c:pt>
                <c:pt idx="474">
                  <c:v>475.12</c:v>
                </c:pt>
                <c:pt idx="475">
                  <c:v>475.38</c:v>
                </c:pt>
                <c:pt idx="476">
                  <c:v>475.64</c:v>
                </c:pt>
                <c:pt idx="477">
                  <c:v>475.91</c:v>
                </c:pt>
                <c:pt idx="478">
                  <c:v>476.17</c:v>
                </c:pt>
                <c:pt idx="479">
                  <c:v>476.43</c:v>
                </c:pt>
                <c:pt idx="480">
                  <c:v>476.69</c:v>
                </c:pt>
                <c:pt idx="481">
                  <c:v>476.95</c:v>
                </c:pt>
                <c:pt idx="482">
                  <c:v>477.22</c:v>
                </c:pt>
                <c:pt idx="483">
                  <c:v>477.48</c:v>
                </c:pt>
                <c:pt idx="484">
                  <c:v>477.74</c:v>
                </c:pt>
                <c:pt idx="485">
                  <c:v>478</c:v>
                </c:pt>
                <c:pt idx="486">
                  <c:v>478.26</c:v>
                </c:pt>
                <c:pt idx="487">
                  <c:v>478.53</c:v>
                </c:pt>
                <c:pt idx="488">
                  <c:v>478.79</c:v>
                </c:pt>
                <c:pt idx="489">
                  <c:v>479.05</c:v>
                </c:pt>
                <c:pt idx="490">
                  <c:v>479.31</c:v>
                </c:pt>
                <c:pt idx="491">
                  <c:v>479.57</c:v>
                </c:pt>
                <c:pt idx="492">
                  <c:v>479.84</c:v>
                </c:pt>
                <c:pt idx="493">
                  <c:v>480.1</c:v>
                </c:pt>
                <c:pt idx="494">
                  <c:v>480.36</c:v>
                </c:pt>
                <c:pt idx="495">
                  <c:v>480.62</c:v>
                </c:pt>
                <c:pt idx="496">
                  <c:v>480.88</c:v>
                </c:pt>
                <c:pt idx="497">
                  <c:v>481.14</c:v>
                </c:pt>
                <c:pt idx="498">
                  <c:v>481.41</c:v>
                </c:pt>
                <c:pt idx="499">
                  <c:v>481.67</c:v>
                </c:pt>
                <c:pt idx="500">
                  <c:v>481.93</c:v>
                </c:pt>
                <c:pt idx="501">
                  <c:v>482.19</c:v>
                </c:pt>
                <c:pt idx="502">
                  <c:v>482.45</c:v>
                </c:pt>
                <c:pt idx="503">
                  <c:v>482.72</c:v>
                </c:pt>
                <c:pt idx="504">
                  <c:v>482.98</c:v>
                </c:pt>
                <c:pt idx="505">
                  <c:v>483.24</c:v>
                </c:pt>
                <c:pt idx="506">
                  <c:v>483.5</c:v>
                </c:pt>
                <c:pt idx="507">
                  <c:v>483.76</c:v>
                </c:pt>
                <c:pt idx="508">
                  <c:v>484.02</c:v>
                </c:pt>
                <c:pt idx="509">
                  <c:v>484.29</c:v>
                </c:pt>
                <c:pt idx="510">
                  <c:v>484.55</c:v>
                </c:pt>
                <c:pt idx="511">
                  <c:v>484.81</c:v>
                </c:pt>
                <c:pt idx="512">
                  <c:v>485.07</c:v>
                </c:pt>
                <c:pt idx="513">
                  <c:v>485.33</c:v>
                </c:pt>
                <c:pt idx="514">
                  <c:v>485.59</c:v>
                </c:pt>
                <c:pt idx="515">
                  <c:v>485.86</c:v>
                </c:pt>
                <c:pt idx="516">
                  <c:v>486.12</c:v>
                </c:pt>
                <c:pt idx="517">
                  <c:v>486.38</c:v>
                </c:pt>
                <c:pt idx="518">
                  <c:v>486.64</c:v>
                </c:pt>
                <c:pt idx="519">
                  <c:v>486.9</c:v>
                </c:pt>
                <c:pt idx="520">
                  <c:v>487.16</c:v>
                </c:pt>
                <c:pt idx="521">
                  <c:v>487.43</c:v>
                </c:pt>
                <c:pt idx="522">
                  <c:v>487.69</c:v>
                </c:pt>
                <c:pt idx="523">
                  <c:v>487.95</c:v>
                </c:pt>
                <c:pt idx="524">
                  <c:v>488.21</c:v>
                </c:pt>
                <c:pt idx="525">
                  <c:v>488.47</c:v>
                </c:pt>
                <c:pt idx="526">
                  <c:v>488.73</c:v>
                </c:pt>
                <c:pt idx="527">
                  <c:v>489</c:v>
                </c:pt>
                <c:pt idx="528">
                  <c:v>489.26</c:v>
                </c:pt>
                <c:pt idx="529">
                  <c:v>489.52</c:v>
                </c:pt>
                <c:pt idx="530">
                  <c:v>489.78</c:v>
                </c:pt>
                <c:pt idx="531">
                  <c:v>490.04</c:v>
                </c:pt>
                <c:pt idx="532">
                  <c:v>490.3</c:v>
                </c:pt>
                <c:pt idx="533">
                  <c:v>490.57</c:v>
                </c:pt>
                <c:pt idx="534">
                  <c:v>490.83</c:v>
                </c:pt>
                <c:pt idx="535">
                  <c:v>491.09</c:v>
                </c:pt>
                <c:pt idx="536">
                  <c:v>491.35</c:v>
                </c:pt>
                <c:pt idx="537">
                  <c:v>491.61</c:v>
                </c:pt>
                <c:pt idx="538">
                  <c:v>491.87</c:v>
                </c:pt>
                <c:pt idx="539">
                  <c:v>492.13</c:v>
                </c:pt>
                <c:pt idx="540">
                  <c:v>492.4</c:v>
                </c:pt>
                <c:pt idx="541">
                  <c:v>492.66</c:v>
                </c:pt>
                <c:pt idx="542">
                  <c:v>492.92</c:v>
                </c:pt>
                <c:pt idx="543">
                  <c:v>493.18</c:v>
                </c:pt>
                <c:pt idx="544">
                  <c:v>493.44</c:v>
                </c:pt>
                <c:pt idx="545">
                  <c:v>493.7</c:v>
                </c:pt>
                <c:pt idx="546">
                  <c:v>493.96</c:v>
                </c:pt>
                <c:pt idx="547">
                  <c:v>494.23</c:v>
                </c:pt>
                <c:pt idx="548">
                  <c:v>494.49</c:v>
                </c:pt>
                <c:pt idx="549">
                  <c:v>494.75</c:v>
                </c:pt>
                <c:pt idx="550">
                  <c:v>495.01</c:v>
                </c:pt>
                <c:pt idx="551">
                  <c:v>495.27</c:v>
                </c:pt>
                <c:pt idx="552">
                  <c:v>495.53</c:v>
                </c:pt>
                <c:pt idx="553">
                  <c:v>495.79</c:v>
                </c:pt>
                <c:pt idx="554">
                  <c:v>496.06</c:v>
                </c:pt>
                <c:pt idx="555">
                  <c:v>496.32</c:v>
                </c:pt>
                <c:pt idx="556">
                  <c:v>496.58</c:v>
                </c:pt>
                <c:pt idx="557">
                  <c:v>496.84</c:v>
                </c:pt>
                <c:pt idx="558">
                  <c:v>497.1</c:v>
                </c:pt>
                <c:pt idx="559">
                  <c:v>497.36</c:v>
                </c:pt>
                <c:pt idx="560">
                  <c:v>497.62</c:v>
                </c:pt>
                <c:pt idx="561">
                  <c:v>497.88</c:v>
                </c:pt>
                <c:pt idx="562">
                  <c:v>498.15</c:v>
                </c:pt>
                <c:pt idx="563">
                  <c:v>498.41</c:v>
                </c:pt>
                <c:pt idx="564">
                  <c:v>498.67</c:v>
                </c:pt>
                <c:pt idx="565">
                  <c:v>498.93</c:v>
                </c:pt>
                <c:pt idx="566">
                  <c:v>499.19</c:v>
                </c:pt>
                <c:pt idx="567">
                  <c:v>499.45</c:v>
                </c:pt>
                <c:pt idx="568">
                  <c:v>499.71</c:v>
                </c:pt>
                <c:pt idx="569">
                  <c:v>499.97</c:v>
                </c:pt>
                <c:pt idx="570">
                  <c:v>500.24</c:v>
                </c:pt>
                <c:pt idx="571">
                  <c:v>500.5</c:v>
                </c:pt>
                <c:pt idx="572">
                  <c:v>500.76</c:v>
                </c:pt>
                <c:pt idx="573">
                  <c:v>501.02</c:v>
                </c:pt>
                <c:pt idx="574">
                  <c:v>501.28</c:v>
                </c:pt>
                <c:pt idx="575">
                  <c:v>501.54</c:v>
                </c:pt>
                <c:pt idx="576">
                  <c:v>501.8</c:v>
                </c:pt>
                <c:pt idx="577">
                  <c:v>502.06</c:v>
                </c:pt>
                <c:pt idx="578">
                  <c:v>502.33</c:v>
                </c:pt>
                <c:pt idx="579">
                  <c:v>502.59</c:v>
                </c:pt>
                <c:pt idx="580">
                  <c:v>502.85</c:v>
                </c:pt>
                <c:pt idx="581">
                  <c:v>503.11</c:v>
                </c:pt>
                <c:pt idx="582">
                  <c:v>503.37</c:v>
                </c:pt>
                <c:pt idx="583">
                  <c:v>503.63</c:v>
                </c:pt>
                <c:pt idx="584">
                  <c:v>503.89</c:v>
                </c:pt>
                <c:pt idx="585">
                  <c:v>504.15</c:v>
                </c:pt>
                <c:pt idx="586">
                  <c:v>504.41</c:v>
                </c:pt>
                <c:pt idx="587">
                  <c:v>504.68</c:v>
                </c:pt>
                <c:pt idx="588">
                  <c:v>504.94</c:v>
                </c:pt>
                <c:pt idx="589">
                  <c:v>505.2</c:v>
                </c:pt>
                <c:pt idx="590">
                  <c:v>505.46</c:v>
                </c:pt>
                <c:pt idx="591">
                  <c:v>505.72</c:v>
                </c:pt>
                <c:pt idx="592">
                  <c:v>505.98</c:v>
                </c:pt>
                <c:pt idx="593">
                  <c:v>506.24</c:v>
                </c:pt>
                <c:pt idx="594">
                  <c:v>506.5</c:v>
                </c:pt>
                <c:pt idx="595">
                  <c:v>506.76</c:v>
                </c:pt>
                <c:pt idx="596">
                  <c:v>507.02</c:v>
                </c:pt>
                <c:pt idx="597">
                  <c:v>507.29</c:v>
                </c:pt>
                <c:pt idx="598">
                  <c:v>507.55</c:v>
                </c:pt>
                <c:pt idx="599">
                  <c:v>507.81</c:v>
                </c:pt>
                <c:pt idx="600">
                  <c:v>508.07</c:v>
                </c:pt>
                <c:pt idx="601">
                  <c:v>508.33</c:v>
                </c:pt>
                <c:pt idx="602">
                  <c:v>508.59</c:v>
                </c:pt>
                <c:pt idx="603">
                  <c:v>508.85</c:v>
                </c:pt>
                <c:pt idx="604">
                  <c:v>509.11</c:v>
                </c:pt>
                <c:pt idx="605">
                  <c:v>509.37</c:v>
                </c:pt>
                <c:pt idx="606">
                  <c:v>509.63</c:v>
                </c:pt>
                <c:pt idx="607">
                  <c:v>509.9</c:v>
                </c:pt>
                <c:pt idx="608">
                  <c:v>510.16</c:v>
                </c:pt>
                <c:pt idx="609">
                  <c:v>510.42</c:v>
                </c:pt>
                <c:pt idx="610">
                  <c:v>510.68</c:v>
                </c:pt>
                <c:pt idx="611">
                  <c:v>510.94</c:v>
                </c:pt>
                <c:pt idx="612">
                  <c:v>511.2</c:v>
                </c:pt>
                <c:pt idx="613">
                  <c:v>511.46</c:v>
                </c:pt>
                <c:pt idx="614">
                  <c:v>511.72</c:v>
                </c:pt>
                <c:pt idx="615">
                  <c:v>511.98</c:v>
                </c:pt>
                <c:pt idx="616">
                  <c:v>512.24</c:v>
                </c:pt>
                <c:pt idx="617">
                  <c:v>512.5</c:v>
                </c:pt>
                <c:pt idx="618">
                  <c:v>512.76</c:v>
                </c:pt>
                <c:pt idx="619">
                  <c:v>513.03</c:v>
                </c:pt>
                <c:pt idx="620">
                  <c:v>513.29</c:v>
                </c:pt>
                <c:pt idx="621">
                  <c:v>513.54999999999995</c:v>
                </c:pt>
                <c:pt idx="622">
                  <c:v>513.80999999999995</c:v>
                </c:pt>
                <c:pt idx="623">
                  <c:v>514.07000000000005</c:v>
                </c:pt>
                <c:pt idx="624">
                  <c:v>514.33000000000004</c:v>
                </c:pt>
                <c:pt idx="625">
                  <c:v>514.59</c:v>
                </c:pt>
                <c:pt idx="626">
                  <c:v>514.85</c:v>
                </c:pt>
                <c:pt idx="627">
                  <c:v>515.11</c:v>
                </c:pt>
                <c:pt idx="628">
                  <c:v>515.37</c:v>
                </c:pt>
                <c:pt idx="629">
                  <c:v>515.63</c:v>
                </c:pt>
                <c:pt idx="630">
                  <c:v>515.89</c:v>
                </c:pt>
                <c:pt idx="631">
                  <c:v>516.15</c:v>
                </c:pt>
                <c:pt idx="632">
                  <c:v>516.41999999999996</c:v>
                </c:pt>
                <c:pt idx="633">
                  <c:v>516.67999999999995</c:v>
                </c:pt>
                <c:pt idx="634">
                  <c:v>516.94000000000005</c:v>
                </c:pt>
                <c:pt idx="635">
                  <c:v>517.20000000000005</c:v>
                </c:pt>
                <c:pt idx="636">
                  <c:v>517.46</c:v>
                </c:pt>
                <c:pt idx="637">
                  <c:v>517.72</c:v>
                </c:pt>
                <c:pt idx="638">
                  <c:v>517.98</c:v>
                </c:pt>
                <c:pt idx="639">
                  <c:v>518.24</c:v>
                </c:pt>
                <c:pt idx="640">
                  <c:v>518.5</c:v>
                </c:pt>
                <c:pt idx="641">
                  <c:v>518.76</c:v>
                </c:pt>
                <c:pt idx="642">
                  <c:v>519.02</c:v>
                </c:pt>
                <c:pt idx="643">
                  <c:v>519.28</c:v>
                </c:pt>
                <c:pt idx="644">
                  <c:v>519.54</c:v>
                </c:pt>
                <c:pt idx="645">
                  <c:v>519.79999999999995</c:v>
                </c:pt>
                <c:pt idx="646">
                  <c:v>520.05999999999995</c:v>
                </c:pt>
                <c:pt idx="647">
                  <c:v>520.33000000000004</c:v>
                </c:pt>
                <c:pt idx="648">
                  <c:v>520.59</c:v>
                </c:pt>
                <c:pt idx="649">
                  <c:v>520.85</c:v>
                </c:pt>
                <c:pt idx="650">
                  <c:v>521.11</c:v>
                </c:pt>
                <c:pt idx="651">
                  <c:v>521.37</c:v>
                </c:pt>
                <c:pt idx="652">
                  <c:v>521.63</c:v>
                </c:pt>
                <c:pt idx="653">
                  <c:v>521.89</c:v>
                </c:pt>
                <c:pt idx="654">
                  <c:v>522.15</c:v>
                </c:pt>
                <c:pt idx="655">
                  <c:v>522.41</c:v>
                </c:pt>
                <c:pt idx="656">
                  <c:v>522.66999999999996</c:v>
                </c:pt>
                <c:pt idx="657">
                  <c:v>522.92999999999995</c:v>
                </c:pt>
                <c:pt idx="658">
                  <c:v>523.19000000000005</c:v>
                </c:pt>
                <c:pt idx="659">
                  <c:v>523.45000000000005</c:v>
                </c:pt>
                <c:pt idx="660">
                  <c:v>523.71</c:v>
                </c:pt>
                <c:pt idx="661">
                  <c:v>523.97</c:v>
                </c:pt>
                <c:pt idx="662">
                  <c:v>524.23</c:v>
                </c:pt>
                <c:pt idx="663">
                  <c:v>524.49</c:v>
                </c:pt>
                <c:pt idx="664">
                  <c:v>524.75</c:v>
                </c:pt>
                <c:pt idx="665">
                  <c:v>525.01</c:v>
                </c:pt>
                <c:pt idx="666">
                  <c:v>525.27</c:v>
                </c:pt>
                <c:pt idx="667">
                  <c:v>525.54</c:v>
                </c:pt>
                <c:pt idx="668">
                  <c:v>525.79999999999995</c:v>
                </c:pt>
                <c:pt idx="669">
                  <c:v>526.05999999999995</c:v>
                </c:pt>
                <c:pt idx="670">
                  <c:v>526.32000000000005</c:v>
                </c:pt>
                <c:pt idx="671">
                  <c:v>526.58000000000004</c:v>
                </c:pt>
                <c:pt idx="672">
                  <c:v>526.84</c:v>
                </c:pt>
                <c:pt idx="673">
                  <c:v>527.1</c:v>
                </c:pt>
                <c:pt idx="674">
                  <c:v>527.36</c:v>
                </c:pt>
                <c:pt idx="675">
                  <c:v>527.62</c:v>
                </c:pt>
                <c:pt idx="676">
                  <c:v>527.88</c:v>
                </c:pt>
                <c:pt idx="677">
                  <c:v>528.14</c:v>
                </c:pt>
                <c:pt idx="678">
                  <c:v>528.4</c:v>
                </c:pt>
                <c:pt idx="679">
                  <c:v>528.66</c:v>
                </c:pt>
                <c:pt idx="680">
                  <c:v>528.91999999999996</c:v>
                </c:pt>
                <c:pt idx="681">
                  <c:v>529.17999999999995</c:v>
                </c:pt>
                <c:pt idx="682">
                  <c:v>529.44000000000005</c:v>
                </c:pt>
                <c:pt idx="683">
                  <c:v>529.70000000000005</c:v>
                </c:pt>
                <c:pt idx="684">
                  <c:v>529.96</c:v>
                </c:pt>
                <c:pt idx="685">
                  <c:v>530.22</c:v>
                </c:pt>
                <c:pt idx="686">
                  <c:v>530.48</c:v>
                </c:pt>
                <c:pt idx="687">
                  <c:v>530.74</c:v>
                </c:pt>
                <c:pt idx="688">
                  <c:v>531</c:v>
                </c:pt>
                <c:pt idx="689">
                  <c:v>531.26</c:v>
                </c:pt>
                <c:pt idx="690">
                  <c:v>531.52</c:v>
                </c:pt>
                <c:pt idx="691">
                  <c:v>531.78</c:v>
                </c:pt>
                <c:pt idx="692">
                  <c:v>532.04</c:v>
                </c:pt>
                <c:pt idx="693">
                  <c:v>532.29999999999995</c:v>
                </c:pt>
                <c:pt idx="694">
                  <c:v>532.55999999999995</c:v>
                </c:pt>
                <c:pt idx="695">
                  <c:v>532.82000000000005</c:v>
                </c:pt>
                <c:pt idx="696">
                  <c:v>533.08000000000004</c:v>
                </c:pt>
                <c:pt idx="697">
                  <c:v>533.34</c:v>
                </c:pt>
                <c:pt idx="698">
                  <c:v>533.6</c:v>
                </c:pt>
                <c:pt idx="699">
                  <c:v>533.86</c:v>
                </c:pt>
                <c:pt idx="700">
                  <c:v>534.12</c:v>
                </c:pt>
                <c:pt idx="701">
                  <c:v>534.38</c:v>
                </c:pt>
                <c:pt idx="702">
                  <c:v>534.65</c:v>
                </c:pt>
                <c:pt idx="703">
                  <c:v>534.91</c:v>
                </c:pt>
                <c:pt idx="704">
                  <c:v>535.16999999999996</c:v>
                </c:pt>
                <c:pt idx="705">
                  <c:v>535.42999999999995</c:v>
                </c:pt>
                <c:pt idx="706">
                  <c:v>535.69000000000005</c:v>
                </c:pt>
                <c:pt idx="707">
                  <c:v>535.95000000000005</c:v>
                </c:pt>
                <c:pt idx="708">
                  <c:v>536.21</c:v>
                </c:pt>
                <c:pt idx="709">
                  <c:v>536.47</c:v>
                </c:pt>
                <c:pt idx="710">
                  <c:v>536.73</c:v>
                </c:pt>
                <c:pt idx="711">
                  <c:v>536.99</c:v>
                </c:pt>
                <c:pt idx="712">
                  <c:v>537.25</c:v>
                </c:pt>
                <c:pt idx="713">
                  <c:v>537.51</c:v>
                </c:pt>
                <c:pt idx="714">
                  <c:v>537.77</c:v>
                </c:pt>
                <c:pt idx="715">
                  <c:v>538.03</c:v>
                </c:pt>
                <c:pt idx="716">
                  <c:v>538.29</c:v>
                </c:pt>
                <c:pt idx="717">
                  <c:v>538.54999999999995</c:v>
                </c:pt>
                <c:pt idx="718">
                  <c:v>538.80999999999995</c:v>
                </c:pt>
                <c:pt idx="719">
                  <c:v>539.07000000000005</c:v>
                </c:pt>
                <c:pt idx="720">
                  <c:v>539.33000000000004</c:v>
                </c:pt>
                <c:pt idx="721">
                  <c:v>539.59</c:v>
                </c:pt>
                <c:pt idx="722">
                  <c:v>539.85</c:v>
                </c:pt>
                <c:pt idx="723">
                  <c:v>540.11</c:v>
                </c:pt>
                <c:pt idx="724">
                  <c:v>540.37</c:v>
                </c:pt>
                <c:pt idx="725">
                  <c:v>540.63</c:v>
                </c:pt>
                <c:pt idx="726">
                  <c:v>540.89</c:v>
                </c:pt>
                <c:pt idx="727">
                  <c:v>541.15</c:v>
                </c:pt>
                <c:pt idx="728">
                  <c:v>541.41</c:v>
                </c:pt>
                <c:pt idx="729">
                  <c:v>541.66999999999996</c:v>
                </c:pt>
                <c:pt idx="730">
                  <c:v>541.92999999999995</c:v>
                </c:pt>
                <c:pt idx="731">
                  <c:v>542.19000000000005</c:v>
                </c:pt>
                <c:pt idx="732">
                  <c:v>542.45000000000005</c:v>
                </c:pt>
                <c:pt idx="733">
                  <c:v>542.71</c:v>
                </c:pt>
                <c:pt idx="734">
                  <c:v>542.96</c:v>
                </c:pt>
                <c:pt idx="735">
                  <c:v>543.22</c:v>
                </c:pt>
                <c:pt idx="736">
                  <c:v>543.48</c:v>
                </c:pt>
                <c:pt idx="737">
                  <c:v>543.74</c:v>
                </c:pt>
                <c:pt idx="738">
                  <c:v>544</c:v>
                </c:pt>
                <c:pt idx="739">
                  <c:v>544.26</c:v>
                </c:pt>
                <c:pt idx="740">
                  <c:v>544.52</c:v>
                </c:pt>
                <c:pt idx="741">
                  <c:v>544.78</c:v>
                </c:pt>
                <c:pt idx="742">
                  <c:v>545.04</c:v>
                </c:pt>
                <c:pt idx="743">
                  <c:v>545.29999999999995</c:v>
                </c:pt>
                <c:pt idx="744">
                  <c:v>545.55999999999995</c:v>
                </c:pt>
                <c:pt idx="745">
                  <c:v>545.82000000000005</c:v>
                </c:pt>
                <c:pt idx="746">
                  <c:v>546.08000000000004</c:v>
                </c:pt>
                <c:pt idx="747">
                  <c:v>546.34</c:v>
                </c:pt>
                <c:pt idx="748">
                  <c:v>546.6</c:v>
                </c:pt>
                <c:pt idx="749">
                  <c:v>546.86</c:v>
                </c:pt>
                <c:pt idx="750">
                  <c:v>547.12</c:v>
                </c:pt>
                <c:pt idx="751">
                  <c:v>547.38</c:v>
                </c:pt>
                <c:pt idx="752">
                  <c:v>547.64</c:v>
                </c:pt>
                <c:pt idx="753">
                  <c:v>547.9</c:v>
                </c:pt>
                <c:pt idx="754">
                  <c:v>548.16</c:v>
                </c:pt>
                <c:pt idx="755">
                  <c:v>548.41999999999996</c:v>
                </c:pt>
                <c:pt idx="756">
                  <c:v>548.67999999999995</c:v>
                </c:pt>
                <c:pt idx="757">
                  <c:v>548.94000000000005</c:v>
                </c:pt>
                <c:pt idx="758">
                  <c:v>549.20000000000005</c:v>
                </c:pt>
                <c:pt idx="759">
                  <c:v>549.46</c:v>
                </c:pt>
                <c:pt idx="760">
                  <c:v>549.72</c:v>
                </c:pt>
                <c:pt idx="761">
                  <c:v>549.98</c:v>
                </c:pt>
                <c:pt idx="762">
                  <c:v>550.24</c:v>
                </c:pt>
                <c:pt idx="763">
                  <c:v>550.5</c:v>
                </c:pt>
                <c:pt idx="764">
                  <c:v>550.76</c:v>
                </c:pt>
                <c:pt idx="765">
                  <c:v>551.02</c:v>
                </c:pt>
                <c:pt idx="766">
                  <c:v>551.28</c:v>
                </c:pt>
                <c:pt idx="767">
                  <c:v>551.54</c:v>
                </c:pt>
                <c:pt idx="768">
                  <c:v>551.79999999999995</c:v>
                </c:pt>
                <c:pt idx="769">
                  <c:v>552.04999999999995</c:v>
                </c:pt>
                <c:pt idx="770">
                  <c:v>552.30999999999995</c:v>
                </c:pt>
                <c:pt idx="771">
                  <c:v>552.57000000000005</c:v>
                </c:pt>
                <c:pt idx="772">
                  <c:v>552.83000000000004</c:v>
                </c:pt>
                <c:pt idx="773">
                  <c:v>553.09</c:v>
                </c:pt>
                <c:pt idx="774">
                  <c:v>553.35</c:v>
                </c:pt>
                <c:pt idx="775">
                  <c:v>553.61</c:v>
                </c:pt>
                <c:pt idx="776">
                  <c:v>553.87</c:v>
                </c:pt>
                <c:pt idx="777">
                  <c:v>554.13</c:v>
                </c:pt>
                <c:pt idx="778">
                  <c:v>554.39</c:v>
                </c:pt>
                <c:pt idx="779">
                  <c:v>554.65</c:v>
                </c:pt>
                <c:pt idx="780">
                  <c:v>554.91</c:v>
                </c:pt>
                <c:pt idx="781">
                  <c:v>555.16999999999996</c:v>
                </c:pt>
                <c:pt idx="782">
                  <c:v>555.42999999999995</c:v>
                </c:pt>
                <c:pt idx="783">
                  <c:v>555.69000000000005</c:v>
                </c:pt>
                <c:pt idx="784">
                  <c:v>555.95000000000005</c:v>
                </c:pt>
                <c:pt idx="785">
                  <c:v>556.21</c:v>
                </c:pt>
                <c:pt idx="786">
                  <c:v>556.47</c:v>
                </c:pt>
                <c:pt idx="787">
                  <c:v>556.73</c:v>
                </c:pt>
                <c:pt idx="788">
                  <c:v>556.99</c:v>
                </c:pt>
                <c:pt idx="789">
                  <c:v>557.24</c:v>
                </c:pt>
                <c:pt idx="790">
                  <c:v>557.5</c:v>
                </c:pt>
                <c:pt idx="791">
                  <c:v>557.76</c:v>
                </c:pt>
                <c:pt idx="792">
                  <c:v>558.02</c:v>
                </c:pt>
                <c:pt idx="793">
                  <c:v>558.28</c:v>
                </c:pt>
                <c:pt idx="794">
                  <c:v>558.54</c:v>
                </c:pt>
                <c:pt idx="795">
                  <c:v>558.79999999999995</c:v>
                </c:pt>
                <c:pt idx="796">
                  <c:v>559.05999999999995</c:v>
                </c:pt>
                <c:pt idx="797">
                  <c:v>559.32000000000005</c:v>
                </c:pt>
                <c:pt idx="798">
                  <c:v>559.58000000000004</c:v>
                </c:pt>
                <c:pt idx="799">
                  <c:v>559.84</c:v>
                </c:pt>
                <c:pt idx="800">
                  <c:v>560.1</c:v>
                </c:pt>
                <c:pt idx="801">
                  <c:v>560.36</c:v>
                </c:pt>
                <c:pt idx="802">
                  <c:v>560.62</c:v>
                </c:pt>
                <c:pt idx="803">
                  <c:v>560.88</c:v>
                </c:pt>
                <c:pt idx="804">
                  <c:v>561.13</c:v>
                </c:pt>
                <c:pt idx="805">
                  <c:v>561.39</c:v>
                </c:pt>
                <c:pt idx="806">
                  <c:v>561.65</c:v>
                </c:pt>
                <c:pt idx="807">
                  <c:v>561.91</c:v>
                </c:pt>
                <c:pt idx="808">
                  <c:v>562.16999999999996</c:v>
                </c:pt>
                <c:pt idx="809">
                  <c:v>562.42999999999995</c:v>
                </c:pt>
                <c:pt idx="810">
                  <c:v>562.69000000000005</c:v>
                </c:pt>
                <c:pt idx="811">
                  <c:v>562.95000000000005</c:v>
                </c:pt>
                <c:pt idx="812">
                  <c:v>563.21</c:v>
                </c:pt>
                <c:pt idx="813">
                  <c:v>563.47</c:v>
                </c:pt>
                <c:pt idx="814">
                  <c:v>563.73</c:v>
                </c:pt>
                <c:pt idx="815">
                  <c:v>563.99</c:v>
                </c:pt>
                <c:pt idx="816">
                  <c:v>564.25</c:v>
                </c:pt>
                <c:pt idx="817">
                  <c:v>564.5</c:v>
                </c:pt>
                <c:pt idx="818">
                  <c:v>564.76</c:v>
                </c:pt>
                <c:pt idx="819">
                  <c:v>565.02</c:v>
                </c:pt>
                <c:pt idx="820">
                  <c:v>565.28</c:v>
                </c:pt>
                <c:pt idx="821">
                  <c:v>565.54</c:v>
                </c:pt>
                <c:pt idx="822">
                  <c:v>565.79999999999995</c:v>
                </c:pt>
                <c:pt idx="823">
                  <c:v>566.05999999999995</c:v>
                </c:pt>
                <c:pt idx="824">
                  <c:v>566.32000000000005</c:v>
                </c:pt>
                <c:pt idx="825">
                  <c:v>566.58000000000004</c:v>
                </c:pt>
                <c:pt idx="826">
                  <c:v>566.84</c:v>
                </c:pt>
                <c:pt idx="827">
                  <c:v>567.1</c:v>
                </c:pt>
                <c:pt idx="828">
                  <c:v>567.36</c:v>
                </c:pt>
                <c:pt idx="829">
                  <c:v>567.61</c:v>
                </c:pt>
                <c:pt idx="830">
                  <c:v>567.87</c:v>
                </c:pt>
                <c:pt idx="831">
                  <c:v>568.13</c:v>
                </c:pt>
                <c:pt idx="832">
                  <c:v>568.39</c:v>
                </c:pt>
                <c:pt idx="833">
                  <c:v>568.65</c:v>
                </c:pt>
                <c:pt idx="834">
                  <c:v>568.91</c:v>
                </c:pt>
                <c:pt idx="835">
                  <c:v>569.16999999999996</c:v>
                </c:pt>
                <c:pt idx="836">
                  <c:v>569.42999999999995</c:v>
                </c:pt>
                <c:pt idx="837">
                  <c:v>569.69000000000005</c:v>
                </c:pt>
                <c:pt idx="838">
                  <c:v>569.95000000000005</c:v>
                </c:pt>
                <c:pt idx="839">
                  <c:v>570.20000000000005</c:v>
                </c:pt>
                <c:pt idx="840">
                  <c:v>570.46</c:v>
                </c:pt>
                <c:pt idx="841">
                  <c:v>570.72</c:v>
                </c:pt>
                <c:pt idx="842">
                  <c:v>570.98</c:v>
                </c:pt>
                <c:pt idx="843">
                  <c:v>571.24</c:v>
                </c:pt>
                <c:pt idx="844">
                  <c:v>571.5</c:v>
                </c:pt>
                <c:pt idx="845">
                  <c:v>571.76</c:v>
                </c:pt>
                <c:pt idx="846">
                  <c:v>572.02</c:v>
                </c:pt>
                <c:pt idx="847">
                  <c:v>572.28</c:v>
                </c:pt>
                <c:pt idx="848">
                  <c:v>572.53</c:v>
                </c:pt>
                <c:pt idx="849">
                  <c:v>572.79</c:v>
                </c:pt>
                <c:pt idx="850">
                  <c:v>573.04999999999995</c:v>
                </c:pt>
                <c:pt idx="851">
                  <c:v>573.30999999999995</c:v>
                </c:pt>
                <c:pt idx="852">
                  <c:v>573.57000000000005</c:v>
                </c:pt>
                <c:pt idx="853">
                  <c:v>573.83000000000004</c:v>
                </c:pt>
                <c:pt idx="854">
                  <c:v>574.09</c:v>
                </c:pt>
                <c:pt idx="855">
                  <c:v>574.35</c:v>
                </c:pt>
                <c:pt idx="856">
                  <c:v>574.61</c:v>
                </c:pt>
                <c:pt idx="857">
                  <c:v>574.86</c:v>
                </c:pt>
                <c:pt idx="858">
                  <c:v>575.12</c:v>
                </c:pt>
                <c:pt idx="859">
                  <c:v>575.38</c:v>
                </c:pt>
                <c:pt idx="860">
                  <c:v>575.64</c:v>
                </c:pt>
                <c:pt idx="861">
                  <c:v>575.9</c:v>
                </c:pt>
                <c:pt idx="862">
                  <c:v>576.16</c:v>
                </c:pt>
                <c:pt idx="863">
                  <c:v>576.41999999999996</c:v>
                </c:pt>
                <c:pt idx="864">
                  <c:v>576.67999999999995</c:v>
                </c:pt>
                <c:pt idx="865">
                  <c:v>576.94000000000005</c:v>
                </c:pt>
                <c:pt idx="866">
                  <c:v>577.19000000000005</c:v>
                </c:pt>
                <c:pt idx="867">
                  <c:v>577.45000000000005</c:v>
                </c:pt>
                <c:pt idx="868">
                  <c:v>577.71</c:v>
                </c:pt>
                <c:pt idx="869">
                  <c:v>577.97</c:v>
                </c:pt>
                <c:pt idx="870">
                  <c:v>578.23</c:v>
                </c:pt>
                <c:pt idx="871">
                  <c:v>578.49</c:v>
                </c:pt>
                <c:pt idx="872">
                  <c:v>578.75</c:v>
                </c:pt>
                <c:pt idx="873">
                  <c:v>579</c:v>
                </c:pt>
                <c:pt idx="874">
                  <c:v>579.26</c:v>
                </c:pt>
                <c:pt idx="875">
                  <c:v>579.52</c:v>
                </c:pt>
                <c:pt idx="876">
                  <c:v>579.78</c:v>
                </c:pt>
                <c:pt idx="877">
                  <c:v>580.04</c:v>
                </c:pt>
                <c:pt idx="878">
                  <c:v>580.29999999999995</c:v>
                </c:pt>
                <c:pt idx="879">
                  <c:v>580.55999999999995</c:v>
                </c:pt>
                <c:pt idx="880">
                  <c:v>580.82000000000005</c:v>
                </c:pt>
                <c:pt idx="881">
                  <c:v>581.07000000000005</c:v>
                </c:pt>
                <c:pt idx="882">
                  <c:v>581.33000000000004</c:v>
                </c:pt>
                <c:pt idx="883">
                  <c:v>581.59</c:v>
                </c:pt>
                <c:pt idx="884">
                  <c:v>581.85</c:v>
                </c:pt>
                <c:pt idx="885">
                  <c:v>582.11</c:v>
                </c:pt>
                <c:pt idx="886">
                  <c:v>582.37</c:v>
                </c:pt>
                <c:pt idx="887">
                  <c:v>582.63</c:v>
                </c:pt>
                <c:pt idx="888">
                  <c:v>582.88</c:v>
                </c:pt>
                <c:pt idx="889">
                  <c:v>583.14</c:v>
                </c:pt>
                <c:pt idx="890">
                  <c:v>583.4</c:v>
                </c:pt>
                <c:pt idx="891">
                  <c:v>583.66</c:v>
                </c:pt>
                <c:pt idx="892">
                  <c:v>583.91999999999996</c:v>
                </c:pt>
                <c:pt idx="893">
                  <c:v>584.17999999999995</c:v>
                </c:pt>
                <c:pt idx="894">
                  <c:v>584.44000000000005</c:v>
                </c:pt>
                <c:pt idx="895">
                  <c:v>584.69000000000005</c:v>
                </c:pt>
                <c:pt idx="896">
                  <c:v>584.95000000000005</c:v>
                </c:pt>
                <c:pt idx="897">
                  <c:v>585.21</c:v>
                </c:pt>
                <c:pt idx="898">
                  <c:v>585.47</c:v>
                </c:pt>
                <c:pt idx="899">
                  <c:v>585.73</c:v>
                </c:pt>
                <c:pt idx="900">
                  <c:v>585.99</c:v>
                </c:pt>
                <c:pt idx="901">
                  <c:v>586.25</c:v>
                </c:pt>
                <c:pt idx="902">
                  <c:v>586.5</c:v>
                </c:pt>
                <c:pt idx="903">
                  <c:v>586.76</c:v>
                </c:pt>
                <c:pt idx="904">
                  <c:v>587.02</c:v>
                </c:pt>
                <c:pt idx="905">
                  <c:v>587.28</c:v>
                </c:pt>
                <c:pt idx="906">
                  <c:v>587.54</c:v>
                </c:pt>
                <c:pt idx="907">
                  <c:v>587.79999999999995</c:v>
                </c:pt>
                <c:pt idx="908">
                  <c:v>588.04999999999995</c:v>
                </c:pt>
                <c:pt idx="909">
                  <c:v>588.30999999999995</c:v>
                </c:pt>
                <c:pt idx="910">
                  <c:v>588.57000000000005</c:v>
                </c:pt>
                <c:pt idx="911">
                  <c:v>588.83000000000004</c:v>
                </c:pt>
                <c:pt idx="912">
                  <c:v>589.09</c:v>
                </c:pt>
                <c:pt idx="913">
                  <c:v>589.35</c:v>
                </c:pt>
                <c:pt idx="914">
                  <c:v>589.6</c:v>
                </c:pt>
                <c:pt idx="915">
                  <c:v>589.86</c:v>
                </c:pt>
                <c:pt idx="916">
                  <c:v>590.12</c:v>
                </c:pt>
                <c:pt idx="917">
                  <c:v>590.38</c:v>
                </c:pt>
                <c:pt idx="918">
                  <c:v>590.64</c:v>
                </c:pt>
                <c:pt idx="919">
                  <c:v>590.9</c:v>
                </c:pt>
                <c:pt idx="920">
                  <c:v>591.15</c:v>
                </c:pt>
                <c:pt idx="921">
                  <c:v>591.41</c:v>
                </c:pt>
                <c:pt idx="922">
                  <c:v>591.66999999999996</c:v>
                </c:pt>
                <c:pt idx="923">
                  <c:v>591.92999999999995</c:v>
                </c:pt>
                <c:pt idx="924">
                  <c:v>592.19000000000005</c:v>
                </c:pt>
                <c:pt idx="925">
                  <c:v>592.45000000000005</c:v>
                </c:pt>
                <c:pt idx="926">
                  <c:v>592.70000000000005</c:v>
                </c:pt>
                <c:pt idx="927">
                  <c:v>592.96</c:v>
                </c:pt>
                <c:pt idx="928">
                  <c:v>593.22</c:v>
                </c:pt>
                <c:pt idx="929">
                  <c:v>593.48</c:v>
                </c:pt>
                <c:pt idx="930">
                  <c:v>593.74</c:v>
                </c:pt>
                <c:pt idx="931">
                  <c:v>594</c:v>
                </c:pt>
                <c:pt idx="932">
                  <c:v>594.25</c:v>
                </c:pt>
                <c:pt idx="933">
                  <c:v>594.51</c:v>
                </c:pt>
                <c:pt idx="934">
                  <c:v>594.77</c:v>
                </c:pt>
                <c:pt idx="935">
                  <c:v>595.03</c:v>
                </c:pt>
                <c:pt idx="936">
                  <c:v>595.29</c:v>
                </c:pt>
                <c:pt idx="937">
                  <c:v>595.54</c:v>
                </c:pt>
                <c:pt idx="938">
                  <c:v>595.79999999999995</c:v>
                </c:pt>
                <c:pt idx="939">
                  <c:v>596.05999999999995</c:v>
                </c:pt>
                <c:pt idx="940">
                  <c:v>596.32000000000005</c:v>
                </c:pt>
                <c:pt idx="941">
                  <c:v>596.58000000000004</c:v>
                </c:pt>
                <c:pt idx="942">
                  <c:v>596.83000000000004</c:v>
                </c:pt>
                <c:pt idx="943">
                  <c:v>597.09</c:v>
                </c:pt>
                <c:pt idx="944">
                  <c:v>597.35</c:v>
                </c:pt>
                <c:pt idx="945">
                  <c:v>597.61</c:v>
                </c:pt>
                <c:pt idx="946">
                  <c:v>597.87</c:v>
                </c:pt>
                <c:pt idx="947">
                  <c:v>598.13</c:v>
                </c:pt>
                <c:pt idx="948">
                  <c:v>598.38</c:v>
                </c:pt>
                <c:pt idx="949">
                  <c:v>598.64</c:v>
                </c:pt>
                <c:pt idx="950">
                  <c:v>598.9</c:v>
                </c:pt>
                <c:pt idx="951">
                  <c:v>599.16</c:v>
                </c:pt>
                <c:pt idx="952">
                  <c:v>599.41999999999996</c:v>
                </c:pt>
                <c:pt idx="953">
                  <c:v>599.66999999999996</c:v>
                </c:pt>
                <c:pt idx="954">
                  <c:v>599.92999999999995</c:v>
                </c:pt>
                <c:pt idx="955">
                  <c:v>600.19000000000005</c:v>
                </c:pt>
                <c:pt idx="956">
                  <c:v>600.45000000000005</c:v>
                </c:pt>
                <c:pt idx="957">
                  <c:v>600.71</c:v>
                </c:pt>
                <c:pt idx="958">
                  <c:v>600.96</c:v>
                </c:pt>
                <c:pt idx="959">
                  <c:v>601.22</c:v>
                </c:pt>
                <c:pt idx="960">
                  <c:v>601.48</c:v>
                </c:pt>
                <c:pt idx="961">
                  <c:v>601.74</c:v>
                </c:pt>
                <c:pt idx="962">
                  <c:v>602</c:v>
                </c:pt>
                <c:pt idx="963">
                  <c:v>602.25</c:v>
                </c:pt>
                <c:pt idx="964">
                  <c:v>602.51</c:v>
                </c:pt>
                <c:pt idx="965">
                  <c:v>602.77</c:v>
                </c:pt>
                <c:pt idx="966">
                  <c:v>603.03</c:v>
                </c:pt>
                <c:pt idx="967">
                  <c:v>603.28</c:v>
                </c:pt>
                <c:pt idx="968">
                  <c:v>603.54</c:v>
                </c:pt>
                <c:pt idx="969">
                  <c:v>603.79999999999995</c:v>
                </c:pt>
                <c:pt idx="970">
                  <c:v>604.05999999999995</c:v>
                </c:pt>
                <c:pt idx="971">
                  <c:v>604.32000000000005</c:v>
                </c:pt>
                <c:pt idx="972">
                  <c:v>604.57000000000005</c:v>
                </c:pt>
                <c:pt idx="973">
                  <c:v>604.83000000000004</c:v>
                </c:pt>
                <c:pt idx="974">
                  <c:v>605.09</c:v>
                </c:pt>
                <c:pt idx="975">
                  <c:v>605.35</c:v>
                </c:pt>
                <c:pt idx="976">
                  <c:v>605.61</c:v>
                </c:pt>
                <c:pt idx="977">
                  <c:v>605.86</c:v>
                </c:pt>
                <c:pt idx="978">
                  <c:v>606.12</c:v>
                </c:pt>
                <c:pt idx="979">
                  <c:v>606.38</c:v>
                </c:pt>
                <c:pt idx="980">
                  <c:v>606.64</c:v>
                </c:pt>
                <c:pt idx="981">
                  <c:v>606.89</c:v>
                </c:pt>
                <c:pt idx="982">
                  <c:v>607.15</c:v>
                </c:pt>
                <c:pt idx="983">
                  <c:v>607.41</c:v>
                </c:pt>
                <c:pt idx="984">
                  <c:v>607.66999999999996</c:v>
                </c:pt>
                <c:pt idx="985">
                  <c:v>607.92999999999995</c:v>
                </c:pt>
                <c:pt idx="986">
                  <c:v>608.17999999999995</c:v>
                </c:pt>
                <c:pt idx="987">
                  <c:v>608.44000000000005</c:v>
                </c:pt>
                <c:pt idx="988">
                  <c:v>608.70000000000005</c:v>
                </c:pt>
                <c:pt idx="989">
                  <c:v>608.96</c:v>
                </c:pt>
                <c:pt idx="990">
                  <c:v>609.21</c:v>
                </c:pt>
                <c:pt idx="991">
                  <c:v>609.47</c:v>
                </c:pt>
                <c:pt idx="992">
                  <c:v>609.73</c:v>
                </c:pt>
                <c:pt idx="993">
                  <c:v>609.99</c:v>
                </c:pt>
                <c:pt idx="994">
                  <c:v>610.24</c:v>
                </c:pt>
                <c:pt idx="995">
                  <c:v>610.5</c:v>
                </c:pt>
                <c:pt idx="996">
                  <c:v>610.76</c:v>
                </c:pt>
                <c:pt idx="997">
                  <c:v>611.02</c:v>
                </c:pt>
                <c:pt idx="998">
                  <c:v>611.28</c:v>
                </c:pt>
                <c:pt idx="999">
                  <c:v>611.53</c:v>
                </c:pt>
                <c:pt idx="1000">
                  <c:v>611.79</c:v>
                </c:pt>
                <c:pt idx="1001">
                  <c:v>612.04999999999995</c:v>
                </c:pt>
                <c:pt idx="1002">
                  <c:v>612.30999999999995</c:v>
                </c:pt>
                <c:pt idx="1003">
                  <c:v>612.55999999999995</c:v>
                </c:pt>
                <c:pt idx="1004">
                  <c:v>612.82000000000005</c:v>
                </c:pt>
                <c:pt idx="1005">
                  <c:v>613.08000000000004</c:v>
                </c:pt>
                <c:pt idx="1006">
                  <c:v>613.34</c:v>
                </c:pt>
                <c:pt idx="1007">
                  <c:v>613.59</c:v>
                </c:pt>
                <c:pt idx="1008">
                  <c:v>613.85</c:v>
                </c:pt>
                <c:pt idx="1009">
                  <c:v>614.11</c:v>
                </c:pt>
                <c:pt idx="1010">
                  <c:v>614.37</c:v>
                </c:pt>
                <c:pt idx="1011">
                  <c:v>614.62</c:v>
                </c:pt>
                <c:pt idx="1012">
                  <c:v>614.88</c:v>
                </c:pt>
                <c:pt idx="1013">
                  <c:v>615.14</c:v>
                </c:pt>
                <c:pt idx="1014">
                  <c:v>615.4</c:v>
                </c:pt>
                <c:pt idx="1015">
                  <c:v>615.65</c:v>
                </c:pt>
                <c:pt idx="1016">
                  <c:v>615.91</c:v>
                </c:pt>
                <c:pt idx="1017">
                  <c:v>616.16999999999996</c:v>
                </c:pt>
                <c:pt idx="1018">
                  <c:v>616.42999999999995</c:v>
                </c:pt>
                <c:pt idx="1019">
                  <c:v>616.67999999999995</c:v>
                </c:pt>
                <c:pt idx="1020">
                  <c:v>616.94000000000005</c:v>
                </c:pt>
                <c:pt idx="1021">
                  <c:v>617.20000000000005</c:v>
                </c:pt>
                <c:pt idx="1022">
                  <c:v>617.46</c:v>
                </c:pt>
                <c:pt idx="1023">
                  <c:v>617.71</c:v>
                </c:pt>
                <c:pt idx="1024">
                  <c:v>617.97</c:v>
                </c:pt>
                <c:pt idx="1025">
                  <c:v>618.23</c:v>
                </c:pt>
                <c:pt idx="1026">
                  <c:v>618.49</c:v>
                </c:pt>
                <c:pt idx="1027">
                  <c:v>618.74</c:v>
                </c:pt>
                <c:pt idx="1028">
                  <c:v>619</c:v>
                </c:pt>
                <c:pt idx="1029">
                  <c:v>619.26</c:v>
                </c:pt>
                <c:pt idx="1030">
                  <c:v>619.52</c:v>
                </c:pt>
                <c:pt idx="1031">
                  <c:v>619.77</c:v>
                </c:pt>
                <c:pt idx="1032">
                  <c:v>620.03</c:v>
                </c:pt>
                <c:pt idx="1033">
                  <c:v>620.29</c:v>
                </c:pt>
                <c:pt idx="1034">
                  <c:v>620.54</c:v>
                </c:pt>
                <c:pt idx="1035">
                  <c:v>620.79999999999995</c:v>
                </c:pt>
                <c:pt idx="1036">
                  <c:v>621.05999999999995</c:v>
                </c:pt>
                <c:pt idx="1037">
                  <c:v>621.32000000000005</c:v>
                </c:pt>
                <c:pt idx="1038">
                  <c:v>621.57000000000005</c:v>
                </c:pt>
                <c:pt idx="1039">
                  <c:v>621.83000000000004</c:v>
                </c:pt>
                <c:pt idx="1040">
                  <c:v>622.09</c:v>
                </c:pt>
                <c:pt idx="1041">
                  <c:v>622.35</c:v>
                </c:pt>
                <c:pt idx="1042">
                  <c:v>622.6</c:v>
                </c:pt>
                <c:pt idx="1043">
                  <c:v>622.86</c:v>
                </c:pt>
                <c:pt idx="1044">
                  <c:v>623.12</c:v>
                </c:pt>
                <c:pt idx="1045">
                  <c:v>623.37</c:v>
                </c:pt>
                <c:pt idx="1046">
                  <c:v>623.63</c:v>
                </c:pt>
                <c:pt idx="1047">
                  <c:v>623.89</c:v>
                </c:pt>
                <c:pt idx="1048">
                  <c:v>624.15</c:v>
                </c:pt>
                <c:pt idx="1049">
                  <c:v>624.4</c:v>
                </c:pt>
                <c:pt idx="1050">
                  <c:v>624.66</c:v>
                </c:pt>
                <c:pt idx="1051">
                  <c:v>624.91999999999996</c:v>
                </c:pt>
                <c:pt idx="1052">
                  <c:v>625.17999999999995</c:v>
                </c:pt>
                <c:pt idx="1053">
                  <c:v>625.42999999999995</c:v>
                </c:pt>
                <c:pt idx="1054">
                  <c:v>625.69000000000005</c:v>
                </c:pt>
                <c:pt idx="1055">
                  <c:v>625.95000000000005</c:v>
                </c:pt>
                <c:pt idx="1056">
                  <c:v>626.20000000000005</c:v>
                </c:pt>
                <c:pt idx="1057">
                  <c:v>626.46</c:v>
                </c:pt>
                <c:pt idx="1058">
                  <c:v>626.72</c:v>
                </c:pt>
                <c:pt idx="1059">
                  <c:v>626.98</c:v>
                </c:pt>
                <c:pt idx="1060">
                  <c:v>627.23</c:v>
                </c:pt>
                <c:pt idx="1061">
                  <c:v>627.49</c:v>
                </c:pt>
                <c:pt idx="1062">
                  <c:v>627.75</c:v>
                </c:pt>
                <c:pt idx="1063">
                  <c:v>628</c:v>
                </c:pt>
                <c:pt idx="1064">
                  <c:v>628.26</c:v>
                </c:pt>
                <c:pt idx="1065">
                  <c:v>628.52</c:v>
                </c:pt>
                <c:pt idx="1066">
                  <c:v>628.77</c:v>
                </c:pt>
                <c:pt idx="1067">
                  <c:v>629.03</c:v>
                </c:pt>
                <c:pt idx="1068">
                  <c:v>629.29</c:v>
                </c:pt>
                <c:pt idx="1069">
                  <c:v>629.54999999999995</c:v>
                </c:pt>
                <c:pt idx="1070">
                  <c:v>629.79999999999995</c:v>
                </c:pt>
                <c:pt idx="1071">
                  <c:v>630.05999999999995</c:v>
                </c:pt>
                <c:pt idx="1072">
                  <c:v>630.32000000000005</c:v>
                </c:pt>
                <c:pt idx="1073">
                  <c:v>630.57000000000005</c:v>
                </c:pt>
                <c:pt idx="1074">
                  <c:v>630.83000000000004</c:v>
                </c:pt>
                <c:pt idx="1075">
                  <c:v>631.09</c:v>
                </c:pt>
                <c:pt idx="1076">
                  <c:v>631.34</c:v>
                </c:pt>
                <c:pt idx="1077">
                  <c:v>631.6</c:v>
                </c:pt>
                <c:pt idx="1078">
                  <c:v>631.86</c:v>
                </c:pt>
                <c:pt idx="1079">
                  <c:v>632.12</c:v>
                </c:pt>
                <c:pt idx="1080">
                  <c:v>632.37</c:v>
                </c:pt>
                <c:pt idx="1081">
                  <c:v>632.63</c:v>
                </c:pt>
                <c:pt idx="1082">
                  <c:v>632.89</c:v>
                </c:pt>
                <c:pt idx="1083">
                  <c:v>633.14</c:v>
                </c:pt>
                <c:pt idx="1084">
                  <c:v>633.4</c:v>
                </c:pt>
                <c:pt idx="1085">
                  <c:v>633.66</c:v>
                </c:pt>
                <c:pt idx="1086">
                  <c:v>633.91</c:v>
                </c:pt>
                <c:pt idx="1087">
                  <c:v>634.16999999999996</c:v>
                </c:pt>
                <c:pt idx="1088">
                  <c:v>634.42999999999995</c:v>
                </c:pt>
                <c:pt idx="1089">
                  <c:v>634.67999999999995</c:v>
                </c:pt>
                <c:pt idx="1090">
                  <c:v>634.94000000000005</c:v>
                </c:pt>
                <c:pt idx="1091">
                  <c:v>635.20000000000005</c:v>
                </c:pt>
                <c:pt idx="1092">
                  <c:v>635.46</c:v>
                </c:pt>
                <c:pt idx="1093">
                  <c:v>635.71</c:v>
                </c:pt>
                <c:pt idx="1094">
                  <c:v>635.97</c:v>
                </c:pt>
                <c:pt idx="1095">
                  <c:v>636.23</c:v>
                </c:pt>
                <c:pt idx="1096">
                  <c:v>636.48</c:v>
                </c:pt>
                <c:pt idx="1097">
                  <c:v>636.74</c:v>
                </c:pt>
                <c:pt idx="1098">
                  <c:v>637</c:v>
                </c:pt>
                <c:pt idx="1099">
                  <c:v>637.25</c:v>
                </c:pt>
                <c:pt idx="1100">
                  <c:v>637.51</c:v>
                </c:pt>
                <c:pt idx="1101">
                  <c:v>637.77</c:v>
                </c:pt>
                <c:pt idx="1102">
                  <c:v>638.02</c:v>
                </c:pt>
                <c:pt idx="1103">
                  <c:v>638.28</c:v>
                </c:pt>
                <c:pt idx="1104">
                  <c:v>638.54</c:v>
                </c:pt>
                <c:pt idx="1105">
                  <c:v>638.79</c:v>
                </c:pt>
                <c:pt idx="1106">
                  <c:v>639.04999999999995</c:v>
                </c:pt>
                <c:pt idx="1107">
                  <c:v>639.30999999999995</c:v>
                </c:pt>
                <c:pt idx="1108">
                  <c:v>639.55999999999995</c:v>
                </c:pt>
                <c:pt idx="1109">
                  <c:v>639.82000000000005</c:v>
                </c:pt>
                <c:pt idx="1110">
                  <c:v>640.08000000000004</c:v>
                </c:pt>
                <c:pt idx="1111">
                  <c:v>640.33000000000004</c:v>
                </c:pt>
                <c:pt idx="1112">
                  <c:v>640.59</c:v>
                </c:pt>
                <c:pt idx="1113">
                  <c:v>640.85</c:v>
                </c:pt>
                <c:pt idx="1114">
                  <c:v>641.1</c:v>
                </c:pt>
                <c:pt idx="1115">
                  <c:v>641.36</c:v>
                </c:pt>
                <c:pt idx="1116">
                  <c:v>641.62</c:v>
                </c:pt>
                <c:pt idx="1117">
                  <c:v>641.87</c:v>
                </c:pt>
                <c:pt idx="1118">
                  <c:v>642.13</c:v>
                </c:pt>
                <c:pt idx="1119">
                  <c:v>642.39</c:v>
                </c:pt>
                <c:pt idx="1120">
                  <c:v>642.64</c:v>
                </c:pt>
                <c:pt idx="1121">
                  <c:v>642.9</c:v>
                </c:pt>
                <c:pt idx="1122">
                  <c:v>643.16</c:v>
                </c:pt>
                <c:pt idx="1123">
                  <c:v>643.41</c:v>
                </c:pt>
                <c:pt idx="1124">
                  <c:v>643.66999999999996</c:v>
                </c:pt>
                <c:pt idx="1125">
                  <c:v>643.92999999999995</c:v>
                </c:pt>
                <c:pt idx="1126">
                  <c:v>644.17999999999995</c:v>
                </c:pt>
                <c:pt idx="1127">
                  <c:v>644.44000000000005</c:v>
                </c:pt>
                <c:pt idx="1128">
                  <c:v>644.70000000000005</c:v>
                </c:pt>
                <c:pt idx="1129">
                  <c:v>644.95000000000005</c:v>
                </c:pt>
                <c:pt idx="1130">
                  <c:v>645.21</c:v>
                </c:pt>
                <c:pt idx="1131">
                  <c:v>645.46</c:v>
                </c:pt>
                <c:pt idx="1132">
                  <c:v>645.72</c:v>
                </c:pt>
                <c:pt idx="1133">
                  <c:v>645.98</c:v>
                </c:pt>
                <c:pt idx="1134">
                  <c:v>646.23</c:v>
                </c:pt>
                <c:pt idx="1135">
                  <c:v>646.49</c:v>
                </c:pt>
                <c:pt idx="1136">
                  <c:v>646.75</c:v>
                </c:pt>
                <c:pt idx="1137">
                  <c:v>647</c:v>
                </c:pt>
                <c:pt idx="1138">
                  <c:v>647.26</c:v>
                </c:pt>
                <c:pt idx="1139">
                  <c:v>647.52</c:v>
                </c:pt>
                <c:pt idx="1140">
                  <c:v>647.77</c:v>
                </c:pt>
                <c:pt idx="1141">
                  <c:v>648.03</c:v>
                </c:pt>
                <c:pt idx="1142">
                  <c:v>648.29</c:v>
                </c:pt>
                <c:pt idx="1143">
                  <c:v>648.54</c:v>
                </c:pt>
                <c:pt idx="1144">
                  <c:v>648.79999999999995</c:v>
                </c:pt>
                <c:pt idx="1145">
                  <c:v>649.04999999999995</c:v>
                </c:pt>
                <c:pt idx="1146">
                  <c:v>649.30999999999995</c:v>
                </c:pt>
                <c:pt idx="1147">
                  <c:v>649.57000000000005</c:v>
                </c:pt>
                <c:pt idx="1148">
                  <c:v>649.82000000000005</c:v>
                </c:pt>
                <c:pt idx="1149">
                  <c:v>650.08000000000004</c:v>
                </c:pt>
                <c:pt idx="1150">
                  <c:v>650.34</c:v>
                </c:pt>
                <c:pt idx="1151">
                  <c:v>650.59</c:v>
                </c:pt>
                <c:pt idx="1152">
                  <c:v>650.85</c:v>
                </c:pt>
                <c:pt idx="1153">
                  <c:v>651.11</c:v>
                </c:pt>
                <c:pt idx="1154">
                  <c:v>651.36</c:v>
                </c:pt>
                <c:pt idx="1155">
                  <c:v>651.62</c:v>
                </c:pt>
                <c:pt idx="1156">
                  <c:v>651.87</c:v>
                </c:pt>
                <c:pt idx="1157">
                  <c:v>652.13</c:v>
                </c:pt>
                <c:pt idx="1158">
                  <c:v>652.39</c:v>
                </c:pt>
                <c:pt idx="1159">
                  <c:v>652.64</c:v>
                </c:pt>
                <c:pt idx="1160">
                  <c:v>652.9</c:v>
                </c:pt>
                <c:pt idx="1161">
                  <c:v>653.16</c:v>
                </c:pt>
                <c:pt idx="1162">
                  <c:v>653.41</c:v>
                </c:pt>
                <c:pt idx="1163">
                  <c:v>653.66999999999996</c:v>
                </c:pt>
                <c:pt idx="1164">
                  <c:v>653.91999999999996</c:v>
                </c:pt>
                <c:pt idx="1165">
                  <c:v>654.17999999999995</c:v>
                </c:pt>
                <c:pt idx="1166">
                  <c:v>654.44000000000005</c:v>
                </c:pt>
                <c:pt idx="1167">
                  <c:v>654.69000000000005</c:v>
                </c:pt>
                <c:pt idx="1168">
                  <c:v>654.95000000000005</c:v>
                </c:pt>
                <c:pt idx="1169">
                  <c:v>655.21</c:v>
                </c:pt>
                <c:pt idx="1170">
                  <c:v>655.46</c:v>
                </c:pt>
                <c:pt idx="1171">
                  <c:v>655.72</c:v>
                </c:pt>
                <c:pt idx="1172">
                  <c:v>655.97</c:v>
                </c:pt>
                <c:pt idx="1173">
                  <c:v>656.23</c:v>
                </c:pt>
                <c:pt idx="1174">
                  <c:v>656.49</c:v>
                </c:pt>
                <c:pt idx="1175">
                  <c:v>656.74</c:v>
                </c:pt>
                <c:pt idx="1176">
                  <c:v>657</c:v>
                </c:pt>
                <c:pt idx="1177">
                  <c:v>657.25</c:v>
                </c:pt>
                <c:pt idx="1178">
                  <c:v>657.51</c:v>
                </c:pt>
                <c:pt idx="1179">
                  <c:v>657.77</c:v>
                </c:pt>
                <c:pt idx="1180">
                  <c:v>658.02</c:v>
                </c:pt>
                <c:pt idx="1181">
                  <c:v>658.28</c:v>
                </c:pt>
                <c:pt idx="1182">
                  <c:v>658.53</c:v>
                </c:pt>
                <c:pt idx="1183">
                  <c:v>658.79</c:v>
                </c:pt>
                <c:pt idx="1184">
                  <c:v>659.05</c:v>
                </c:pt>
                <c:pt idx="1185">
                  <c:v>659.3</c:v>
                </c:pt>
                <c:pt idx="1186">
                  <c:v>659.56</c:v>
                </c:pt>
                <c:pt idx="1187">
                  <c:v>659.81</c:v>
                </c:pt>
                <c:pt idx="1188">
                  <c:v>660.07</c:v>
                </c:pt>
                <c:pt idx="1189">
                  <c:v>660.33</c:v>
                </c:pt>
                <c:pt idx="1190">
                  <c:v>660.58</c:v>
                </c:pt>
                <c:pt idx="1191">
                  <c:v>660.84</c:v>
                </c:pt>
                <c:pt idx="1192">
                  <c:v>661.09</c:v>
                </c:pt>
                <c:pt idx="1193">
                  <c:v>661.35</c:v>
                </c:pt>
                <c:pt idx="1194">
                  <c:v>661.61</c:v>
                </c:pt>
                <c:pt idx="1195">
                  <c:v>661.86</c:v>
                </c:pt>
                <c:pt idx="1196">
                  <c:v>662.12</c:v>
                </c:pt>
                <c:pt idx="1197">
                  <c:v>662.37</c:v>
                </c:pt>
                <c:pt idx="1198">
                  <c:v>662.63</c:v>
                </c:pt>
                <c:pt idx="1199">
                  <c:v>662.89</c:v>
                </c:pt>
                <c:pt idx="1200">
                  <c:v>663.14</c:v>
                </c:pt>
                <c:pt idx="1201">
                  <c:v>663.4</c:v>
                </c:pt>
                <c:pt idx="1202">
                  <c:v>663.65</c:v>
                </c:pt>
                <c:pt idx="1203">
                  <c:v>663.91</c:v>
                </c:pt>
                <c:pt idx="1204">
                  <c:v>664.17</c:v>
                </c:pt>
                <c:pt idx="1205">
                  <c:v>664.42</c:v>
                </c:pt>
                <c:pt idx="1206">
                  <c:v>664.68</c:v>
                </c:pt>
                <c:pt idx="1207">
                  <c:v>664.93</c:v>
                </c:pt>
                <c:pt idx="1208">
                  <c:v>665.19</c:v>
                </c:pt>
                <c:pt idx="1209">
                  <c:v>665.44</c:v>
                </c:pt>
                <c:pt idx="1210">
                  <c:v>665.7</c:v>
                </c:pt>
                <c:pt idx="1211">
                  <c:v>665.96</c:v>
                </c:pt>
                <c:pt idx="1212">
                  <c:v>666.21</c:v>
                </c:pt>
                <c:pt idx="1213">
                  <c:v>666.47</c:v>
                </c:pt>
                <c:pt idx="1214">
                  <c:v>666.72</c:v>
                </c:pt>
                <c:pt idx="1215">
                  <c:v>666.98</c:v>
                </c:pt>
                <c:pt idx="1216">
                  <c:v>667.23</c:v>
                </c:pt>
                <c:pt idx="1217">
                  <c:v>667.49</c:v>
                </c:pt>
                <c:pt idx="1218">
                  <c:v>667.75</c:v>
                </c:pt>
                <c:pt idx="1219">
                  <c:v>668</c:v>
                </c:pt>
                <c:pt idx="1220">
                  <c:v>668.26</c:v>
                </c:pt>
                <c:pt idx="1221">
                  <c:v>668.51</c:v>
                </c:pt>
                <c:pt idx="1222">
                  <c:v>668.77</c:v>
                </c:pt>
                <c:pt idx="1223">
                  <c:v>669.02</c:v>
                </c:pt>
                <c:pt idx="1224">
                  <c:v>669.28</c:v>
                </c:pt>
                <c:pt idx="1225">
                  <c:v>669.54</c:v>
                </c:pt>
                <c:pt idx="1226">
                  <c:v>669.79</c:v>
                </c:pt>
                <c:pt idx="1227">
                  <c:v>670.05</c:v>
                </c:pt>
                <c:pt idx="1228">
                  <c:v>670.3</c:v>
                </c:pt>
                <c:pt idx="1229">
                  <c:v>670.56</c:v>
                </c:pt>
                <c:pt idx="1230">
                  <c:v>670.81</c:v>
                </c:pt>
                <c:pt idx="1231">
                  <c:v>671.07</c:v>
                </c:pt>
                <c:pt idx="1232">
                  <c:v>671.33</c:v>
                </c:pt>
                <c:pt idx="1233">
                  <c:v>671.58</c:v>
                </c:pt>
                <c:pt idx="1234">
                  <c:v>671.84</c:v>
                </c:pt>
                <c:pt idx="1235">
                  <c:v>672.09</c:v>
                </c:pt>
                <c:pt idx="1236">
                  <c:v>672.35</c:v>
                </c:pt>
                <c:pt idx="1237">
                  <c:v>672.6</c:v>
                </c:pt>
                <c:pt idx="1238">
                  <c:v>672.86</c:v>
                </c:pt>
                <c:pt idx="1239">
                  <c:v>673.11</c:v>
                </c:pt>
                <c:pt idx="1240">
                  <c:v>673.37</c:v>
                </c:pt>
                <c:pt idx="1241">
                  <c:v>673.63</c:v>
                </c:pt>
                <c:pt idx="1242">
                  <c:v>673.88</c:v>
                </c:pt>
                <c:pt idx="1243">
                  <c:v>674.14</c:v>
                </c:pt>
                <c:pt idx="1244">
                  <c:v>674.39</c:v>
                </c:pt>
                <c:pt idx="1245">
                  <c:v>674.65</c:v>
                </c:pt>
                <c:pt idx="1246">
                  <c:v>674.9</c:v>
                </c:pt>
                <c:pt idx="1247">
                  <c:v>675.16</c:v>
                </c:pt>
                <c:pt idx="1248">
                  <c:v>675.41</c:v>
                </c:pt>
                <c:pt idx="1249">
                  <c:v>675.67</c:v>
                </c:pt>
                <c:pt idx="1250">
                  <c:v>675.93</c:v>
                </c:pt>
                <c:pt idx="1251">
                  <c:v>676.18</c:v>
                </c:pt>
                <c:pt idx="1252">
                  <c:v>676.44</c:v>
                </c:pt>
                <c:pt idx="1253">
                  <c:v>676.69</c:v>
                </c:pt>
                <c:pt idx="1254">
                  <c:v>676.95</c:v>
                </c:pt>
                <c:pt idx="1255">
                  <c:v>677.2</c:v>
                </c:pt>
                <c:pt idx="1256">
                  <c:v>677.46</c:v>
                </c:pt>
                <c:pt idx="1257">
                  <c:v>677.71</c:v>
                </c:pt>
                <c:pt idx="1258">
                  <c:v>677.97</c:v>
                </c:pt>
                <c:pt idx="1259">
                  <c:v>678.22</c:v>
                </c:pt>
                <c:pt idx="1260">
                  <c:v>678.48</c:v>
                </c:pt>
                <c:pt idx="1261">
                  <c:v>678.73</c:v>
                </c:pt>
                <c:pt idx="1262">
                  <c:v>678.99</c:v>
                </c:pt>
                <c:pt idx="1263">
                  <c:v>679.25</c:v>
                </c:pt>
                <c:pt idx="1264">
                  <c:v>679.5</c:v>
                </c:pt>
                <c:pt idx="1265">
                  <c:v>679.76</c:v>
                </c:pt>
                <c:pt idx="1266">
                  <c:v>680.01</c:v>
                </c:pt>
                <c:pt idx="1267">
                  <c:v>680.27</c:v>
                </c:pt>
                <c:pt idx="1268">
                  <c:v>680.52</c:v>
                </c:pt>
                <c:pt idx="1269">
                  <c:v>680.78</c:v>
                </c:pt>
                <c:pt idx="1270">
                  <c:v>681.03</c:v>
                </c:pt>
                <c:pt idx="1271">
                  <c:v>681.29</c:v>
                </c:pt>
                <c:pt idx="1272">
                  <c:v>681.54</c:v>
                </c:pt>
                <c:pt idx="1273">
                  <c:v>681.8</c:v>
                </c:pt>
                <c:pt idx="1274">
                  <c:v>682.05</c:v>
                </c:pt>
                <c:pt idx="1275">
                  <c:v>682.31</c:v>
                </c:pt>
                <c:pt idx="1276">
                  <c:v>682.56</c:v>
                </c:pt>
                <c:pt idx="1277">
                  <c:v>682.82</c:v>
                </c:pt>
                <c:pt idx="1278">
                  <c:v>683.07</c:v>
                </c:pt>
                <c:pt idx="1279">
                  <c:v>683.33</c:v>
                </c:pt>
                <c:pt idx="1280">
                  <c:v>683.58</c:v>
                </c:pt>
                <c:pt idx="1281">
                  <c:v>683.84</c:v>
                </c:pt>
                <c:pt idx="1282">
                  <c:v>684.1</c:v>
                </c:pt>
                <c:pt idx="1283">
                  <c:v>684.35</c:v>
                </c:pt>
                <c:pt idx="1284">
                  <c:v>684.61</c:v>
                </c:pt>
                <c:pt idx="1285">
                  <c:v>684.86</c:v>
                </c:pt>
                <c:pt idx="1286">
                  <c:v>685.12</c:v>
                </c:pt>
                <c:pt idx="1287">
                  <c:v>685.37</c:v>
                </c:pt>
                <c:pt idx="1288">
                  <c:v>685.63</c:v>
                </c:pt>
                <c:pt idx="1289">
                  <c:v>685.88</c:v>
                </c:pt>
                <c:pt idx="1290">
                  <c:v>686.14</c:v>
                </c:pt>
                <c:pt idx="1291">
                  <c:v>686.39</c:v>
                </c:pt>
                <c:pt idx="1292">
                  <c:v>686.65</c:v>
                </c:pt>
                <c:pt idx="1293">
                  <c:v>686.9</c:v>
                </c:pt>
                <c:pt idx="1294">
                  <c:v>687.16</c:v>
                </c:pt>
                <c:pt idx="1295">
                  <c:v>687.41</c:v>
                </c:pt>
                <c:pt idx="1296">
                  <c:v>687.67</c:v>
                </c:pt>
                <c:pt idx="1297">
                  <c:v>687.92</c:v>
                </c:pt>
                <c:pt idx="1298">
                  <c:v>688.18</c:v>
                </c:pt>
                <c:pt idx="1299">
                  <c:v>688.43</c:v>
                </c:pt>
                <c:pt idx="1300">
                  <c:v>688.69</c:v>
                </c:pt>
                <c:pt idx="1301">
                  <c:v>688.94</c:v>
                </c:pt>
                <c:pt idx="1302">
                  <c:v>689.2</c:v>
                </c:pt>
                <c:pt idx="1303">
                  <c:v>689.45</c:v>
                </c:pt>
                <c:pt idx="1304">
                  <c:v>689.71</c:v>
                </c:pt>
                <c:pt idx="1305">
                  <c:v>689.96</c:v>
                </c:pt>
                <c:pt idx="1306">
                  <c:v>690.22</c:v>
                </c:pt>
                <c:pt idx="1307">
                  <c:v>690.47</c:v>
                </c:pt>
                <c:pt idx="1308">
                  <c:v>690.73</c:v>
                </c:pt>
                <c:pt idx="1309">
                  <c:v>690.98</c:v>
                </c:pt>
                <c:pt idx="1310">
                  <c:v>691.24</c:v>
                </c:pt>
                <c:pt idx="1311">
                  <c:v>691.49</c:v>
                </c:pt>
                <c:pt idx="1312">
                  <c:v>691.75</c:v>
                </c:pt>
                <c:pt idx="1313">
                  <c:v>692</c:v>
                </c:pt>
                <c:pt idx="1314">
                  <c:v>692.26</c:v>
                </c:pt>
                <c:pt idx="1315">
                  <c:v>692.51</c:v>
                </c:pt>
                <c:pt idx="1316">
                  <c:v>692.77</c:v>
                </c:pt>
                <c:pt idx="1317">
                  <c:v>693.02</c:v>
                </c:pt>
                <c:pt idx="1318">
                  <c:v>693.28</c:v>
                </c:pt>
                <c:pt idx="1319">
                  <c:v>693.53</c:v>
                </c:pt>
                <c:pt idx="1320">
                  <c:v>693.79</c:v>
                </c:pt>
                <c:pt idx="1321">
                  <c:v>694.04</c:v>
                </c:pt>
                <c:pt idx="1322">
                  <c:v>694.3</c:v>
                </c:pt>
                <c:pt idx="1323">
                  <c:v>694.55</c:v>
                </c:pt>
                <c:pt idx="1324">
                  <c:v>694.8</c:v>
                </c:pt>
                <c:pt idx="1325">
                  <c:v>695.06</c:v>
                </c:pt>
                <c:pt idx="1326">
                  <c:v>695.31</c:v>
                </c:pt>
                <c:pt idx="1327">
                  <c:v>695.57</c:v>
                </c:pt>
                <c:pt idx="1328">
                  <c:v>695.82</c:v>
                </c:pt>
                <c:pt idx="1329">
                  <c:v>696.08</c:v>
                </c:pt>
                <c:pt idx="1330">
                  <c:v>696.33</c:v>
                </c:pt>
                <c:pt idx="1331">
                  <c:v>696.59</c:v>
                </c:pt>
                <c:pt idx="1332">
                  <c:v>696.84</c:v>
                </c:pt>
                <c:pt idx="1333">
                  <c:v>697.1</c:v>
                </c:pt>
                <c:pt idx="1334">
                  <c:v>697.35</c:v>
                </c:pt>
                <c:pt idx="1335">
                  <c:v>697.61</c:v>
                </c:pt>
                <c:pt idx="1336">
                  <c:v>697.86</c:v>
                </c:pt>
                <c:pt idx="1337">
                  <c:v>698.12</c:v>
                </c:pt>
                <c:pt idx="1338">
                  <c:v>698.37</c:v>
                </c:pt>
                <c:pt idx="1339">
                  <c:v>698.63</c:v>
                </c:pt>
                <c:pt idx="1340">
                  <c:v>698.88</c:v>
                </c:pt>
                <c:pt idx="1341">
                  <c:v>699.13</c:v>
                </c:pt>
                <c:pt idx="1342">
                  <c:v>699.39</c:v>
                </c:pt>
                <c:pt idx="1343">
                  <c:v>699.64</c:v>
                </c:pt>
                <c:pt idx="1344">
                  <c:v>699.9</c:v>
                </c:pt>
                <c:pt idx="1345">
                  <c:v>700.15</c:v>
                </c:pt>
                <c:pt idx="1346">
                  <c:v>700.41</c:v>
                </c:pt>
                <c:pt idx="1347">
                  <c:v>700.66</c:v>
                </c:pt>
                <c:pt idx="1348">
                  <c:v>700.92</c:v>
                </c:pt>
                <c:pt idx="1349">
                  <c:v>701.17</c:v>
                </c:pt>
                <c:pt idx="1350">
                  <c:v>701.43</c:v>
                </c:pt>
                <c:pt idx="1351">
                  <c:v>701.68</c:v>
                </c:pt>
                <c:pt idx="1352">
                  <c:v>701.94</c:v>
                </c:pt>
                <c:pt idx="1353">
                  <c:v>702.19</c:v>
                </c:pt>
                <c:pt idx="1354">
                  <c:v>702.44</c:v>
                </c:pt>
                <c:pt idx="1355">
                  <c:v>702.7</c:v>
                </c:pt>
                <c:pt idx="1356">
                  <c:v>702.95</c:v>
                </c:pt>
                <c:pt idx="1357">
                  <c:v>703.21</c:v>
                </c:pt>
                <c:pt idx="1358">
                  <c:v>703.46</c:v>
                </c:pt>
                <c:pt idx="1359">
                  <c:v>703.72</c:v>
                </c:pt>
                <c:pt idx="1360">
                  <c:v>703.97</c:v>
                </c:pt>
                <c:pt idx="1361">
                  <c:v>704.23</c:v>
                </c:pt>
                <c:pt idx="1362">
                  <c:v>704.48</c:v>
                </c:pt>
                <c:pt idx="1363">
                  <c:v>704.74</c:v>
                </c:pt>
                <c:pt idx="1364">
                  <c:v>704.99</c:v>
                </c:pt>
                <c:pt idx="1365">
                  <c:v>705.24</c:v>
                </c:pt>
                <c:pt idx="1366">
                  <c:v>705.5</c:v>
                </c:pt>
                <c:pt idx="1367">
                  <c:v>705.75</c:v>
                </c:pt>
                <c:pt idx="1368">
                  <c:v>706.01</c:v>
                </c:pt>
                <c:pt idx="1369">
                  <c:v>706.26</c:v>
                </c:pt>
                <c:pt idx="1370">
                  <c:v>706.52</c:v>
                </c:pt>
                <c:pt idx="1371">
                  <c:v>706.77</c:v>
                </c:pt>
                <c:pt idx="1372">
                  <c:v>707.02</c:v>
                </c:pt>
                <c:pt idx="1373">
                  <c:v>707.28</c:v>
                </c:pt>
                <c:pt idx="1374">
                  <c:v>707.53</c:v>
                </c:pt>
                <c:pt idx="1375">
                  <c:v>707.79</c:v>
                </c:pt>
                <c:pt idx="1376">
                  <c:v>708.04</c:v>
                </c:pt>
                <c:pt idx="1377">
                  <c:v>708.3</c:v>
                </c:pt>
                <c:pt idx="1378">
                  <c:v>708.55</c:v>
                </c:pt>
                <c:pt idx="1379">
                  <c:v>708.81</c:v>
                </c:pt>
                <c:pt idx="1380">
                  <c:v>709.06</c:v>
                </c:pt>
                <c:pt idx="1381">
                  <c:v>709.31</c:v>
                </c:pt>
                <c:pt idx="1382">
                  <c:v>709.57</c:v>
                </c:pt>
                <c:pt idx="1383">
                  <c:v>709.82</c:v>
                </c:pt>
                <c:pt idx="1384">
                  <c:v>710.08</c:v>
                </c:pt>
                <c:pt idx="1385">
                  <c:v>710.33</c:v>
                </c:pt>
                <c:pt idx="1386">
                  <c:v>710.59</c:v>
                </c:pt>
                <c:pt idx="1387">
                  <c:v>710.84</c:v>
                </c:pt>
                <c:pt idx="1388">
                  <c:v>711.09</c:v>
                </c:pt>
                <c:pt idx="1389">
                  <c:v>711.35</c:v>
                </c:pt>
                <c:pt idx="1390">
                  <c:v>711.6</c:v>
                </c:pt>
                <c:pt idx="1391">
                  <c:v>711.86</c:v>
                </c:pt>
                <c:pt idx="1392">
                  <c:v>712.11</c:v>
                </c:pt>
                <c:pt idx="1393">
                  <c:v>712.36</c:v>
                </c:pt>
                <c:pt idx="1394">
                  <c:v>712.62</c:v>
                </c:pt>
                <c:pt idx="1395">
                  <c:v>712.87</c:v>
                </c:pt>
                <c:pt idx="1396">
                  <c:v>713.13</c:v>
                </c:pt>
                <c:pt idx="1397">
                  <c:v>713.38</c:v>
                </c:pt>
                <c:pt idx="1398">
                  <c:v>713.64</c:v>
                </c:pt>
                <c:pt idx="1399">
                  <c:v>713.89</c:v>
                </c:pt>
                <c:pt idx="1400">
                  <c:v>714.14</c:v>
                </c:pt>
                <c:pt idx="1401">
                  <c:v>714.4</c:v>
                </c:pt>
                <c:pt idx="1402">
                  <c:v>714.65</c:v>
                </c:pt>
                <c:pt idx="1403">
                  <c:v>714.91</c:v>
                </c:pt>
                <c:pt idx="1404">
                  <c:v>715.16</c:v>
                </c:pt>
                <c:pt idx="1405">
                  <c:v>715.41</c:v>
                </c:pt>
                <c:pt idx="1406">
                  <c:v>715.67</c:v>
                </c:pt>
                <c:pt idx="1407">
                  <c:v>715.92</c:v>
                </c:pt>
                <c:pt idx="1408">
                  <c:v>716.18</c:v>
                </c:pt>
                <c:pt idx="1409">
                  <c:v>716.43</c:v>
                </c:pt>
                <c:pt idx="1410">
                  <c:v>716.68</c:v>
                </c:pt>
                <c:pt idx="1411">
                  <c:v>716.94</c:v>
                </c:pt>
                <c:pt idx="1412">
                  <c:v>717.19</c:v>
                </c:pt>
                <c:pt idx="1413">
                  <c:v>717.45</c:v>
                </c:pt>
                <c:pt idx="1414">
                  <c:v>717.7</c:v>
                </c:pt>
                <c:pt idx="1415">
                  <c:v>717.95</c:v>
                </c:pt>
                <c:pt idx="1416">
                  <c:v>718.21</c:v>
                </c:pt>
                <c:pt idx="1417">
                  <c:v>718.46</c:v>
                </c:pt>
                <c:pt idx="1418">
                  <c:v>718.72</c:v>
                </c:pt>
                <c:pt idx="1419">
                  <c:v>718.97</c:v>
                </c:pt>
                <c:pt idx="1420">
                  <c:v>719.22</c:v>
                </c:pt>
                <c:pt idx="1421">
                  <c:v>719.48</c:v>
                </c:pt>
                <c:pt idx="1422">
                  <c:v>719.73</c:v>
                </c:pt>
                <c:pt idx="1423">
                  <c:v>719.99</c:v>
                </c:pt>
                <c:pt idx="1424">
                  <c:v>720.24</c:v>
                </c:pt>
                <c:pt idx="1425">
                  <c:v>720.49</c:v>
                </c:pt>
                <c:pt idx="1426">
                  <c:v>720.75</c:v>
                </c:pt>
                <c:pt idx="1427">
                  <c:v>721</c:v>
                </c:pt>
                <c:pt idx="1428">
                  <c:v>721.26</c:v>
                </c:pt>
                <c:pt idx="1429">
                  <c:v>721.51</c:v>
                </c:pt>
                <c:pt idx="1430">
                  <c:v>721.76</c:v>
                </c:pt>
                <c:pt idx="1431">
                  <c:v>722.02</c:v>
                </c:pt>
                <c:pt idx="1432">
                  <c:v>722.27</c:v>
                </c:pt>
                <c:pt idx="1433">
                  <c:v>722.53</c:v>
                </c:pt>
                <c:pt idx="1434">
                  <c:v>722.78</c:v>
                </c:pt>
                <c:pt idx="1435">
                  <c:v>723.03</c:v>
                </c:pt>
                <c:pt idx="1436">
                  <c:v>723.29</c:v>
                </c:pt>
                <c:pt idx="1437">
                  <c:v>723.54</c:v>
                </c:pt>
                <c:pt idx="1438">
                  <c:v>723.79</c:v>
                </c:pt>
                <c:pt idx="1439">
                  <c:v>724.05</c:v>
                </c:pt>
                <c:pt idx="1440">
                  <c:v>724.3</c:v>
                </c:pt>
                <c:pt idx="1441">
                  <c:v>724.56</c:v>
                </c:pt>
                <c:pt idx="1442">
                  <c:v>724.81</c:v>
                </c:pt>
                <c:pt idx="1443">
                  <c:v>725.06</c:v>
                </c:pt>
                <c:pt idx="1444">
                  <c:v>725.32</c:v>
                </c:pt>
                <c:pt idx="1445">
                  <c:v>725.57</c:v>
                </c:pt>
                <c:pt idx="1446">
                  <c:v>725.82</c:v>
                </c:pt>
                <c:pt idx="1447">
                  <c:v>726.08</c:v>
                </c:pt>
                <c:pt idx="1448">
                  <c:v>726.33</c:v>
                </c:pt>
                <c:pt idx="1449">
                  <c:v>726.59</c:v>
                </c:pt>
                <c:pt idx="1450">
                  <c:v>726.84</c:v>
                </c:pt>
                <c:pt idx="1451">
                  <c:v>727.09</c:v>
                </c:pt>
                <c:pt idx="1452">
                  <c:v>727.35</c:v>
                </c:pt>
                <c:pt idx="1453">
                  <c:v>727.6</c:v>
                </c:pt>
                <c:pt idx="1454">
                  <c:v>727.85</c:v>
                </c:pt>
                <c:pt idx="1455">
                  <c:v>728.11</c:v>
                </c:pt>
                <c:pt idx="1456">
                  <c:v>728.36</c:v>
                </c:pt>
                <c:pt idx="1457">
                  <c:v>728.61</c:v>
                </c:pt>
                <c:pt idx="1458">
                  <c:v>728.87</c:v>
                </c:pt>
                <c:pt idx="1459">
                  <c:v>729.12</c:v>
                </c:pt>
                <c:pt idx="1460">
                  <c:v>729.38</c:v>
                </c:pt>
                <c:pt idx="1461">
                  <c:v>729.63</c:v>
                </c:pt>
                <c:pt idx="1462">
                  <c:v>729.88</c:v>
                </c:pt>
                <c:pt idx="1463">
                  <c:v>730.14</c:v>
                </c:pt>
                <c:pt idx="1464">
                  <c:v>730.39</c:v>
                </c:pt>
                <c:pt idx="1465">
                  <c:v>730.64</c:v>
                </c:pt>
                <c:pt idx="1466">
                  <c:v>730.9</c:v>
                </c:pt>
                <c:pt idx="1467">
                  <c:v>731.15</c:v>
                </c:pt>
                <c:pt idx="1468">
                  <c:v>731.4</c:v>
                </c:pt>
                <c:pt idx="1469">
                  <c:v>731.66</c:v>
                </c:pt>
                <c:pt idx="1470">
                  <c:v>731.91</c:v>
                </c:pt>
                <c:pt idx="1471">
                  <c:v>732.16</c:v>
                </c:pt>
                <c:pt idx="1472">
                  <c:v>732.42</c:v>
                </c:pt>
                <c:pt idx="1473">
                  <c:v>732.67</c:v>
                </c:pt>
                <c:pt idx="1474">
                  <c:v>732.93</c:v>
                </c:pt>
                <c:pt idx="1475">
                  <c:v>733.18</c:v>
                </c:pt>
                <c:pt idx="1476">
                  <c:v>733.43</c:v>
                </c:pt>
                <c:pt idx="1477">
                  <c:v>733.69</c:v>
                </c:pt>
                <c:pt idx="1478">
                  <c:v>733.94</c:v>
                </c:pt>
                <c:pt idx="1479">
                  <c:v>734.19</c:v>
                </c:pt>
                <c:pt idx="1480">
                  <c:v>734.45</c:v>
                </c:pt>
                <c:pt idx="1481">
                  <c:v>734.7</c:v>
                </c:pt>
                <c:pt idx="1482">
                  <c:v>734.95</c:v>
                </c:pt>
                <c:pt idx="1483">
                  <c:v>735.21</c:v>
                </c:pt>
                <c:pt idx="1484">
                  <c:v>735.46</c:v>
                </c:pt>
                <c:pt idx="1485">
                  <c:v>735.71</c:v>
                </c:pt>
                <c:pt idx="1486">
                  <c:v>735.97</c:v>
                </c:pt>
                <c:pt idx="1487">
                  <c:v>736.22</c:v>
                </c:pt>
                <c:pt idx="1488">
                  <c:v>736.47</c:v>
                </c:pt>
                <c:pt idx="1489">
                  <c:v>736.73</c:v>
                </c:pt>
                <c:pt idx="1490">
                  <c:v>736.98</c:v>
                </c:pt>
                <c:pt idx="1491">
                  <c:v>737.23</c:v>
                </c:pt>
                <c:pt idx="1492">
                  <c:v>737.49</c:v>
                </c:pt>
                <c:pt idx="1493">
                  <c:v>737.74</c:v>
                </c:pt>
                <c:pt idx="1494">
                  <c:v>737.99</c:v>
                </c:pt>
                <c:pt idx="1495">
                  <c:v>738.25</c:v>
                </c:pt>
                <c:pt idx="1496">
                  <c:v>738.5</c:v>
                </c:pt>
                <c:pt idx="1497">
                  <c:v>738.75</c:v>
                </c:pt>
                <c:pt idx="1498">
                  <c:v>739.01</c:v>
                </c:pt>
                <c:pt idx="1499">
                  <c:v>739.26</c:v>
                </c:pt>
                <c:pt idx="1500">
                  <c:v>739.51</c:v>
                </c:pt>
                <c:pt idx="1501">
                  <c:v>739.77</c:v>
                </c:pt>
                <c:pt idx="1502">
                  <c:v>740.02</c:v>
                </c:pt>
                <c:pt idx="1503">
                  <c:v>740.27</c:v>
                </c:pt>
                <c:pt idx="1504">
                  <c:v>740.53</c:v>
                </c:pt>
                <c:pt idx="1505">
                  <c:v>740.78</c:v>
                </c:pt>
                <c:pt idx="1506">
                  <c:v>741.03</c:v>
                </c:pt>
                <c:pt idx="1507">
                  <c:v>741.28</c:v>
                </c:pt>
                <c:pt idx="1508">
                  <c:v>741.54</c:v>
                </c:pt>
                <c:pt idx="1509">
                  <c:v>741.79</c:v>
                </c:pt>
                <c:pt idx="1510">
                  <c:v>742.04</c:v>
                </c:pt>
                <c:pt idx="1511">
                  <c:v>742.3</c:v>
                </c:pt>
                <c:pt idx="1512">
                  <c:v>742.55</c:v>
                </c:pt>
                <c:pt idx="1513">
                  <c:v>742.8</c:v>
                </c:pt>
                <c:pt idx="1514">
                  <c:v>743.06</c:v>
                </c:pt>
                <c:pt idx="1515">
                  <c:v>743.31</c:v>
                </c:pt>
                <c:pt idx="1516">
                  <c:v>743.56</c:v>
                </c:pt>
                <c:pt idx="1517">
                  <c:v>743.82</c:v>
                </c:pt>
                <c:pt idx="1518">
                  <c:v>744.07</c:v>
                </c:pt>
                <c:pt idx="1519">
                  <c:v>744.32</c:v>
                </c:pt>
                <c:pt idx="1520">
                  <c:v>744.58</c:v>
                </c:pt>
                <c:pt idx="1521">
                  <c:v>744.83</c:v>
                </c:pt>
                <c:pt idx="1522">
                  <c:v>745.08</c:v>
                </c:pt>
                <c:pt idx="1523">
                  <c:v>745.33</c:v>
                </c:pt>
                <c:pt idx="1524">
                  <c:v>745.59</c:v>
                </c:pt>
                <c:pt idx="1525">
                  <c:v>745.84</c:v>
                </c:pt>
                <c:pt idx="1526">
                  <c:v>746.09</c:v>
                </c:pt>
                <c:pt idx="1527">
                  <c:v>746.35</c:v>
                </c:pt>
                <c:pt idx="1528">
                  <c:v>746.6</c:v>
                </c:pt>
                <c:pt idx="1529">
                  <c:v>746.85</c:v>
                </c:pt>
                <c:pt idx="1530">
                  <c:v>747.11</c:v>
                </c:pt>
                <c:pt idx="1531">
                  <c:v>747.36</c:v>
                </c:pt>
                <c:pt idx="1532">
                  <c:v>747.61</c:v>
                </c:pt>
                <c:pt idx="1533">
                  <c:v>747.86</c:v>
                </c:pt>
                <c:pt idx="1534">
                  <c:v>748.12</c:v>
                </c:pt>
                <c:pt idx="1535">
                  <c:v>748.37</c:v>
                </c:pt>
                <c:pt idx="1536">
                  <c:v>748.62</c:v>
                </c:pt>
                <c:pt idx="1537">
                  <c:v>748.88</c:v>
                </c:pt>
                <c:pt idx="1538">
                  <c:v>749.13</c:v>
                </c:pt>
                <c:pt idx="1539">
                  <c:v>749.38</c:v>
                </c:pt>
                <c:pt idx="1540">
                  <c:v>749.63</c:v>
                </c:pt>
                <c:pt idx="1541">
                  <c:v>749.89</c:v>
                </c:pt>
                <c:pt idx="1542">
                  <c:v>750.14</c:v>
                </c:pt>
                <c:pt idx="1543">
                  <c:v>750.39</c:v>
                </c:pt>
                <c:pt idx="1544">
                  <c:v>750.65</c:v>
                </c:pt>
                <c:pt idx="1545">
                  <c:v>750.9</c:v>
                </c:pt>
                <c:pt idx="1546">
                  <c:v>751.15</c:v>
                </c:pt>
                <c:pt idx="1547">
                  <c:v>751.4</c:v>
                </c:pt>
                <c:pt idx="1548">
                  <c:v>751.66</c:v>
                </c:pt>
                <c:pt idx="1549">
                  <c:v>751.91</c:v>
                </c:pt>
                <c:pt idx="1550">
                  <c:v>752.16</c:v>
                </c:pt>
                <c:pt idx="1551">
                  <c:v>752.42</c:v>
                </c:pt>
                <c:pt idx="1552">
                  <c:v>752.67</c:v>
                </c:pt>
                <c:pt idx="1553">
                  <c:v>752.92</c:v>
                </c:pt>
                <c:pt idx="1554">
                  <c:v>753.17</c:v>
                </c:pt>
                <c:pt idx="1555">
                  <c:v>753.43</c:v>
                </c:pt>
                <c:pt idx="1556">
                  <c:v>753.68</c:v>
                </c:pt>
                <c:pt idx="1557">
                  <c:v>753.93</c:v>
                </c:pt>
                <c:pt idx="1558">
                  <c:v>754.19</c:v>
                </c:pt>
                <c:pt idx="1559">
                  <c:v>754.44</c:v>
                </c:pt>
                <c:pt idx="1560">
                  <c:v>754.69</c:v>
                </c:pt>
                <c:pt idx="1561">
                  <c:v>754.94</c:v>
                </c:pt>
                <c:pt idx="1562">
                  <c:v>755.2</c:v>
                </c:pt>
                <c:pt idx="1563">
                  <c:v>755.45</c:v>
                </c:pt>
                <c:pt idx="1564">
                  <c:v>755.7</c:v>
                </c:pt>
                <c:pt idx="1565">
                  <c:v>755.95</c:v>
                </c:pt>
                <c:pt idx="1566">
                  <c:v>756.21</c:v>
                </c:pt>
                <c:pt idx="1567">
                  <c:v>756.46</c:v>
                </c:pt>
                <c:pt idx="1568">
                  <c:v>756.71</c:v>
                </c:pt>
                <c:pt idx="1569">
                  <c:v>756.96</c:v>
                </c:pt>
                <c:pt idx="1570">
                  <c:v>757.22</c:v>
                </c:pt>
                <c:pt idx="1571">
                  <c:v>757.47</c:v>
                </c:pt>
                <c:pt idx="1572">
                  <c:v>757.72</c:v>
                </c:pt>
                <c:pt idx="1573">
                  <c:v>757.97</c:v>
                </c:pt>
                <c:pt idx="1574">
                  <c:v>758.23</c:v>
                </c:pt>
                <c:pt idx="1575">
                  <c:v>758.48</c:v>
                </c:pt>
                <c:pt idx="1576">
                  <c:v>758.73</c:v>
                </c:pt>
                <c:pt idx="1577">
                  <c:v>758.99</c:v>
                </c:pt>
                <c:pt idx="1578">
                  <c:v>759.24</c:v>
                </c:pt>
                <c:pt idx="1579">
                  <c:v>759.49</c:v>
                </c:pt>
                <c:pt idx="1580">
                  <c:v>759.74</c:v>
                </c:pt>
                <c:pt idx="1581">
                  <c:v>760</c:v>
                </c:pt>
                <c:pt idx="1582">
                  <c:v>760.25</c:v>
                </c:pt>
                <c:pt idx="1583">
                  <c:v>760.5</c:v>
                </c:pt>
                <c:pt idx="1584">
                  <c:v>760.75</c:v>
                </c:pt>
                <c:pt idx="1585">
                  <c:v>761.01</c:v>
                </c:pt>
                <c:pt idx="1586">
                  <c:v>761.26</c:v>
                </c:pt>
                <c:pt idx="1587">
                  <c:v>761.51</c:v>
                </c:pt>
                <c:pt idx="1588">
                  <c:v>761.76</c:v>
                </c:pt>
                <c:pt idx="1589">
                  <c:v>762.02</c:v>
                </c:pt>
                <c:pt idx="1590">
                  <c:v>762.27</c:v>
                </c:pt>
                <c:pt idx="1591">
                  <c:v>762.52</c:v>
                </c:pt>
                <c:pt idx="1592">
                  <c:v>762.77</c:v>
                </c:pt>
                <c:pt idx="1593">
                  <c:v>763.02</c:v>
                </c:pt>
                <c:pt idx="1594">
                  <c:v>763.28</c:v>
                </c:pt>
                <c:pt idx="1595">
                  <c:v>763.53</c:v>
                </c:pt>
                <c:pt idx="1596">
                  <c:v>763.78</c:v>
                </c:pt>
                <c:pt idx="1597">
                  <c:v>764.03</c:v>
                </c:pt>
                <c:pt idx="1598">
                  <c:v>764.29</c:v>
                </c:pt>
                <c:pt idx="1599">
                  <c:v>764.54</c:v>
                </c:pt>
                <c:pt idx="1600">
                  <c:v>764.79</c:v>
                </c:pt>
                <c:pt idx="1601">
                  <c:v>765.04</c:v>
                </c:pt>
                <c:pt idx="1602">
                  <c:v>765.3</c:v>
                </c:pt>
                <c:pt idx="1603">
                  <c:v>765.55</c:v>
                </c:pt>
                <c:pt idx="1604">
                  <c:v>765.8</c:v>
                </c:pt>
                <c:pt idx="1605">
                  <c:v>766.05</c:v>
                </c:pt>
                <c:pt idx="1606">
                  <c:v>766.31</c:v>
                </c:pt>
                <c:pt idx="1607">
                  <c:v>766.56</c:v>
                </c:pt>
                <c:pt idx="1608">
                  <c:v>766.81</c:v>
                </c:pt>
                <c:pt idx="1609">
                  <c:v>767.06</c:v>
                </c:pt>
                <c:pt idx="1610">
                  <c:v>767.31</c:v>
                </c:pt>
                <c:pt idx="1611">
                  <c:v>767.57</c:v>
                </c:pt>
                <c:pt idx="1612">
                  <c:v>767.82</c:v>
                </c:pt>
                <c:pt idx="1613">
                  <c:v>768.07</c:v>
                </c:pt>
                <c:pt idx="1614">
                  <c:v>768.32</c:v>
                </c:pt>
                <c:pt idx="1615">
                  <c:v>768.58</c:v>
                </c:pt>
                <c:pt idx="1616">
                  <c:v>768.83</c:v>
                </c:pt>
                <c:pt idx="1617">
                  <c:v>769.08</c:v>
                </c:pt>
                <c:pt idx="1618">
                  <c:v>769.33</c:v>
                </c:pt>
                <c:pt idx="1619">
                  <c:v>769.58</c:v>
                </c:pt>
                <c:pt idx="1620">
                  <c:v>769.84</c:v>
                </c:pt>
                <c:pt idx="1621">
                  <c:v>770.09</c:v>
                </c:pt>
                <c:pt idx="1622">
                  <c:v>770.34</c:v>
                </c:pt>
                <c:pt idx="1623">
                  <c:v>770.59</c:v>
                </c:pt>
                <c:pt idx="1624">
                  <c:v>770.84</c:v>
                </c:pt>
                <c:pt idx="1625">
                  <c:v>771.1</c:v>
                </c:pt>
                <c:pt idx="1626">
                  <c:v>771.35</c:v>
                </c:pt>
                <c:pt idx="1627">
                  <c:v>771.6</c:v>
                </c:pt>
                <c:pt idx="1628">
                  <c:v>771.85</c:v>
                </c:pt>
                <c:pt idx="1629">
                  <c:v>772.11</c:v>
                </c:pt>
                <c:pt idx="1630">
                  <c:v>772.36</c:v>
                </c:pt>
                <c:pt idx="1631">
                  <c:v>772.61</c:v>
                </c:pt>
                <c:pt idx="1632">
                  <c:v>772.86</c:v>
                </c:pt>
                <c:pt idx="1633">
                  <c:v>773.11</c:v>
                </c:pt>
                <c:pt idx="1634">
                  <c:v>773.37</c:v>
                </c:pt>
                <c:pt idx="1635">
                  <c:v>773.62</c:v>
                </c:pt>
                <c:pt idx="1636">
                  <c:v>773.87</c:v>
                </c:pt>
                <c:pt idx="1637">
                  <c:v>774.12</c:v>
                </c:pt>
                <c:pt idx="1638">
                  <c:v>774.37</c:v>
                </c:pt>
                <c:pt idx="1639">
                  <c:v>774.63</c:v>
                </c:pt>
                <c:pt idx="1640">
                  <c:v>774.88</c:v>
                </c:pt>
                <c:pt idx="1641">
                  <c:v>775.13</c:v>
                </c:pt>
                <c:pt idx="1642">
                  <c:v>775.38</c:v>
                </c:pt>
                <c:pt idx="1643">
                  <c:v>775.63</c:v>
                </c:pt>
                <c:pt idx="1644">
                  <c:v>775.89</c:v>
                </c:pt>
                <c:pt idx="1645">
                  <c:v>776.14</c:v>
                </c:pt>
                <c:pt idx="1646">
                  <c:v>776.39</c:v>
                </c:pt>
                <c:pt idx="1647">
                  <c:v>776.64</c:v>
                </c:pt>
                <c:pt idx="1648">
                  <c:v>776.89</c:v>
                </c:pt>
                <c:pt idx="1649">
                  <c:v>777.14</c:v>
                </c:pt>
                <c:pt idx="1650">
                  <c:v>777.4</c:v>
                </c:pt>
                <c:pt idx="1651">
                  <c:v>777.65</c:v>
                </c:pt>
                <c:pt idx="1652">
                  <c:v>777.9</c:v>
                </c:pt>
                <c:pt idx="1653">
                  <c:v>778.15</c:v>
                </c:pt>
                <c:pt idx="1654">
                  <c:v>778.4</c:v>
                </c:pt>
                <c:pt idx="1655">
                  <c:v>778.66</c:v>
                </c:pt>
                <c:pt idx="1656">
                  <c:v>778.91</c:v>
                </c:pt>
                <c:pt idx="1657">
                  <c:v>779.16</c:v>
                </c:pt>
                <c:pt idx="1658">
                  <c:v>779.41</c:v>
                </c:pt>
                <c:pt idx="1659">
                  <c:v>779.66</c:v>
                </c:pt>
                <c:pt idx="1660">
                  <c:v>779.92</c:v>
                </c:pt>
                <c:pt idx="1661">
                  <c:v>780.17</c:v>
                </c:pt>
                <c:pt idx="1662">
                  <c:v>780.42</c:v>
                </c:pt>
                <c:pt idx="1663">
                  <c:v>780.67</c:v>
                </c:pt>
                <c:pt idx="1664">
                  <c:v>780.92</c:v>
                </c:pt>
                <c:pt idx="1665">
                  <c:v>781.17</c:v>
                </c:pt>
                <c:pt idx="1666">
                  <c:v>781.43</c:v>
                </c:pt>
                <c:pt idx="1667">
                  <c:v>781.68</c:v>
                </c:pt>
                <c:pt idx="1668">
                  <c:v>781.93</c:v>
                </c:pt>
                <c:pt idx="1669">
                  <c:v>782.18</c:v>
                </c:pt>
                <c:pt idx="1670">
                  <c:v>782.43</c:v>
                </c:pt>
                <c:pt idx="1671">
                  <c:v>782.68</c:v>
                </c:pt>
                <c:pt idx="1672">
                  <c:v>782.94</c:v>
                </c:pt>
                <c:pt idx="1673">
                  <c:v>783.19</c:v>
                </c:pt>
                <c:pt idx="1674">
                  <c:v>783.44</c:v>
                </c:pt>
                <c:pt idx="1675">
                  <c:v>783.69</c:v>
                </c:pt>
                <c:pt idx="1676">
                  <c:v>783.94</c:v>
                </c:pt>
                <c:pt idx="1677">
                  <c:v>784.19</c:v>
                </c:pt>
                <c:pt idx="1678">
                  <c:v>784.45</c:v>
                </c:pt>
                <c:pt idx="1679">
                  <c:v>784.7</c:v>
                </c:pt>
                <c:pt idx="1680">
                  <c:v>784.95</c:v>
                </c:pt>
                <c:pt idx="1681">
                  <c:v>785.2</c:v>
                </c:pt>
                <c:pt idx="1682">
                  <c:v>785.45</c:v>
                </c:pt>
                <c:pt idx="1683">
                  <c:v>785.7</c:v>
                </c:pt>
                <c:pt idx="1684">
                  <c:v>785.96</c:v>
                </c:pt>
                <c:pt idx="1685">
                  <c:v>786.21</c:v>
                </c:pt>
                <c:pt idx="1686">
                  <c:v>786.46</c:v>
                </c:pt>
                <c:pt idx="1687">
                  <c:v>786.71</c:v>
                </c:pt>
                <c:pt idx="1688">
                  <c:v>786.96</c:v>
                </c:pt>
                <c:pt idx="1689">
                  <c:v>787.21</c:v>
                </c:pt>
                <c:pt idx="1690">
                  <c:v>787.47</c:v>
                </c:pt>
                <c:pt idx="1691">
                  <c:v>787.72</c:v>
                </c:pt>
                <c:pt idx="1692">
                  <c:v>787.97</c:v>
                </c:pt>
                <c:pt idx="1693">
                  <c:v>788.22</c:v>
                </c:pt>
                <c:pt idx="1694">
                  <c:v>788.47</c:v>
                </c:pt>
                <c:pt idx="1695">
                  <c:v>788.72</c:v>
                </c:pt>
                <c:pt idx="1696">
                  <c:v>788.97</c:v>
                </c:pt>
                <c:pt idx="1697">
                  <c:v>789.23</c:v>
                </c:pt>
                <c:pt idx="1698">
                  <c:v>789.48</c:v>
                </c:pt>
                <c:pt idx="1699">
                  <c:v>789.73</c:v>
                </c:pt>
                <c:pt idx="1700">
                  <c:v>789.98</c:v>
                </c:pt>
                <c:pt idx="1701">
                  <c:v>790.23</c:v>
                </c:pt>
                <c:pt idx="1702">
                  <c:v>790.48</c:v>
                </c:pt>
                <c:pt idx="1703">
                  <c:v>790.73</c:v>
                </c:pt>
                <c:pt idx="1704">
                  <c:v>790.99</c:v>
                </c:pt>
                <c:pt idx="1705">
                  <c:v>791.24</c:v>
                </c:pt>
                <c:pt idx="1706">
                  <c:v>791.49</c:v>
                </c:pt>
                <c:pt idx="1707">
                  <c:v>791.74</c:v>
                </c:pt>
                <c:pt idx="1708">
                  <c:v>791.99</c:v>
                </c:pt>
                <c:pt idx="1709">
                  <c:v>792.24</c:v>
                </c:pt>
                <c:pt idx="1710">
                  <c:v>792.49</c:v>
                </c:pt>
                <c:pt idx="1711">
                  <c:v>792.74</c:v>
                </c:pt>
                <c:pt idx="1712">
                  <c:v>793</c:v>
                </c:pt>
                <c:pt idx="1713">
                  <c:v>793.25</c:v>
                </c:pt>
                <c:pt idx="1714">
                  <c:v>793.5</c:v>
                </c:pt>
                <c:pt idx="1715">
                  <c:v>793.75</c:v>
                </c:pt>
                <c:pt idx="1716">
                  <c:v>794</c:v>
                </c:pt>
                <c:pt idx="1717">
                  <c:v>794.25</c:v>
                </c:pt>
                <c:pt idx="1718">
                  <c:v>794.5</c:v>
                </c:pt>
                <c:pt idx="1719">
                  <c:v>794.76</c:v>
                </c:pt>
                <c:pt idx="1720">
                  <c:v>795.01</c:v>
                </c:pt>
                <c:pt idx="1721">
                  <c:v>795.26</c:v>
                </c:pt>
                <c:pt idx="1722">
                  <c:v>795.51</c:v>
                </c:pt>
                <c:pt idx="1723">
                  <c:v>795.76</c:v>
                </c:pt>
                <c:pt idx="1724">
                  <c:v>796.01</c:v>
                </c:pt>
                <c:pt idx="1725">
                  <c:v>796.26</c:v>
                </c:pt>
                <c:pt idx="1726">
                  <c:v>796.51</c:v>
                </c:pt>
                <c:pt idx="1727">
                  <c:v>796.77</c:v>
                </c:pt>
                <c:pt idx="1728">
                  <c:v>797.02</c:v>
                </c:pt>
                <c:pt idx="1729">
                  <c:v>797.27</c:v>
                </c:pt>
                <c:pt idx="1730">
                  <c:v>797.52</c:v>
                </c:pt>
                <c:pt idx="1731">
                  <c:v>797.77</c:v>
                </c:pt>
                <c:pt idx="1732">
                  <c:v>798.02</c:v>
                </c:pt>
                <c:pt idx="1733">
                  <c:v>798.27</c:v>
                </c:pt>
                <c:pt idx="1734">
                  <c:v>798.52</c:v>
                </c:pt>
                <c:pt idx="1735">
                  <c:v>798.77</c:v>
                </c:pt>
                <c:pt idx="1736">
                  <c:v>799.03</c:v>
                </c:pt>
                <c:pt idx="1737">
                  <c:v>799.28</c:v>
                </c:pt>
                <c:pt idx="1738">
                  <c:v>799.53</c:v>
                </c:pt>
                <c:pt idx="1739">
                  <c:v>799.78</c:v>
                </c:pt>
                <c:pt idx="1740">
                  <c:v>800.03</c:v>
                </c:pt>
                <c:pt idx="1741">
                  <c:v>800.28</c:v>
                </c:pt>
                <c:pt idx="1742">
                  <c:v>800.53</c:v>
                </c:pt>
                <c:pt idx="1743">
                  <c:v>800.78</c:v>
                </c:pt>
                <c:pt idx="1744">
                  <c:v>801.03</c:v>
                </c:pt>
                <c:pt idx="1745">
                  <c:v>801.28</c:v>
                </c:pt>
                <c:pt idx="1746">
                  <c:v>801.54</c:v>
                </c:pt>
                <c:pt idx="1747">
                  <c:v>801.79</c:v>
                </c:pt>
                <c:pt idx="1748">
                  <c:v>802.04</c:v>
                </c:pt>
                <c:pt idx="1749">
                  <c:v>802.29</c:v>
                </c:pt>
                <c:pt idx="1750">
                  <c:v>802.54</c:v>
                </c:pt>
                <c:pt idx="1751">
                  <c:v>802.79</c:v>
                </c:pt>
                <c:pt idx="1752">
                  <c:v>803.04</c:v>
                </c:pt>
                <c:pt idx="1753">
                  <c:v>803.29</c:v>
                </c:pt>
                <c:pt idx="1754">
                  <c:v>803.54</c:v>
                </c:pt>
                <c:pt idx="1755">
                  <c:v>803.79</c:v>
                </c:pt>
                <c:pt idx="1756">
                  <c:v>804.05</c:v>
                </c:pt>
                <c:pt idx="1757">
                  <c:v>804.3</c:v>
                </c:pt>
                <c:pt idx="1758">
                  <c:v>804.55</c:v>
                </c:pt>
                <c:pt idx="1759">
                  <c:v>804.8</c:v>
                </c:pt>
                <c:pt idx="1760">
                  <c:v>805.05</c:v>
                </c:pt>
                <c:pt idx="1761">
                  <c:v>805.3</c:v>
                </c:pt>
                <c:pt idx="1762">
                  <c:v>805.55</c:v>
                </c:pt>
                <c:pt idx="1763">
                  <c:v>805.8</c:v>
                </c:pt>
                <c:pt idx="1764">
                  <c:v>806.05</c:v>
                </c:pt>
                <c:pt idx="1765">
                  <c:v>806.3</c:v>
                </c:pt>
                <c:pt idx="1766">
                  <c:v>806.55</c:v>
                </c:pt>
                <c:pt idx="1767">
                  <c:v>806.81</c:v>
                </c:pt>
                <c:pt idx="1768">
                  <c:v>807.06</c:v>
                </c:pt>
                <c:pt idx="1769">
                  <c:v>807.31</c:v>
                </c:pt>
                <c:pt idx="1770">
                  <c:v>807.56</c:v>
                </c:pt>
                <c:pt idx="1771">
                  <c:v>807.81</c:v>
                </c:pt>
                <c:pt idx="1772">
                  <c:v>808.06</c:v>
                </c:pt>
                <c:pt idx="1773">
                  <c:v>808.31</c:v>
                </c:pt>
                <c:pt idx="1774">
                  <c:v>808.56</c:v>
                </c:pt>
                <c:pt idx="1775">
                  <c:v>808.81</c:v>
                </c:pt>
                <c:pt idx="1776">
                  <c:v>809.06</c:v>
                </c:pt>
                <c:pt idx="1777">
                  <c:v>809.31</c:v>
                </c:pt>
                <c:pt idx="1778">
                  <c:v>809.56</c:v>
                </c:pt>
                <c:pt idx="1779">
                  <c:v>809.81</c:v>
                </c:pt>
                <c:pt idx="1780">
                  <c:v>810.06</c:v>
                </c:pt>
                <c:pt idx="1781">
                  <c:v>810.32</c:v>
                </c:pt>
                <c:pt idx="1782">
                  <c:v>810.57</c:v>
                </c:pt>
                <c:pt idx="1783">
                  <c:v>810.82</c:v>
                </c:pt>
                <c:pt idx="1784">
                  <c:v>811.07</c:v>
                </c:pt>
                <c:pt idx="1785">
                  <c:v>811.32</c:v>
                </c:pt>
                <c:pt idx="1786">
                  <c:v>811.57</c:v>
                </c:pt>
                <c:pt idx="1787">
                  <c:v>811.82</c:v>
                </c:pt>
                <c:pt idx="1788">
                  <c:v>812.07</c:v>
                </c:pt>
                <c:pt idx="1789">
                  <c:v>812.32</c:v>
                </c:pt>
                <c:pt idx="1790">
                  <c:v>812.57</c:v>
                </c:pt>
                <c:pt idx="1791">
                  <c:v>812.82</c:v>
                </c:pt>
                <c:pt idx="1792">
                  <c:v>813.07</c:v>
                </c:pt>
                <c:pt idx="1793">
                  <c:v>813.32</c:v>
                </c:pt>
                <c:pt idx="1794">
                  <c:v>813.57</c:v>
                </c:pt>
                <c:pt idx="1795">
                  <c:v>813.82</c:v>
                </c:pt>
                <c:pt idx="1796">
                  <c:v>814.07</c:v>
                </c:pt>
                <c:pt idx="1797">
                  <c:v>814.33</c:v>
                </c:pt>
                <c:pt idx="1798">
                  <c:v>814.58</c:v>
                </c:pt>
                <c:pt idx="1799">
                  <c:v>814.83</c:v>
                </c:pt>
                <c:pt idx="1800">
                  <c:v>815.08</c:v>
                </c:pt>
                <c:pt idx="1801">
                  <c:v>815.33</c:v>
                </c:pt>
                <c:pt idx="1802">
                  <c:v>815.58</c:v>
                </c:pt>
                <c:pt idx="1803">
                  <c:v>815.83</c:v>
                </c:pt>
                <c:pt idx="1804">
                  <c:v>816.08</c:v>
                </c:pt>
                <c:pt idx="1805">
                  <c:v>816.33</c:v>
                </c:pt>
                <c:pt idx="1806">
                  <c:v>816.58</c:v>
                </c:pt>
                <c:pt idx="1807">
                  <c:v>816.83</c:v>
                </c:pt>
                <c:pt idx="1808">
                  <c:v>817.08</c:v>
                </c:pt>
                <c:pt idx="1809">
                  <c:v>817.33</c:v>
                </c:pt>
                <c:pt idx="1810">
                  <c:v>817.58</c:v>
                </c:pt>
                <c:pt idx="1811">
                  <c:v>817.83</c:v>
                </c:pt>
                <c:pt idx="1812">
                  <c:v>818.08</c:v>
                </c:pt>
                <c:pt idx="1813">
                  <c:v>818.33</c:v>
                </c:pt>
                <c:pt idx="1814">
                  <c:v>818.58</c:v>
                </c:pt>
                <c:pt idx="1815">
                  <c:v>818.83</c:v>
                </c:pt>
                <c:pt idx="1816">
                  <c:v>819.08</c:v>
                </c:pt>
                <c:pt idx="1817">
                  <c:v>819.33</c:v>
                </c:pt>
                <c:pt idx="1818">
                  <c:v>819.58</c:v>
                </c:pt>
                <c:pt idx="1819">
                  <c:v>819.84</c:v>
                </c:pt>
                <c:pt idx="1820">
                  <c:v>820.09</c:v>
                </c:pt>
                <c:pt idx="1821">
                  <c:v>820.34</c:v>
                </c:pt>
                <c:pt idx="1822">
                  <c:v>820.59</c:v>
                </c:pt>
                <c:pt idx="1823">
                  <c:v>820.84</c:v>
                </c:pt>
                <c:pt idx="1824">
                  <c:v>821.09</c:v>
                </c:pt>
                <c:pt idx="1825">
                  <c:v>821.34</c:v>
                </c:pt>
                <c:pt idx="1826">
                  <c:v>821.59</c:v>
                </c:pt>
                <c:pt idx="1827">
                  <c:v>821.84</c:v>
                </c:pt>
                <c:pt idx="1828">
                  <c:v>822.09</c:v>
                </c:pt>
                <c:pt idx="1829">
                  <c:v>822.34</c:v>
                </c:pt>
                <c:pt idx="1830">
                  <c:v>822.59</c:v>
                </c:pt>
                <c:pt idx="1831">
                  <c:v>822.84</c:v>
                </c:pt>
                <c:pt idx="1832">
                  <c:v>823.09</c:v>
                </c:pt>
                <c:pt idx="1833">
                  <c:v>823.34</c:v>
                </c:pt>
                <c:pt idx="1834">
                  <c:v>823.59</c:v>
                </c:pt>
                <c:pt idx="1835">
                  <c:v>823.84</c:v>
                </c:pt>
                <c:pt idx="1836">
                  <c:v>824.09</c:v>
                </c:pt>
                <c:pt idx="1837">
                  <c:v>824.34</c:v>
                </c:pt>
                <c:pt idx="1838">
                  <c:v>824.59</c:v>
                </c:pt>
                <c:pt idx="1839">
                  <c:v>824.84</c:v>
                </c:pt>
                <c:pt idx="1840">
                  <c:v>825.09</c:v>
                </c:pt>
                <c:pt idx="1841">
                  <c:v>825.34</c:v>
                </c:pt>
                <c:pt idx="1842">
                  <c:v>825.59</c:v>
                </c:pt>
                <c:pt idx="1843">
                  <c:v>825.84</c:v>
                </c:pt>
                <c:pt idx="1844">
                  <c:v>826.09</c:v>
                </c:pt>
                <c:pt idx="1845">
                  <c:v>826.34</c:v>
                </c:pt>
                <c:pt idx="1846">
                  <c:v>826.59</c:v>
                </c:pt>
                <c:pt idx="1847">
                  <c:v>826.84</c:v>
                </c:pt>
                <c:pt idx="1848">
                  <c:v>827.09</c:v>
                </c:pt>
                <c:pt idx="1849">
                  <c:v>827.34</c:v>
                </c:pt>
                <c:pt idx="1850">
                  <c:v>827.59</c:v>
                </c:pt>
                <c:pt idx="1851">
                  <c:v>827.84</c:v>
                </c:pt>
                <c:pt idx="1852">
                  <c:v>828.09</c:v>
                </c:pt>
                <c:pt idx="1853">
                  <c:v>828.34</c:v>
                </c:pt>
                <c:pt idx="1854">
                  <c:v>828.59</c:v>
                </c:pt>
                <c:pt idx="1855">
                  <c:v>828.84</c:v>
                </c:pt>
                <c:pt idx="1856">
                  <c:v>829.09</c:v>
                </c:pt>
                <c:pt idx="1857">
                  <c:v>829.34</c:v>
                </c:pt>
                <c:pt idx="1858">
                  <c:v>829.59</c:v>
                </c:pt>
                <c:pt idx="1859">
                  <c:v>829.84</c:v>
                </c:pt>
                <c:pt idx="1860">
                  <c:v>830.09</c:v>
                </c:pt>
                <c:pt idx="1861">
                  <c:v>830.34</c:v>
                </c:pt>
                <c:pt idx="1862">
                  <c:v>830.59</c:v>
                </c:pt>
                <c:pt idx="1863">
                  <c:v>830.84</c:v>
                </c:pt>
                <c:pt idx="1864">
                  <c:v>831.09</c:v>
                </c:pt>
                <c:pt idx="1865">
                  <c:v>831.34</c:v>
                </c:pt>
                <c:pt idx="1866">
                  <c:v>831.59</c:v>
                </c:pt>
                <c:pt idx="1867">
                  <c:v>831.84</c:v>
                </c:pt>
                <c:pt idx="1868">
                  <c:v>832.09</c:v>
                </c:pt>
                <c:pt idx="1869">
                  <c:v>832.34</c:v>
                </c:pt>
                <c:pt idx="1870">
                  <c:v>832.59</c:v>
                </c:pt>
                <c:pt idx="1871">
                  <c:v>832.84</c:v>
                </c:pt>
                <c:pt idx="1872">
                  <c:v>833.09</c:v>
                </c:pt>
                <c:pt idx="1873">
                  <c:v>833.34</c:v>
                </c:pt>
                <c:pt idx="1874">
                  <c:v>833.59</c:v>
                </c:pt>
                <c:pt idx="1875">
                  <c:v>833.84</c:v>
                </c:pt>
                <c:pt idx="1876">
                  <c:v>834.09</c:v>
                </c:pt>
                <c:pt idx="1877">
                  <c:v>834.34</c:v>
                </c:pt>
                <c:pt idx="1878">
                  <c:v>834.59</c:v>
                </c:pt>
                <c:pt idx="1879">
                  <c:v>834.84</c:v>
                </c:pt>
                <c:pt idx="1880">
                  <c:v>835.09</c:v>
                </c:pt>
                <c:pt idx="1881">
                  <c:v>835.34</c:v>
                </c:pt>
                <c:pt idx="1882">
                  <c:v>835.59</c:v>
                </c:pt>
                <c:pt idx="1883">
                  <c:v>835.84</c:v>
                </c:pt>
                <c:pt idx="1884">
                  <c:v>836.09</c:v>
                </c:pt>
                <c:pt idx="1885">
                  <c:v>836.34</c:v>
                </c:pt>
                <c:pt idx="1886">
                  <c:v>836.59</c:v>
                </c:pt>
                <c:pt idx="1887">
                  <c:v>836.84</c:v>
                </c:pt>
                <c:pt idx="1888">
                  <c:v>837.09</c:v>
                </c:pt>
                <c:pt idx="1889">
                  <c:v>837.34</c:v>
                </c:pt>
                <c:pt idx="1890">
                  <c:v>837.59</c:v>
                </c:pt>
                <c:pt idx="1891">
                  <c:v>837.84</c:v>
                </c:pt>
                <c:pt idx="1892">
                  <c:v>838.09</c:v>
                </c:pt>
                <c:pt idx="1893">
                  <c:v>838.34</c:v>
                </c:pt>
                <c:pt idx="1894">
                  <c:v>838.58</c:v>
                </c:pt>
                <c:pt idx="1895">
                  <c:v>838.83</c:v>
                </c:pt>
                <c:pt idx="1896">
                  <c:v>839.08</c:v>
                </c:pt>
                <c:pt idx="1897">
                  <c:v>839.33</c:v>
                </c:pt>
                <c:pt idx="1898">
                  <c:v>839.58</c:v>
                </c:pt>
                <c:pt idx="1899">
                  <c:v>839.83</c:v>
                </c:pt>
                <c:pt idx="1900">
                  <c:v>840.08</c:v>
                </c:pt>
                <c:pt idx="1901">
                  <c:v>840.33</c:v>
                </c:pt>
                <c:pt idx="1902">
                  <c:v>840.58</c:v>
                </c:pt>
                <c:pt idx="1903">
                  <c:v>840.83</c:v>
                </c:pt>
                <c:pt idx="1904">
                  <c:v>841.08</c:v>
                </c:pt>
                <c:pt idx="1905">
                  <c:v>841.33</c:v>
                </c:pt>
                <c:pt idx="1906">
                  <c:v>841.58</c:v>
                </c:pt>
                <c:pt idx="1907">
                  <c:v>841.83</c:v>
                </c:pt>
                <c:pt idx="1908">
                  <c:v>842.08</c:v>
                </c:pt>
                <c:pt idx="1909">
                  <c:v>842.33</c:v>
                </c:pt>
                <c:pt idx="1910">
                  <c:v>842.58</c:v>
                </c:pt>
                <c:pt idx="1911">
                  <c:v>842.83</c:v>
                </c:pt>
                <c:pt idx="1912">
                  <c:v>843.08</c:v>
                </c:pt>
                <c:pt idx="1913">
                  <c:v>843.33</c:v>
                </c:pt>
                <c:pt idx="1914">
                  <c:v>843.58</c:v>
                </c:pt>
                <c:pt idx="1915">
                  <c:v>843.83</c:v>
                </c:pt>
                <c:pt idx="1916">
                  <c:v>844.07</c:v>
                </c:pt>
                <c:pt idx="1917">
                  <c:v>844.32</c:v>
                </c:pt>
                <c:pt idx="1918">
                  <c:v>844.57</c:v>
                </c:pt>
                <c:pt idx="1919">
                  <c:v>844.82</c:v>
                </c:pt>
                <c:pt idx="1920">
                  <c:v>845.07</c:v>
                </c:pt>
                <c:pt idx="1921">
                  <c:v>845.32</c:v>
                </c:pt>
                <c:pt idx="1922">
                  <c:v>845.57</c:v>
                </c:pt>
                <c:pt idx="1923">
                  <c:v>845.82</c:v>
                </c:pt>
                <c:pt idx="1924">
                  <c:v>846.07</c:v>
                </c:pt>
                <c:pt idx="1925">
                  <c:v>846.32</c:v>
                </c:pt>
                <c:pt idx="1926">
                  <c:v>846.57</c:v>
                </c:pt>
                <c:pt idx="1927">
                  <c:v>846.82</c:v>
                </c:pt>
                <c:pt idx="1928">
                  <c:v>847.07</c:v>
                </c:pt>
                <c:pt idx="1929">
                  <c:v>847.32</c:v>
                </c:pt>
                <c:pt idx="1930">
                  <c:v>847.57</c:v>
                </c:pt>
                <c:pt idx="1931">
                  <c:v>847.82</c:v>
                </c:pt>
                <c:pt idx="1932">
                  <c:v>848.06</c:v>
                </c:pt>
                <c:pt idx="1933">
                  <c:v>848.31</c:v>
                </c:pt>
                <c:pt idx="1934">
                  <c:v>848.56</c:v>
                </c:pt>
                <c:pt idx="1935">
                  <c:v>848.81</c:v>
                </c:pt>
                <c:pt idx="1936">
                  <c:v>849.06</c:v>
                </c:pt>
                <c:pt idx="1937">
                  <c:v>849.31</c:v>
                </c:pt>
                <c:pt idx="1938">
                  <c:v>849.56</c:v>
                </c:pt>
                <c:pt idx="1939">
                  <c:v>849.81</c:v>
                </c:pt>
                <c:pt idx="1940">
                  <c:v>850.06</c:v>
                </c:pt>
                <c:pt idx="1941">
                  <c:v>850.31</c:v>
                </c:pt>
                <c:pt idx="1942">
                  <c:v>850.56</c:v>
                </c:pt>
                <c:pt idx="1943">
                  <c:v>850.81</c:v>
                </c:pt>
                <c:pt idx="1944">
                  <c:v>851.06</c:v>
                </c:pt>
                <c:pt idx="1945">
                  <c:v>851.3</c:v>
                </c:pt>
                <c:pt idx="1946">
                  <c:v>851.55</c:v>
                </c:pt>
                <c:pt idx="1947">
                  <c:v>851.8</c:v>
                </c:pt>
                <c:pt idx="1948">
                  <c:v>852.05</c:v>
                </c:pt>
                <c:pt idx="1949">
                  <c:v>852.3</c:v>
                </c:pt>
                <c:pt idx="1950">
                  <c:v>852.55</c:v>
                </c:pt>
                <c:pt idx="1951">
                  <c:v>852.8</c:v>
                </c:pt>
                <c:pt idx="1952">
                  <c:v>853.05</c:v>
                </c:pt>
                <c:pt idx="1953">
                  <c:v>853.3</c:v>
                </c:pt>
                <c:pt idx="1954">
                  <c:v>853.55</c:v>
                </c:pt>
                <c:pt idx="1955">
                  <c:v>853.8</c:v>
                </c:pt>
                <c:pt idx="1956">
                  <c:v>854.04</c:v>
                </c:pt>
                <c:pt idx="1957">
                  <c:v>854.29</c:v>
                </c:pt>
                <c:pt idx="1958">
                  <c:v>854.54</c:v>
                </c:pt>
                <c:pt idx="1959">
                  <c:v>854.79</c:v>
                </c:pt>
                <c:pt idx="1960">
                  <c:v>855.04</c:v>
                </c:pt>
                <c:pt idx="1961">
                  <c:v>855.29</c:v>
                </c:pt>
                <c:pt idx="1962">
                  <c:v>855.54</c:v>
                </c:pt>
                <c:pt idx="1963">
                  <c:v>855.79</c:v>
                </c:pt>
                <c:pt idx="1964">
                  <c:v>856.04</c:v>
                </c:pt>
                <c:pt idx="1965">
                  <c:v>856.29</c:v>
                </c:pt>
                <c:pt idx="1966">
                  <c:v>856.54</c:v>
                </c:pt>
                <c:pt idx="1967">
                  <c:v>856.78</c:v>
                </c:pt>
                <c:pt idx="1968">
                  <c:v>857.03</c:v>
                </c:pt>
                <c:pt idx="1969">
                  <c:v>857.28</c:v>
                </c:pt>
                <c:pt idx="1970">
                  <c:v>857.53</c:v>
                </c:pt>
                <c:pt idx="1971">
                  <c:v>857.78</c:v>
                </c:pt>
                <c:pt idx="1972">
                  <c:v>858.03</c:v>
                </c:pt>
                <c:pt idx="1973">
                  <c:v>858.28</c:v>
                </c:pt>
                <c:pt idx="1974">
                  <c:v>858.53</c:v>
                </c:pt>
                <c:pt idx="1975">
                  <c:v>858.78</c:v>
                </c:pt>
                <c:pt idx="1976">
                  <c:v>859.02</c:v>
                </c:pt>
                <c:pt idx="1977">
                  <c:v>859.27</c:v>
                </c:pt>
                <c:pt idx="1978">
                  <c:v>859.52</c:v>
                </c:pt>
                <c:pt idx="1979">
                  <c:v>859.77</c:v>
                </c:pt>
                <c:pt idx="1980">
                  <c:v>860.02</c:v>
                </c:pt>
                <c:pt idx="1981">
                  <c:v>860.27</c:v>
                </c:pt>
                <c:pt idx="1982">
                  <c:v>860.52</c:v>
                </c:pt>
                <c:pt idx="1983">
                  <c:v>860.77</c:v>
                </c:pt>
                <c:pt idx="1984">
                  <c:v>861.02</c:v>
                </c:pt>
                <c:pt idx="1985">
                  <c:v>861.26</c:v>
                </c:pt>
                <c:pt idx="1986">
                  <c:v>861.51</c:v>
                </c:pt>
                <c:pt idx="1987">
                  <c:v>861.76</c:v>
                </c:pt>
                <c:pt idx="1988">
                  <c:v>862.01</c:v>
                </c:pt>
                <c:pt idx="1989">
                  <c:v>862.26</c:v>
                </c:pt>
                <c:pt idx="1990">
                  <c:v>862.51</c:v>
                </c:pt>
                <c:pt idx="1991">
                  <c:v>862.76</c:v>
                </c:pt>
                <c:pt idx="1992">
                  <c:v>863.01</c:v>
                </c:pt>
                <c:pt idx="1993">
                  <c:v>863.25</c:v>
                </c:pt>
                <c:pt idx="1994">
                  <c:v>863.5</c:v>
                </c:pt>
                <c:pt idx="1995">
                  <c:v>863.75</c:v>
                </c:pt>
                <c:pt idx="1996">
                  <c:v>864</c:v>
                </c:pt>
                <c:pt idx="1997">
                  <c:v>864.25</c:v>
                </c:pt>
                <c:pt idx="1998">
                  <c:v>864.5</c:v>
                </c:pt>
                <c:pt idx="1999">
                  <c:v>864.75</c:v>
                </c:pt>
                <c:pt idx="2000">
                  <c:v>865</c:v>
                </c:pt>
                <c:pt idx="2001">
                  <c:v>865.24</c:v>
                </c:pt>
                <c:pt idx="2002">
                  <c:v>865.49</c:v>
                </c:pt>
                <c:pt idx="2003">
                  <c:v>865.74</c:v>
                </c:pt>
                <c:pt idx="2004">
                  <c:v>865.99</c:v>
                </c:pt>
                <c:pt idx="2005">
                  <c:v>866.24</c:v>
                </c:pt>
                <c:pt idx="2006">
                  <c:v>866.49</c:v>
                </c:pt>
                <c:pt idx="2007">
                  <c:v>866.74</c:v>
                </c:pt>
                <c:pt idx="2008">
                  <c:v>866.98</c:v>
                </c:pt>
                <c:pt idx="2009">
                  <c:v>867.23</c:v>
                </c:pt>
                <c:pt idx="2010">
                  <c:v>867.48</c:v>
                </c:pt>
                <c:pt idx="2011">
                  <c:v>867.73</c:v>
                </c:pt>
                <c:pt idx="2012">
                  <c:v>867.98</c:v>
                </c:pt>
                <c:pt idx="2013">
                  <c:v>868.23</c:v>
                </c:pt>
                <c:pt idx="2014">
                  <c:v>868.48</c:v>
                </c:pt>
                <c:pt idx="2015">
                  <c:v>868.72</c:v>
                </c:pt>
                <c:pt idx="2016">
                  <c:v>868.97</c:v>
                </c:pt>
                <c:pt idx="2017">
                  <c:v>869.22</c:v>
                </c:pt>
                <c:pt idx="2018">
                  <c:v>869.47</c:v>
                </c:pt>
                <c:pt idx="2019">
                  <c:v>869.72</c:v>
                </c:pt>
                <c:pt idx="2020">
                  <c:v>869.97</c:v>
                </c:pt>
                <c:pt idx="2021">
                  <c:v>870.21</c:v>
                </c:pt>
                <c:pt idx="2022">
                  <c:v>870.46</c:v>
                </c:pt>
                <c:pt idx="2023">
                  <c:v>870.71</c:v>
                </c:pt>
                <c:pt idx="2024">
                  <c:v>870.96</c:v>
                </c:pt>
                <c:pt idx="2025">
                  <c:v>871.21</c:v>
                </c:pt>
                <c:pt idx="2026">
                  <c:v>871.46</c:v>
                </c:pt>
                <c:pt idx="2027">
                  <c:v>871.71</c:v>
                </c:pt>
                <c:pt idx="2028">
                  <c:v>871.95</c:v>
                </c:pt>
                <c:pt idx="2029">
                  <c:v>872.2</c:v>
                </c:pt>
                <c:pt idx="2030">
                  <c:v>872.45</c:v>
                </c:pt>
                <c:pt idx="2031">
                  <c:v>872.7</c:v>
                </c:pt>
                <c:pt idx="2032">
                  <c:v>872.95</c:v>
                </c:pt>
                <c:pt idx="2033">
                  <c:v>873.2</c:v>
                </c:pt>
                <c:pt idx="2034">
                  <c:v>873.44</c:v>
                </c:pt>
                <c:pt idx="2035">
                  <c:v>873.69</c:v>
                </c:pt>
                <c:pt idx="2036">
                  <c:v>873.94</c:v>
                </c:pt>
                <c:pt idx="2037">
                  <c:v>874.19</c:v>
                </c:pt>
                <c:pt idx="2038">
                  <c:v>874.44</c:v>
                </c:pt>
                <c:pt idx="2039">
                  <c:v>874.69</c:v>
                </c:pt>
                <c:pt idx="2040">
                  <c:v>874.93</c:v>
                </c:pt>
                <c:pt idx="2041">
                  <c:v>875.18</c:v>
                </c:pt>
                <c:pt idx="2042">
                  <c:v>875.43</c:v>
                </c:pt>
                <c:pt idx="2043">
                  <c:v>875.68</c:v>
                </c:pt>
                <c:pt idx="2044">
                  <c:v>875.93</c:v>
                </c:pt>
                <c:pt idx="2045">
                  <c:v>876.18</c:v>
                </c:pt>
                <c:pt idx="2046">
                  <c:v>876.42</c:v>
                </c:pt>
                <c:pt idx="2047">
                  <c:v>876.67</c:v>
                </c:pt>
                <c:pt idx="2048">
                  <c:v>876.92</c:v>
                </c:pt>
                <c:pt idx="2049">
                  <c:v>877.17</c:v>
                </c:pt>
                <c:pt idx="2050">
                  <c:v>877.42</c:v>
                </c:pt>
                <c:pt idx="2051">
                  <c:v>877.66</c:v>
                </c:pt>
                <c:pt idx="2052">
                  <c:v>877.91</c:v>
                </c:pt>
                <c:pt idx="2053">
                  <c:v>878.16</c:v>
                </c:pt>
                <c:pt idx="2054">
                  <c:v>878.41</c:v>
                </c:pt>
                <c:pt idx="2055">
                  <c:v>878.66</c:v>
                </c:pt>
                <c:pt idx="2056">
                  <c:v>878.91</c:v>
                </c:pt>
                <c:pt idx="2057">
                  <c:v>879.15</c:v>
                </c:pt>
                <c:pt idx="2058">
                  <c:v>879.4</c:v>
                </c:pt>
                <c:pt idx="2059">
                  <c:v>879.65</c:v>
                </c:pt>
                <c:pt idx="2060">
                  <c:v>879.9</c:v>
                </c:pt>
                <c:pt idx="2061">
                  <c:v>880.15</c:v>
                </c:pt>
                <c:pt idx="2062">
                  <c:v>880.39</c:v>
                </c:pt>
                <c:pt idx="2063">
                  <c:v>880.64</c:v>
                </c:pt>
                <c:pt idx="2064">
                  <c:v>880.89</c:v>
                </c:pt>
                <c:pt idx="2065">
                  <c:v>881.14</c:v>
                </c:pt>
                <c:pt idx="2066">
                  <c:v>881.39</c:v>
                </c:pt>
                <c:pt idx="2067">
                  <c:v>881.63</c:v>
                </c:pt>
                <c:pt idx="2068">
                  <c:v>881.88</c:v>
                </c:pt>
                <c:pt idx="2069">
                  <c:v>882.13</c:v>
                </c:pt>
                <c:pt idx="2070">
                  <c:v>882.38</c:v>
                </c:pt>
                <c:pt idx="2071">
                  <c:v>882.63</c:v>
                </c:pt>
                <c:pt idx="2072">
                  <c:v>882.87</c:v>
                </c:pt>
                <c:pt idx="2073">
                  <c:v>883.12</c:v>
                </c:pt>
                <c:pt idx="2074">
                  <c:v>883.37</c:v>
                </c:pt>
                <c:pt idx="2075">
                  <c:v>883.62</c:v>
                </c:pt>
                <c:pt idx="2076">
                  <c:v>883.87</c:v>
                </c:pt>
                <c:pt idx="2077">
                  <c:v>884.11</c:v>
                </c:pt>
                <c:pt idx="2078">
                  <c:v>884.36</c:v>
                </c:pt>
                <c:pt idx="2079">
                  <c:v>884.61</c:v>
                </c:pt>
                <c:pt idx="2080">
                  <c:v>884.86</c:v>
                </c:pt>
                <c:pt idx="2081">
                  <c:v>885.11</c:v>
                </c:pt>
                <c:pt idx="2082">
                  <c:v>885.35</c:v>
                </c:pt>
                <c:pt idx="2083">
                  <c:v>885.6</c:v>
                </c:pt>
                <c:pt idx="2084">
                  <c:v>885.85</c:v>
                </c:pt>
                <c:pt idx="2085">
                  <c:v>886.1</c:v>
                </c:pt>
                <c:pt idx="2086">
                  <c:v>886.35</c:v>
                </c:pt>
                <c:pt idx="2087">
                  <c:v>886.59</c:v>
                </c:pt>
                <c:pt idx="2088">
                  <c:v>886.84</c:v>
                </c:pt>
                <c:pt idx="2089">
                  <c:v>887.09</c:v>
                </c:pt>
                <c:pt idx="2090">
                  <c:v>887.34</c:v>
                </c:pt>
                <c:pt idx="2091">
                  <c:v>887.58</c:v>
                </c:pt>
                <c:pt idx="2092">
                  <c:v>887.83</c:v>
                </c:pt>
                <c:pt idx="2093">
                  <c:v>888.08</c:v>
                </c:pt>
                <c:pt idx="2094">
                  <c:v>888.33</c:v>
                </c:pt>
                <c:pt idx="2095">
                  <c:v>888.58</c:v>
                </c:pt>
                <c:pt idx="2096">
                  <c:v>888.82</c:v>
                </c:pt>
                <c:pt idx="2097">
                  <c:v>889.07</c:v>
                </c:pt>
                <c:pt idx="2098">
                  <c:v>889.32</c:v>
                </c:pt>
                <c:pt idx="2099">
                  <c:v>889.57</c:v>
                </c:pt>
                <c:pt idx="2100">
                  <c:v>889.81</c:v>
                </c:pt>
                <c:pt idx="2101">
                  <c:v>890.06</c:v>
                </c:pt>
                <c:pt idx="2102">
                  <c:v>890.31</c:v>
                </c:pt>
                <c:pt idx="2103">
                  <c:v>890.56</c:v>
                </c:pt>
                <c:pt idx="2104">
                  <c:v>890.8</c:v>
                </c:pt>
                <c:pt idx="2105">
                  <c:v>891.05</c:v>
                </c:pt>
                <c:pt idx="2106">
                  <c:v>891.3</c:v>
                </c:pt>
                <c:pt idx="2107">
                  <c:v>891.55</c:v>
                </c:pt>
                <c:pt idx="2108">
                  <c:v>891.8</c:v>
                </c:pt>
                <c:pt idx="2109">
                  <c:v>892.04</c:v>
                </c:pt>
                <c:pt idx="2110">
                  <c:v>892.29</c:v>
                </c:pt>
                <c:pt idx="2111">
                  <c:v>892.54</c:v>
                </c:pt>
                <c:pt idx="2112">
                  <c:v>892.79</c:v>
                </c:pt>
                <c:pt idx="2113">
                  <c:v>893.03</c:v>
                </c:pt>
                <c:pt idx="2114">
                  <c:v>893.28</c:v>
                </c:pt>
                <c:pt idx="2115">
                  <c:v>893.53</c:v>
                </c:pt>
                <c:pt idx="2116">
                  <c:v>893.78</c:v>
                </c:pt>
                <c:pt idx="2117">
                  <c:v>894.02</c:v>
                </c:pt>
                <c:pt idx="2118">
                  <c:v>894.27</c:v>
                </c:pt>
                <c:pt idx="2119">
                  <c:v>894.52</c:v>
                </c:pt>
                <c:pt idx="2120">
                  <c:v>894.77</c:v>
                </c:pt>
                <c:pt idx="2121">
                  <c:v>895.01</c:v>
                </c:pt>
                <c:pt idx="2122">
                  <c:v>895.26</c:v>
                </c:pt>
                <c:pt idx="2123">
                  <c:v>895.51</c:v>
                </c:pt>
                <c:pt idx="2124">
                  <c:v>895.76</c:v>
                </c:pt>
                <c:pt idx="2125">
                  <c:v>896</c:v>
                </c:pt>
                <c:pt idx="2126">
                  <c:v>896.25</c:v>
                </c:pt>
                <c:pt idx="2127">
                  <c:v>896.5</c:v>
                </c:pt>
                <c:pt idx="2128">
                  <c:v>896.75</c:v>
                </c:pt>
                <c:pt idx="2129">
                  <c:v>896.99</c:v>
                </c:pt>
                <c:pt idx="2130">
                  <c:v>897.24</c:v>
                </c:pt>
                <c:pt idx="2131">
                  <c:v>897.49</c:v>
                </c:pt>
                <c:pt idx="2132">
                  <c:v>897.74</c:v>
                </c:pt>
                <c:pt idx="2133">
                  <c:v>897.98</c:v>
                </c:pt>
                <c:pt idx="2134">
                  <c:v>898.23</c:v>
                </c:pt>
                <c:pt idx="2135">
                  <c:v>898.48</c:v>
                </c:pt>
                <c:pt idx="2136">
                  <c:v>898.73</c:v>
                </c:pt>
                <c:pt idx="2137">
                  <c:v>898.97</c:v>
                </c:pt>
                <c:pt idx="2138">
                  <c:v>899.22</c:v>
                </c:pt>
                <c:pt idx="2139">
                  <c:v>899.47</c:v>
                </c:pt>
                <c:pt idx="2140">
                  <c:v>899.72</c:v>
                </c:pt>
                <c:pt idx="2141">
                  <c:v>899.96</c:v>
                </c:pt>
                <c:pt idx="2142">
                  <c:v>900.21</c:v>
                </c:pt>
                <c:pt idx="2143">
                  <c:v>900.46</c:v>
                </c:pt>
                <c:pt idx="2144">
                  <c:v>900.7</c:v>
                </c:pt>
                <c:pt idx="2145">
                  <c:v>900.95</c:v>
                </c:pt>
                <c:pt idx="2146">
                  <c:v>901.2</c:v>
                </c:pt>
                <c:pt idx="2147">
                  <c:v>901.45</c:v>
                </c:pt>
                <c:pt idx="2148">
                  <c:v>901.69</c:v>
                </c:pt>
                <c:pt idx="2149">
                  <c:v>901.94</c:v>
                </c:pt>
                <c:pt idx="2150">
                  <c:v>902.19</c:v>
                </c:pt>
                <c:pt idx="2151">
                  <c:v>902.44</c:v>
                </c:pt>
                <c:pt idx="2152">
                  <c:v>902.68</c:v>
                </c:pt>
                <c:pt idx="2153">
                  <c:v>902.93</c:v>
                </c:pt>
                <c:pt idx="2154">
                  <c:v>903.18</c:v>
                </c:pt>
                <c:pt idx="2155">
                  <c:v>903.42</c:v>
                </c:pt>
                <c:pt idx="2156">
                  <c:v>903.67</c:v>
                </c:pt>
                <c:pt idx="2157">
                  <c:v>903.92</c:v>
                </c:pt>
                <c:pt idx="2158">
                  <c:v>904.17</c:v>
                </c:pt>
                <c:pt idx="2159">
                  <c:v>904.41</c:v>
                </c:pt>
                <c:pt idx="2160">
                  <c:v>904.66</c:v>
                </c:pt>
                <c:pt idx="2161">
                  <c:v>904.91</c:v>
                </c:pt>
                <c:pt idx="2162">
                  <c:v>905.15</c:v>
                </c:pt>
                <c:pt idx="2163">
                  <c:v>905.4</c:v>
                </c:pt>
                <c:pt idx="2164">
                  <c:v>905.65</c:v>
                </c:pt>
                <c:pt idx="2165">
                  <c:v>905.9</c:v>
                </c:pt>
                <c:pt idx="2166">
                  <c:v>906.14</c:v>
                </c:pt>
                <c:pt idx="2167">
                  <c:v>906.39</c:v>
                </c:pt>
                <c:pt idx="2168">
                  <c:v>906.64</c:v>
                </c:pt>
                <c:pt idx="2169">
                  <c:v>906.88</c:v>
                </c:pt>
                <c:pt idx="2170">
                  <c:v>907.13</c:v>
                </c:pt>
                <c:pt idx="2171">
                  <c:v>907.38</c:v>
                </c:pt>
                <c:pt idx="2172">
                  <c:v>907.63</c:v>
                </c:pt>
                <c:pt idx="2173">
                  <c:v>907.87</c:v>
                </c:pt>
                <c:pt idx="2174">
                  <c:v>908.12</c:v>
                </c:pt>
                <c:pt idx="2175">
                  <c:v>908.37</c:v>
                </c:pt>
                <c:pt idx="2176">
                  <c:v>908.61</c:v>
                </c:pt>
                <c:pt idx="2177">
                  <c:v>908.86</c:v>
                </c:pt>
                <c:pt idx="2178">
                  <c:v>909.11</c:v>
                </c:pt>
                <c:pt idx="2179">
                  <c:v>909.35</c:v>
                </c:pt>
                <c:pt idx="2180">
                  <c:v>909.6</c:v>
                </c:pt>
                <c:pt idx="2181">
                  <c:v>909.85</c:v>
                </c:pt>
                <c:pt idx="2182">
                  <c:v>910.1</c:v>
                </c:pt>
                <c:pt idx="2183">
                  <c:v>910.34</c:v>
                </c:pt>
                <c:pt idx="2184">
                  <c:v>910.59</c:v>
                </c:pt>
                <c:pt idx="2185">
                  <c:v>910.84</c:v>
                </c:pt>
                <c:pt idx="2186">
                  <c:v>911.08</c:v>
                </c:pt>
                <c:pt idx="2187">
                  <c:v>911.33</c:v>
                </c:pt>
                <c:pt idx="2188">
                  <c:v>911.58</c:v>
                </c:pt>
                <c:pt idx="2189">
                  <c:v>911.82</c:v>
                </c:pt>
                <c:pt idx="2190">
                  <c:v>912.07</c:v>
                </c:pt>
                <c:pt idx="2191">
                  <c:v>912.32</c:v>
                </c:pt>
                <c:pt idx="2192">
                  <c:v>912.56</c:v>
                </c:pt>
                <c:pt idx="2193">
                  <c:v>912.81</c:v>
                </c:pt>
                <c:pt idx="2194">
                  <c:v>913.06</c:v>
                </c:pt>
                <c:pt idx="2195">
                  <c:v>913.3</c:v>
                </c:pt>
                <c:pt idx="2196">
                  <c:v>913.55</c:v>
                </c:pt>
                <c:pt idx="2197">
                  <c:v>913.8</c:v>
                </c:pt>
                <c:pt idx="2198">
                  <c:v>914.05</c:v>
                </c:pt>
                <c:pt idx="2199">
                  <c:v>914.29</c:v>
                </c:pt>
                <c:pt idx="2200">
                  <c:v>914.54</c:v>
                </c:pt>
                <c:pt idx="2201">
                  <c:v>914.79</c:v>
                </c:pt>
                <c:pt idx="2202">
                  <c:v>915.03</c:v>
                </c:pt>
                <c:pt idx="2203">
                  <c:v>915.28</c:v>
                </c:pt>
                <c:pt idx="2204">
                  <c:v>915.53</c:v>
                </c:pt>
                <c:pt idx="2205">
                  <c:v>915.77</c:v>
                </c:pt>
                <c:pt idx="2206">
                  <c:v>916.02</c:v>
                </c:pt>
                <c:pt idx="2207">
                  <c:v>916.27</c:v>
                </c:pt>
                <c:pt idx="2208">
                  <c:v>916.51</c:v>
                </c:pt>
                <c:pt idx="2209">
                  <c:v>916.76</c:v>
                </c:pt>
                <c:pt idx="2210">
                  <c:v>917.01</c:v>
                </c:pt>
                <c:pt idx="2211">
                  <c:v>917.25</c:v>
                </c:pt>
                <c:pt idx="2212">
                  <c:v>917.5</c:v>
                </c:pt>
                <c:pt idx="2213">
                  <c:v>917.75</c:v>
                </c:pt>
                <c:pt idx="2214">
                  <c:v>917.99</c:v>
                </c:pt>
                <c:pt idx="2215">
                  <c:v>918.24</c:v>
                </c:pt>
                <c:pt idx="2216">
                  <c:v>918.49</c:v>
                </c:pt>
                <c:pt idx="2217">
                  <c:v>918.73</c:v>
                </c:pt>
                <c:pt idx="2218">
                  <c:v>918.98</c:v>
                </c:pt>
                <c:pt idx="2219">
                  <c:v>919.23</c:v>
                </c:pt>
                <c:pt idx="2220">
                  <c:v>919.47</c:v>
                </c:pt>
                <c:pt idx="2221">
                  <c:v>919.72</c:v>
                </c:pt>
                <c:pt idx="2222">
                  <c:v>919.97</c:v>
                </c:pt>
                <c:pt idx="2223">
                  <c:v>920.21</c:v>
                </c:pt>
                <c:pt idx="2224">
                  <c:v>920.46</c:v>
                </c:pt>
                <c:pt idx="2225">
                  <c:v>920.7</c:v>
                </c:pt>
                <c:pt idx="2226">
                  <c:v>920.95</c:v>
                </c:pt>
                <c:pt idx="2227">
                  <c:v>921.2</c:v>
                </c:pt>
                <c:pt idx="2228">
                  <c:v>921.44</c:v>
                </c:pt>
                <c:pt idx="2229">
                  <c:v>921.69</c:v>
                </c:pt>
                <c:pt idx="2230">
                  <c:v>921.94</c:v>
                </c:pt>
                <c:pt idx="2231">
                  <c:v>922.18</c:v>
                </c:pt>
                <c:pt idx="2232">
                  <c:v>922.43</c:v>
                </c:pt>
                <c:pt idx="2233">
                  <c:v>922.68</c:v>
                </c:pt>
                <c:pt idx="2234">
                  <c:v>922.92</c:v>
                </c:pt>
                <c:pt idx="2235">
                  <c:v>923.17</c:v>
                </c:pt>
                <c:pt idx="2236">
                  <c:v>923.42</c:v>
                </c:pt>
                <c:pt idx="2237">
                  <c:v>923.66</c:v>
                </c:pt>
                <c:pt idx="2238">
                  <c:v>923.91</c:v>
                </c:pt>
                <c:pt idx="2239">
                  <c:v>924.16</c:v>
                </c:pt>
                <c:pt idx="2240">
                  <c:v>924.4</c:v>
                </c:pt>
                <c:pt idx="2241">
                  <c:v>924.65</c:v>
                </c:pt>
                <c:pt idx="2242">
                  <c:v>924.89</c:v>
                </c:pt>
                <c:pt idx="2243">
                  <c:v>925.14</c:v>
                </c:pt>
                <c:pt idx="2244">
                  <c:v>925.39</c:v>
                </c:pt>
                <c:pt idx="2245">
                  <c:v>925.63</c:v>
                </c:pt>
                <c:pt idx="2246">
                  <c:v>925.88</c:v>
                </c:pt>
                <c:pt idx="2247">
                  <c:v>926.13</c:v>
                </c:pt>
                <c:pt idx="2248">
                  <c:v>926.37</c:v>
                </c:pt>
                <c:pt idx="2249">
                  <c:v>926.62</c:v>
                </c:pt>
                <c:pt idx="2250">
                  <c:v>926.87</c:v>
                </c:pt>
                <c:pt idx="2251">
                  <c:v>927.11</c:v>
                </c:pt>
                <c:pt idx="2252">
                  <c:v>927.36</c:v>
                </c:pt>
                <c:pt idx="2253">
                  <c:v>927.6</c:v>
                </c:pt>
                <c:pt idx="2254">
                  <c:v>927.85</c:v>
                </c:pt>
                <c:pt idx="2255">
                  <c:v>928.1</c:v>
                </c:pt>
                <c:pt idx="2256">
                  <c:v>928.34</c:v>
                </c:pt>
                <c:pt idx="2257">
                  <c:v>928.59</c:v>
                </c:pt>
                <c:pt idx="2258">
                  <c:v>928.84</c:v>
                </c:pt>
                <c:pt idx="2259">
                  <c:v>929.08</c:v>
                </c:pt>
                <c:pt idx="2260">
                  <c:v>929.33</c:v>
                </c:pt>
                <c:pt idx="2261">
                  <c:v>929.57</c:v>
                </c:pt>
                <c:pt idx="2262">
                  <c:v>929.82</c:v>
                </c:pt>
                <c:pt idx="2263">
                  <c:v>930.07</c:v>
                </c:pt>
                <c:pt idx="2264">
                  <c:v>930.31</c:v>
                </c:pt>
                <c:pt idx="2265">
                  <c:v>930.56</c:v>
                </c:pt>
                <c:pt idx="2266">
                  <c:v>930.8</c:v>
                </c:pt>
                <c:pt idx="2267">
                  <c:v>931.05</c:v>
                </c:pt>
                <c:pt idx="2268">
                  <c:v>931.3</c:v>
                </c:pt>
                <c:pt idx="2269">
                  <c:v>931.54</c:v>
                </c:pt>
                <c:pt idx="2270">
                  <c:v>931.79</c:v>
                </c:pt>
                <c:pt idx="2271">
                  <c:v>932.04</c:v>
                </c:pt>
                <c:pt idx="2272">
                  <c:v>932.28</c:v>
                </c:pt>
                <c:pt idx="2273">
                  <c:v>932.53</c:v>
                </c:pt>
                <c:pt idx="2274">
                  <c:v>932.77</c:v>
                </c:pt>
                <c:pt idx="2275">
                  <c:v>933.02</c:v>
                </c:pt>
                <c:pt idx="2276">
                  <c:v>933.27</c:v>
                </c:pt>
                <c:pt idx="2277">
                  <c:v>933.51</c:v>
                </c:pt>
                <c:pt idx="2278">
                  <c:v>933.76</c:v>
                </c:pt>
                <c:pt idx="2279">
                  <c:v>934</c:v>
                </c:pt>
                <c:pt idx="2280">
                  <c:v>934.25</c:v>
                </c:pt>
                <c:pt idx="2281">
                  <c:v>934.5</c:v>
                </c:pt>
                <c:pt idx="2282">
                  <c:v>934.74</c:v>
                </c:pt>
                <c:pt idx="2283">
                  <c:v>934.99</c:v>
                </c:pt>
                <c:pt idx="2284">
                  <c:v>935.23</c:v>
                </c:pt>
                <c:pt idx="2285">
                  <c:v>935.48</c:v>
                </c:pt>
                <c:pt idx="2286">
                  <c:v>935.73</c:v>
                </c:pt>
                <c:pt idx="2287">
                  <c:v>935.97</c:v>
                </c:pt>
                <c:pt idx="2288">
                  <c:v>936.22</c:v>
                </c:pt>
                <c:pt idx="2289">
                  <c:v>936.46</c:v>
                </c:pt>
                <c:pt idx="2290">
                  <c:v>936.71</c:v>
                </c:pt>
                <c:pt idx="2291">
                  <c:v>936.96</c:v>
                </c:pt>
                <c:pt idx="2292">
                  <c:v>937.2</c:v>
                </c:pt>
                <c:pt idx="2293">
                  <c:v>937.45</c:v>
                </c:pt>
                <c:pt idx="2294">
                  <c:v>937.69</c:v>
                </c:pt>
                <c:pt idx="2295">
                  <c:v>937.94</c:v>
                </c:pt>
                <c:pt idx="2296">
                  <c:v>938.18</c:v>
                </c:pt>
                <c:pt idx="2297">
                  <c:v>938.43</c:v>
                </c:pt>
                <c:pt idx="2298">
                  <c:v>938.68</c:v>
                </c:pt>
                <c:pt idx="2299">
                  <c:v>938.92</c:v>
                </c:pt>
                <c:pt idx="2300">
                  <c:v>939.17</c:v>
                </c:pt>
                <c:pt idx="2301">
                  <c:v>939.41</c:v>
                </c:pt>
                <c:pt idx="2302">
                  <c:v>939.66</c:v>
                </c:pt>
                <c:pt idx="2303">
                  <c:v>939.91</c:v>
                </c:pt>
                <c:pt idx="2304">
                  <c:v>940.15</c:v>
                </c:pt>
                <c:pt idx="2305">
                  <c:v>940.4</c:v>
                </c:pt>
                <c:pt idx="2306">
                  <c:v>940.64</c:v>
                </c:pt>
                <c:pt idx="2307">
                  <c:v>940.89</c:v>
                </c:pt>
                <c:pt idx="2308">
                  <c:v>941.13</c:v>
                </c:pt>
                <c:pt idx="2309">
                  <c:v>941.38</c:v>
                </c:pt>
                <c:pt idx="2310">
                  <c:v>941.63</c:v>
                </c:pt>
                <c:pt idx="2311">
                  <c:v>941.87</c:v>
                </c:pt>
                <c:pt idx="2312">
                  <c:v>942.12</c:v>
                </c:pt>
                <c:pt idx="2313">
                  <c:v>942.36</c:v>
                </c:pt>
                <c:pt idx="2314">
                  <c:v>942.61</c:v>
                </c:pt>
                <c:pt idx="2315">
                  <c:v>942.85</c:v>
                </c:pt>
                <c:pt idx="2316">
                  <c:v>943.1</c:v>
                </c:pt>
                <c:pt idx="2317">
                  <c:v>943.35</c:v>
                </c:pt>
                <c:pt idx="2318">
                  <c:v>943.59</c:v>
                </c:pt>
                <c:pt idx="2319">
                  <c:v>943.84</c:v>
                </c:pt>
                <c:pt idx="2320">
                  <c:v>944.08</c:v>
                </c:pt>
                <c:pt idx="2321">
                  <c:v>944.33</c:v>
                </c:pt>
                <c:pt idx="2322">
                  <c:v>944.57</c:v>
                </c:pt>
                <c:pt idx="2323">
                  <c:v>944.82</c:v>
                </c:pt>
                <c:pt idx="2324">
                  <c:v>945.06</c:v>
                </c:pt>
                <c:pt idx="2325">
                  <c:v>945.31</c:v>
                </c:pt>
                <c:pt idx="2326">
                  <c:v>945.56</c:v>
                </c:pt>
                <c:pt idx="2327">
                  <c:v>945.8</c:v>
                </c:pt>
                <c:pt idx="2328">
                  <c:v>946.05</c:v>
                </c:pt>
                <c:pt idx="2329">
                  <c:v>946.29</c:v>
                </c:pt>
                <c:pt idx="2330">
                  <c:v>946.54</c:v>
                </c:pt>
                <c:pt idx="2331">
                  <c:v>946.78</c:v>
                </c:pt>
                <c:pt idx="2332">
                  <c:v>947.03</c:v>
                </c:pt>
                <c:pt idx="2333">
                  <c:v>947.27</c:v>
                </c:pt>
                <c:pt idx="2334">
                  <c:v>947.52</c:v>
                </c:pt>
                <c:pt idx="2335">
                  <c:v>947.77</c:v>
                </c:pt>
                <c:pt idx="2336">
                  <c:v>948.01</c:v>
                </c:pt>
                <c:pt idx="2337">
                  <c:v>948.26</c:v>
                </c:pt>
                <c:pt idx="2338">
                  <c:v>948.5</c:v>
                </c:pt>
                <c:pt idx="2339">
                  <c:v>948.75</c:v>
                </c:pt>
                <c:pt idx="2340">
                  <c:v>948.99</c:v>
                </c:pt>
                <c:pt idx="2341">
                  <c:v>949.24</c:v>
                </c:pt>
                <c:pt idx="2342">
                  <c:v>949.48</c:v>
                </c:pt>
                <c:pt idx="2343">
                  <c:v>949.73</c:v>
                </c:pt>
                <c:pt idx="2344">
                  <c:v>949.97</c:v>
                </c:pt>
                <c:pt idx="2345">
                  <c:v>950.22</c:v>
                </c:pt>
                <c:pt idx="2346">
                  <c:v>950.47</c:v>
                </c:pt>
                <c:pt idx="2347">
                  <c:v>950.71</c:v>
                </c:pt>
                <c:pt idx="2348">
                  <c:v>950.96</c:v>
                </c:pt>
                <c:pt idx="2349">
                  <c:v>951.2</c:v>
                </c:pt>
                <c:pt idx="2350">
                  <c:v>951.45</c:v>
                </c:pt>
                <c:pt idx="2351">
                  <c:v>951.69</c:v>
                </c:pt>
                <c:pt idx="2352">
                  <c:v>951.94</c:v>
                </c:pt>
                <c:pt idx="2353">
                  <c:v>952.18</c:v>
                </c:pt>
                <c:pt idx="2354">
                  <c:v>952.43</c:v>
                </c:pt>
                <c:pt idx="2355">
                  <c:v>952.67</c:v>
                </c:pt>
                <c:pt idx="2356">
                  <c:v>952.92</c:v>
                </c:pt>
                <c:pt idx="2357">
                  <c:v>953.16</c:v>
                </c:pt>
                <c:pt idx="2358">
                  <c:v>953.41</c:v>
                </c:pt>
                <c:pt idx="2359">
                  <c:v>953.65</c:v>
                </c:pt>
                <c:pt idx="2360">
                  <c:v>953.9</c:v>
                </c:pt>
                <c:pt idx="2361">
                  <c:v>954.14</c:v>
                </c:pt>
                <c:pt idx="2362">
                  <c:v>954.39</c:v>
                </c:pt>
                <c:pt idx="2363">
                  <c:v>954.64</c:v>
                </c:pt>
                <c:pt idx="2364">
                  <c:v>954.88</c:v>
                </c:pt>
                <c:pt idx="2365">
                  <c:v>955.13</c:v>
                </c:pt>
                <c:pt idx="2366">
                  <c:v>955.37</c:v>
                </c:pt>
                <c:pt idx="2367">
                  <c:v>955.62</c:v>
                </c:pt>
                <c:pt idx="2368">
                  <c:v>955.86</c:v>
                </c:pt>
                <c:pt idx="2369">
                  <c:v>956.11</c:v>
                </c:pt>
                <c:pt idx="2370">
                  <c:v>956.35</c:v>
                </c:pt>
                <c:pt idx="2371">
                  <c:v>956.6</c:v>
                </c:pt>
                <c:pt idx="2372">
                  <c:v>956.84</c:v>
                </c:pt>
                <c:pt idx="2373">
                  <c:v>957.09</c:v>
                </c:pt>
                <c:pt idx="2374">
                  <c:v>957.33</c:v>
                </c:pt>
                <c:pt idx="2375">
                  <c:v>957.58</c:v>
                </c:pt>
                <c:pt idx="2376">
                  <c:v>957.82</c:v>
                </c:pt>
                <c:pt idx="2377">
                  <c:v>958.07</c:v>
                </c:pt>
                <c:pt idx="2378">
                  <c:v>958.31</c:v>
                </c:pt>
                <c:pt idx="2379">
                  <c:v>958.56</c:v>
                </c:pt>
                <c:pt idx="2380">
                  <c:v>958.8</c:v>
                </c:pt>
                <c:pt idx="2381">
                  <c:v>959.05</c:v>
                </c:pt>
                <c:pt idx="2382">
                  <c:v>959.29</c:v>
                </c:pt>
                <c:pt idx="2383">
                  <c:v>959.54</c:v>
                </c:pt>
                <c:pt idx="2384">
                  <c:v>959.78</c:v>
                </c:pt>
                <c:pt idx="2385">
                  <c:v>960.03</c:v>
                </c:pt>
                <c:pt idx="2386">
                  <c:v>960.27</c:v>
                </c:pt>
                <c:pt idx="2387">
                  <c:v>960.52</c:v>
                </c:pt>
                <c:pt idx="2388">
                  <c:v>960.76</c:v>
                </c:pt>
                <c:pt idx="2389">
                  <c:v>961.01</c:v>
                </c:pt>
                <c:pt idx="2390">
                  <c:v>961.25</c:v>
                </c:pt>
                <c:pt idx="2391">
                  <c:v>961.5</c:v>
                </c:pt>
                <c:pt idx="2392">
                  <c:v>961.74</c:v>
                </c:pt>
                <c:pt idx="2393">
                  <c:v>961.99</c:v>
                </c:pt>
                <c:pt idx="2394">
                  <c:v>962.23</c:v>
                </c:pt>
                <c:pt idx="2395">
                  <c:v>962.48</c:v>
                </c:pt>
                <c:pt idx="2396">
                  <c:v>962.72</c:v>
                </c:pt>
                <c:pt idx="2397">
                  <c:v>962.97</c:v>
                </c:pt>
                <c:pt idx="2398">
                  <c:v>963.21</c:v>
                </c:pt>
                <c:pt idx="2399">
                  <c:v>963.46</c:v>
                </c:pt>
                <c:pt idx="2400">
                  <c:v>963.7</c:v>
                </c:pt>
                <c:pt idx="2401">
                  <c:v>963.95</c:v>
                </c:pt>
                <c:pt idx="2402">
                  <c:v>964.19</c:v>
                </c:pt>
                <c:pt idx="2403">
                  <c:v>964.44</c:v>
                </c:pt>
                <c:pt idx="2404">
                  <c:v>964.68</c:v>
                </c:pt>
                <c:pt idx="2405">
                  <c:v>964.93</c:v>
                </c:pt>
                <c:pt idx="2406">
                  <c:v>965.17</c:v>
                </c:pt>
                <c:pt idx="2407">
                  <c:v>965.42</c:v>
                </c:pt>
                <c:pt idx="2408">
                  <c:v>965.66</c:v>
                </c:pt>
                <c:pt idx="2409">
                  <c:v>965.9</c:v>
                </c:pt>
                <c:pt idx="2410">
                  <c:v>966.15</c:v>
                </c:pt>
                <c:pt idx="2411">
                  <c:v>966.39</c:v>
                </c:pt>
                <c:pt idx="2412">
                  <c:v>966.64</c:v>
                </c:pt>
                <c:pt idx="2413">
                  <c:v>966.88</c:v>
                </c:pt>
                <c:pt idx="2414">
                  <c:v>967.13</c:v>
                </c:pt>
                <c:pt idx="2415">
                  <c:v>967.37</c:v>
                </c:pt>
                <c:pt idx="2416">
                  <c:v>967.62</c:v>
                </c:pt>
                <c:pt idx="2417">
                  <c:v>967.86</c:v>
                </c:pt>
                <c:pt idx="2418">
                  <c:v>968.11</c:v>
                </c:pt>
                <c:pt idx="2419">
                  <c:v>968.35</c:v>
                </c:pt>
                <c:pt idx="2420">
                  <c:v>968.6</c:v>
                </c:pt>
                <c:pt idx="2421">
                  <c:v>968.84</c:v>
                </c:pt>
                <c:pt idx="2422">
                  <c:v>969.09</c:v>
                </c:pt>
                <c:pt idx="2423">
                  <c:v>969.33</c:v>
                </c:pt>
                <c:pt idx="2424">
                  <c:v>969.58</c:v>
                </c:pt>
                <c:pt idx="2425">
                  <c:v>969.82</c:v>
                </c:pt>
                <c:pt idx="2426">
                  <c:v>970.06</c:v>
                </c:pt>
                <c:pt idx="2427">
                  <c:v>970.31</c:v>
                </c:pt>
                <c:pt idx="2428">
                  <c:v>970.55</c:v>
                </c:pt>
                <c:pt idx="2429">
                  <c:v>970.8</c:v>
                </c:pt>
                <c:pt idx="2430">
                  <c:v>971.04</c:v>
                </c:pt>
                <c:pt idx="2431">
                  <c:v>971.29</c:v>
                </c:pt>
                <c:pt idx="2432">
                  <c:v>971.53</c:v>
                </c:pt>
                <c:pt idx="2433">
                  <c:v>971.78</c:v>
                </c:pt>
                <c:pt idx="2434">
                  <c:v>972.02</c:v>
                </c:pt>
                <c:pt idx="2435">
                  <c:v>972.27</c:v>
                </c:pt>
                <c:pt idx="2436">
                  <c:v>972.51</c:v>
                </c:pt>
                <c:pt idx="2437">
                  <c:v>972.75</c:v>
                </c:pt>
                <c:pt idx="2438">
                  <c:v>973</c:v>
                </c:pt>
                <c:pt idx="2439">
                  <c:v>973.24</c:v>
                </c:pt>
                <c:pt idx="2440">
                  <c:v>973.49</c:v>
                </c:pt>
                <c:pt idx="2441">
                  <c:v>973.73</c:v>
                </c:pt>
                <c:pt idx="2442">
                  <c:v>973.98</c:v>
                </c:pt>
                <c:pt idx="2443">
                  <c:v>974.22</c:v>
                </c:pt>
                <c:pt idx="2444">
                  <c:v>974.47</c:v>
                </c:pt>
                <c:pt idx="2445">
                  <c:v>974.71</c:v>
                </c:pt>
                <c:pt idx="2446">
                  <c:v>974.95</c:v>
                </c:pt>
                <c:pt idx="2447">
                  <c:v>975.2</c:v>
                </c:pt>
                <c:pt idx="2448">
                  <c:v>975.44</c:v>
                </c:pt>
                <c:pt idx="2449">
                  <c:v>975.69</c:v>
                </c:pt>
                <c:pt idx="2450">
                  <c:v>975.93</c:v>
                </c:pt>
                <c:pt idx="2451">
                  <c:v>976.18</c:v>
                </c:pt>
                <c:pt idx="2452">
                  <c:v>976.42</c:v>
                </c:pt>
                <c:pt idx="2453">
                  <c:v>976.67</c:v>
                </c:pt>
                <c:pt idx="2454">
                  <c:v>976.91</c:v>
                </c:pt>
                <c:pt idx="2455">
                  <c:v>977.15</c:v>
                </c:pt>
                <c:pt idx="2456">
                  <c:v>977.4</c:v>
                </c:pt>
                <c:pt idx="2457">
                  <c:v>977.64</c:v>
                </c:pt>
                <c:pt idx="2458">
                  <c:v>977.89</c:v>
                </c:pt>
                <c:pt idx="2459">
                  <c:v>978.13</c:v>
                </c:pt>
                <c:pt idx="2460">
                  <c:v>978.38</c:v>
                </c:pt>
                <c:pt idx="2461">
                  <c:v>978.62</c:v>
                </c:pt>
                <c:pt idx="2462">
                  <c:v>978.86</c:v>
                </c:pt>
                <c:pt idx="2463">
                  <c:v>979.11</c:v>
                </c:pt>
                <c:pt idx="2464">
                  <c:v>979.35</c:v>
                </c:pt>
                <c:pt idx="2465">
                  <c:v>979.6</c:v>
                </c:pt>
                <c:pt idx="2466">
                  <c:v>979.84</c:v>
                </c:pt>
                <c:pt idx="2467">
                  <c:v>980.08</c:v>
                </c:pt>
                <c:pt idx="2468">
                  <c:v>980.33</c:v>
                </c:pt>
                <c:pt idx="2469">
                  <c:v>980.57</c:v>
                </c:pt>
                <c:pt idx="2470">
                  <c:v>980.82</c:v>
                </c:pt>
                <c:pt idx="2471">
                  <c:v>981.06</c:v>
                </c:pt>
                <c:pt idx="2472">
                  <c:v>981.31</c:v>
                </c:pt>
                <c:pt idx="2473">
                  <c:v>981.55</c:v>
                </c:pt>
                <c:pt idx="2474">
                  <c:v>981.79</c:v>
                </c:pt>
                <c:pt idx="2475">
                  <c:v>982.04</c:v>
                </c:pt>
                <c:pt idx="2476">
                  <c:v>982.28</c:v>
                </c:pt>
                <c:pt idx="2477">
                  <c:v>982.53</c:v>
                </c:pt>
                <c:pt idx="2478">
                  <c:v>982.77</c:v>
                </c:pt>
                <c:pt idx="2479">
                  <c:v>983.01</c:v>
                </c:pt>
                <c:pt idx="2480">
                  <c:v>983.26</c:v>
                </c:pt>
                <c:pt idx="2481">
                  <c:v>983.5</c:v>
                </c:pt>
                <c:pt idx="2482">
                  <c:v>983.75</c:v>
                </c:pt>
                <c:pt idx="2483">
                  <c:v>983.99</c:v>
                </c:pt>
                <c:pt idx="2484">
                  <c:v>984.23</c:v>
                </c:pt>
                <c:pt idx="2485">
                  <c:v>984.48</c:v>
                </c:pt>
                <c:pt idx="2486">
                  <c:v>984.72</c:v>
                </c:pt>
                <c:pt idx="2487">
                  <c:v>984.97</c:v>
                </c:pt>
                <c:pt idx="2488">
                  <c:v>985.21</c:v>
                </c:pt>
                <c:pt idx="2489">
                  <c:v>985.45</c:v>
                </c:pt>
                <c:pt idx="2490">
                  <c:v>985.7</c:v>
                </c:pt>
                <c:pt idx="2491">
                  <c:v>985.94</c:v>
                </c:pt>
                <c:pt idx="2492">
                  <c:v>986.19</c:v>
                </c:pt>
                <c:pt idx="2493">
                  <c:v>986.43</c:v>
                </c:pt>
                <c:pt idx="2494">
                  <c:v>986.67</c:v>
                </c:pt>
                <c:pt idx="2495">
                  <c:v>986.92</c:v>
                </c:pt>
                <c:pt idx="2496">
                  <c:v>987.16</c:v>
                </c:pt>
                <c:pt idx="2497">
                  <c:v>987.41</c:v>
                </c:pt>
                <c:pt idx="2498">
                  <c:v>987.65</c:v>
                </c:pt>
                <c:pt idx="2499">
                  <c:v>987.89</c:v>
                </c:pt>
                <c:pt idx="2500">
                  <c:v>988.14</c:v>
                </c:pt>
                <c:pt idx="2501">
                  <c:v>988.38</c:v>
                </c:pt>
                <c:pt idx="2502">
                  <c:v>988.63</c:v>
                </c:pt>
                <c:pt idx="2503">
                  <c:v>988.87</c:v>
                </c:pt>
                <c:pt idx="2504">
                  <c:v>989.11</c:v>
                </c:pt>
                <c:pt idx="2505">
                  <c:v>989.36</c:v>
                </c:pt>
                <c:pt idx="2506">
                  <c:v>989.6</c:v>
                </c:pt>
                <c:pt idx="2507">
                  <c:v>989.85</c:v>
                </c:pt>
                <c:pt idx="2508">
                  <c:v>990.09</c:v>
                </c:pt>
                <c:pt idx="2509">
                  <c:v>990.33</c:v>
                </c:pt>
                <c:pt idx="2510">
                  <c:v>990.58</c:v>
                </c:pt>
                <c:pt idx="2511">
                  <c:v>990.82</c:v>
                </c:pt>
                <c:pt idx="2512">
                  <c:v>991.06</c:v>
                </c:pt>
                <c:pt idx="2513">
                  <c:v>991.31</c:v>
                </c:pt>
                <c:pt idx="2514">
                  <c:v>991.55</c:v>
                </c:pt>
                <c:pt idx="2515">
                  <c:v>991.8</c:v>
                </c:pt>
                <c:pt idx="2516">
                  <c:v>992.04</c:v>
                </c:pt>
                <c:pt idx="2517">
                  <c:v>992.28</c:v>
                </c:pt>
                <c:pt idx="2518">
                  <c:v>992.53</c:v>
                </c:pt>
                <c:pt idx="2519">
                  <c:v>992.77</c:v>
                </c:pt>
                <c:pt idx="2520">
                  <c:v>993.01</c:v>
                </c:pt>
                <c:pt idx="2521">
                  <c:v>993.26</c:v>
                </c:pt>
                <c:pt idx="2522">
                  <c:v>993.5</c:v>
                </c:pt>
                <c:pt idx="2523">
                  <c:v>993.74</c:v>
                </c:pt>
                <c:pt idx="2524">
                  <c:v>993.99</c:v>
                </c:pt>
                <c:pt idx="2525">
                  <c:v>994.23</c:v>
                </c:pt>
                <c:pt idx="2526">
                  <c:v>994.48</c:v>
                </c:pt>
                <c:pt idx="2527">
                  <c:v>994.72</c:v>
                </c:pt>
                <c:pt idx="2528">
                  <c:v>994.96</c:v>
                </c:pt>
                <c:pt idx="2529">
                  <c:v>995.21</c:v>
                </c:pt>
                <c:pt idx="2530">
                  <c:v>995.45</c:v>
                </c:pt>
                <c:pt idx="2531">
                  <c:v>995.69</c:v>
                </c:pt>
                <c:pt idx="2532">
                  <c:v>995.94</c:v>
                </c:pt>
                <c:pt idx="2533">
                  <c:v>996.18</c:v>
                </c:pt>
                <c:pt idx="2534">
                  <c:v>996.42</c:v>
                </c:pt>
                <c:pt idx="2535">
                  <c:v>996.67</c:v>
                </c:pt>
                <c:pt idx="2536">
                  <c:v>996.91</c:v>
                </c:pt>
                <c:pt idx="2537">
                  <c:v>997.16</c:v>
                </c:pt>
                <c:pt idx="2538">
                  <c:v>997.4</c:v>
                </c:pt>
                <c:pt idx="2539">
                  <c:v>997.64</c:v>
                </c:pt>
                <c:pt idx="2540">
                  <c:v>997.89</c:v>
                </c:pt>
                <c:pt idx="2541">
                  <c:v>998.13</c:v>
                </c:pt>
                <c:pt idx="2542">
                  <c:v>998.37</c:v>
                </c:pt>
                <c:pt idx="2543">
                  <c:v>998.62</c:v>
                </c:pt>
                <c:pt idx="2544">
                  <c:v>998.86</c:v>
                </c:pt>
                <c:pt idx="2545">
                  <c:v>999.1</c:v>
                </c:pt>
                <c:pt idx="2546">
                  <c:v>999.35</c:v>
                </c:pt>
                <c:pt idx="2547">
                  <c:v>999.59</c:v>
                </c:pt>
                <c:pt idx="2548">
                  <c:v>999.83</c:v>
                </c:pt>
                <c:pt idx="2549">
                  <c:v>1000.08</c:v>
                </c:pt>
                <c:pt idx="2550">
                  <c:v>1000.32</c:v>
                </c:pt>
                <c:pt idx="2551">
                  <c:v>1000.56</c:v>
                </c:pt>
                <c:pt idx="2552">
                  <c:v>1000.81</c:v>
                </c:pt>
                <c:pt idx="2553">
                  <c:v>1001.05</c:v>
                </c:pt>
                <c:pt idx="2554">
                  <c:v>1001.29</c:v>
                </c:pt>
                <c:pt idx="2555">
                  <c:v>1001.54</c:v>
                </c:pt>
                <c:pt idx="2556">
                  <c:v>1001.78</c:v>
                </c:pt>
                <c:pt idx="2557">
                  <c:v>1002.02</c:v>
                </c:pt>
                <c:pt idx="2558">
                  <c:v>1002.27</c:v>
                </c:pt>
                <c:pt idx="2559">
                  <c:v>1002.51</c:v>
                </c:pt>
                <c:pt idx="2560">
                  <c:v>1002.75</c:v>
                </c:pt>
                <c:pt idx="2561">
                  <c:v>1003</c:v>
                </c:pt>
                <c:pt idx="2562">
                  <c:v>1003.24</c:v>
                </c:pt>
                <c:pt idx="2563">
                  <c:v>1003.48</c:v>
                </c:pt>
                <c:pt idx="2564">
                  <c:v>1003.73</c:v>
                </c:pt>
                <c:pt idx="2565">
                  <c:v>1003.97</c:v>
                </c:pt>
                <c:pt idx="2566">
                  <c:v>1004.21</c:v>
                </c:pt>
                <c:pt idx="2567">
                  <c:v>1004.46</c:v>
                </c:pt>
                <c:pt idx="2568">
                  <c:v>1004.7</c:v>
                </c:pt>
                <c:pt idx="2569">
                  <c:v>1004.94</c:v>
                </c:pt>
                <c:pt idx="2570">
                  <c:v>1005.19</c:v>
                </c:pt>
                <c:pt idx="2571">
                  <c:v>1005.43</c:v>
                </c:pt>
                <c:pt idx="2572">
                  <c:v>1005.67</c:v>
                </c:pt>
                <c:pt idx="2573">
                  <c:v>1005.92</c:v>
                </c:pt>
                <c:pt idx="2574">
                  <c:v>1006.16</c:v>
                </c:pt>
                <c:pt idx="2575">
                  <c:v>1006.4</c:v>
                </c:pt>
                <c:pt idx="2576">
                  <c:v>1006.64</c:v>
                </c:pt>
                <c:pt idx="2577">
                  <c:v>1006.89</c:v>
                </c:pt>
                <c:pt idx="2578">
                  <c:v>1007.13</c:v>
                </c:pt>
                <c:pt idx="2579">
                  <c:v>1007.37</c:v>
                </c:pt>
                <c:pt idx="2580">
                  <c:v>1007.62</c:v>
                </c:pt>
                <c:pt idx="2581">
                  <c:v>1007.86</c:v>
                </c:pt>
                <c:pt idx="2582">
                  <c:v>1008.1</c:v>
                </c:pt>
                <c:pt idx="2583">
                  <c:v>1008.35</c:v>
                </c:pt>
                <c:pt idx="2584">
                  <c:v>1008.59</c:v>
                </c:pt>
                <c:pt idx="2585">
                  <c:v>1008.83</c:v>
                </c:pt>
                <c:pt idx="2586">
                  <c:v>1009.08</c:v>
                </c:pt>
                <c:pt idx="2587">
                  <c:v>1009.32</c:v>
                </c:pt>
                <c:pt idx="2588">
                  <c:v>1009.56</c:v>
                </c:pt>
                <c:pt idx="2589">
                  <c:v>1009.8</c:v>
                </c:pt>
                <c:pt idx="2590">
                  <c:v>1010.05</c:v>
                </c:pt>
                <c:pt idx="2591">
                  <c:v>1010.29</c:v>
                </c:pt>
                <c:pt idx="2592">
                  <c:v>1010.53</c:v>
                </c:pt>
                <c:pt idx="2593">
                  <c:v>1010.78</c:v>
                </c:pt>
                <c:pt idx="2594">
                  <c:v>1011.02</c:v>
                </c:pt>
                <c:pt idx="2595">
                  <c:v>1011.26</c:v>
                </c:pt>
                <c:pt idx="2596">
                  <c:v>1011.51</c:v>
                </c:pt>
                <c:pt idx="2597">
                  <c:v>1011.75</c:v>
                </c:pt>
                <c:pt idx="2598">
                  <c:v>1011.99</c:v>
                </c:pt>
                <c:pt idx="2599">
                  <c:v>1012.23</c:v>
                </c:pt>
                <c:pt idx="2600">
                  <c:v>1012.48</c:v>
                </c:pt>
                <c:pt idx="2601">
                  <c:v>1012.72</c:v>
                </c:pt>
                <c:pt idx="2602">
                  <c:v>1012.96</c:v>
                </c:pt>
                <c:pt idx="2603">
                  <c:v>1013.21</c:v>
                </c:pt>
                <c:pt idx="2604">
                  <c:v>1013.45</c:v>
                </c:pt>
                <c:pt idx="2605">
                  <c:v>1013.69</c:v>
                </c:pt>
                <c:pt idx="2606">
                  <c:v>1013.93</c:v>
                </c:pt>
                <c:pt idx="2607">
                  <c:v>1014.18</c:v>
                </c:pt>
                <c:pt idx="2608">
                  <c:v>1014.42</c:v>
                </c:pt>
                <c:pt idx="2609">
                  <c:v>1014.66</c:v>
                </c:pt>
                <c:pt idx="2610">
                  <c:v>1014.91</c:v>
                </c:pt>
                <c:pt idx="2611">
                  <c:v>1015.15</c:v>
                </c:pt>
                <c:pt idx="2612">
                  <c:v>1015.39</c:v>
                </c:pt>
                <c:pt idx="2613">
                  <c:v>1015.63</c:v>
                </c:pt>
                <c:pt idx="2614">
                  <c:v>1015.88</c:v>
                </c:pt>
                <c:pt idx="2615">
                  <c:v>1016.12</c:v>
                </c:pt>
                <c:pt idx="2616">
                  <c:v>1016.36</c:v>
                </c:pt>
                <c:pt idx="2617">
                  <c:v>1016.61</c:v>
                </c:pt>
                <c:pt idx="2618">
                  <c:v>1016.85</c:v>
                </c:pt>
                <c:pt idx="2619">
                  <c:v>1017.09</c:v>
                </c:pt>
                <c:pt idx="2620">
                  <c:v>1017.33</c:v>
                </c:pt>
                <c:pt idx="2621">
                  <c:v>1017.58</c:v>
                </c:pt>
                <c:pt idx="2622">
                  <c:v>1017.82</c:v>
                </c:pt>
                <c:pt idx="2623">
                  <c:v>1018.06</c:v>
                </c:pt>
                <c:pt idx="2624">
                  <c:v>1018.3</c:v>
                </c:pt>
                <c:pt idx="2625">
                  <c:v>1018.55</c:v>
                </c:pt>
                <c:pt idx="2626">
                  <c:v>1018.79</c:v>
                </c:pt>
                <c:pt idx="2627">
                  <c:v>1019.03</c:v>
                </c:pt>
                <c:pt idx="2628">
                  <c:v>1019.27</c:v>
                </c:pt>
                <c:pt idx="2629">
                  <c:v>1019.52</c:v>
                </c:pt>
                <c:pt idx="2630">
                  <c:v>1019.76</c:v>
                </c:pt>
                <c:pt idx="2631">
                  <c:v>1020</c:v>
                </c:pt>
                <c:pt idx="2632">
                  <c:v>1020.25</c:v>
                </c:pt>
                <c:pt idx="2633">
                  <c:v>1020.49</c:v>
                </c:pt>
                <c:pt idx="2634">
                  <c:v>1020.73</c:v>
                </c:pt>
                <c:pt idx="2635">
                  <c:v>1020.97</c:v>
                </c:pt>
                <c:pt idx="2636">
                  <c:v>1021.22</c:v>
                </c:pt>
                <c:pt idx="2637">
                  <c:v>1021.46</c:v>
                </c:pt>
                <c:pt idx="2638">
                  <c:v>1021.7</c:v>
                </c:pt>
                <c:pt idx="2639">
                  <c:v>1021.94</c:v>
                </c:pt>
                <c:pt idx="2640">
                  <c:v>1022.19</c:v>
                </c:pt>
                <c:pt idx="2641">
                  <c:v>1022.43</c:v>
                </c:pt>
                <c:pt idx="2642">
                  <c:v>1022.67</c:v>
                </c:pt>
                <c:pt idx="2643">
                  <c:v>1022.91</c:v>
                </c:pt>
                <c:pt idx="2644">
                  <c:v>1023.16</c:v>
                </c:pt>
                <c:pt idx="2645">
                  <c:v>1023.4</c:v>
                </c:pt>
                <c:pt idx="2646">
                  <c:v>1023.64</c:v>
                </c:pt>
                <c:pt idx="2647">
                  <c:v>1023.88</c:v>
                </c:pt>
                <c:pt idx="2648">
                  <c:v>1024.1300000000001</c:v>
                </c:pt>
                <c:pt idx="2649">
                  <c:v>1024.3699999999999</c:v>
                </c:pt>
                <c:pt idx="2650">
                  <c:v>1024.6099999999999</c:v>
                </c:pt>
                <c:pt idx="2651">
                  <c:v>1024.8499999999999</c:v>
                </c:pt>
                <c:pt idx="2652">
                  <c:v>1025.0899999999999</c:v>
                </c:pt>
                <c:pt idx="2653">
                  <c:v>1025.3399999999999</c:v>
                </c:pt>
                <c:pt idx="2654">
                  <c:v>1025.58</c:v>
                </c:pt>
                <c:pt idx="2655">
                  <c:v>1025.82</c:v>
                </c:pt>
                <c:pt idx="2656">
                  <c:v>1026.06</c:v>
                </c:pt>
                <c:pt idx="2657">
                  <c:v>1026.31</c:v>
                </c:pt>
                <c:pt idx="2658">
                  <c:v>1026.55</c:v>
                </c:pt>
                <c:pt idx="2659">
                  <c:v>1026.79</c:v>
                </c:pt>
                <c:pt idx="2660">
                  <c:v>1027.03</c:v>
                </c:pt>
                <c:pt idx="2661">
                  <c:v>1027.28</c:v>
                </c:pt>
                <c:pt idx="2662">
                  <c:v>1027.52</c:v>
                </c:pt>
                <c:pt idx="2663">
                  <c:v>1027.76</c:v>
                </c:pt>
                <c:pt idx="2664">
                  <c:v>1028</c:v>
                </c:pt>
                <c:pt idx="2665">
                  <c:v>1028.25</c:v>
                </c:pt>
                <c:pt idx="2666">
                  <c:v>1028.49</c:v>
                </c:pt>
                <c:pt idx="2667">
                  <c:v>1028.73</c:v>
                </c:pt>
                <c:pt idx="2668">
                  <c:v>1028.97</c:v>
                </c:pt>
                <c:pt idx="2669">
                  <c:v>1029.21</c:v>
                </c:pt>
                <c:pt idx="2670">
                  <c:v>1029.46</c:v>
                </c:pt>
                <c:pt idx="2671">
                  <c:v>1029.7</c:v>
                </c:pt>
                <c:pt idx="2672">
                  <c:v>1029.94</c:v>
                </c:pt>
                <c:pt idx="2673">
                  <c:v>1030.18</c:v>
                </c:pt>
                <c:pt idx="2674">
                  <c:v>1030.42</c:v>
                </c:pt>
                <c:pt idx="2675">
                  <c:v>1030.67</c:v>
                </c:pt>
                <c:pt idx="2676">
                  <c:v>1030.9100000000001</c:v>
                </c:pt>
                <c:pt idx="2677">
                  <c:v>1031.1500000000001</c:v>
                </c:pt>
                <c:pt idx="2678">
                  <c:v>1031.3900000000001</c:v>
                </c:pt>
                <c:pt idx="2679">
                  <c:v>1031.6400000000001</c:v>
                </c:pt>
                <c:pt idx="2680">
                  <c:v>1031.8800000000001</c:v>
                </c:pt>
                <c:pt idx="2681">
                  <c:v>1032.1199999999999</c:v>
                </c:pt>
                <c:pt idx="2682">
                  <c:v>1032.3599999999999</c:v>
                </c:pt>
                <c:pt idx="2683">
                  <c:v>1032.5999999999999</c:v>
                </c:pt>
                <c:pt idx="2684">
                  <c:v>1032.8499999999999</c:v>
                </c:pt>
                <c:pt idx="2685">
                  <c:v>1033.0899999999999</c:v>
                </c:pt>
                <c:pt idx="2686">
                  <c:v>1033.33</c:v>
                </c:pt>
                <c:pt idx="2687">
                  <c:v>1033.57</c:v>
                </c:pt>
                <c:pt idx="2688">
                  <c:v>1033.81</c:v>
                </c:pt>
                <c:pt idx="2689">
                  <c:v>1034.06</c:v>
                </c:pt>
                <c:pt idx="2690">
                  <c:v>1034.3</c:v>
                </c:pt>
                <c:pt idx="2691">
                  <c:v>1034.54</c:v>
                </c:pt>
                <c:pt idx="2692">
                  <c:v>1034.78</c:v>
                </c:pt>
                <c:pt idx="2693">
                  <c:v>1035.02</c:v>
                </c:pt>
                <c:pt idx="2694">
                  <c:v>1035.27</c:v>
                </c:pt>
                <c:pt idx="2695">
                  <c:v>1035.51</c:v>
                </c:pt>
                <c:pt idx="2696">
                  <c:v>1035.75</c:v>
                </c:pt>
                <c:pt idx="2697">
                  <c:v>1035.99</c:v>
                </c:pt>
                <c:pt idx="2698">
                  <c:v>1036.23</c:v>
                </c:pt>
                <c:pt idx="2699">
                  <c:v>1036.48</c:v>
                </c:pt>
                <c:pt idx="2700">
                  <c:v>1036.72</c:v>
                </c:pt>
                <c:pt idx="2701">
                  <c:v>1036.96</c:v>
                </c:pt>
                <c:pt idx="2702">
                  <c:v>1037.2</c:v>
                </c:pt>
                <c:pt idx="2703">
                  <c:v>1037.44</c:v>
                </c:pt>
                <c:pt idx="2704">
                  <c:v>1037.69</c:v>
                </c:pt>
                <c:pt idx="2705">
                  <c:v>1037.93</c:v>
                </c:pt>
                <c:pt idx="2706">
                  <c:v>1038.17</c:v>
                </c:pt>
                <c:pt idx="2707">
                  <c:v>1038.4100000000001</c:v>
                </c:pt>
                <c:pt idx="2708">
                  <c:v>1038.6500000000001</c:v>
                </c:pt>
                <c:pt idx="2709">
                  <c:v>1038.8900000000001</c:v>
                </c:pt>
                <c:pt idx="2710">
                  <c:v>1039.1400000000001</c:v>
                </c:pt>
                <c:pt idx="2711">
                  <c:v>1039.3800000000001</c:v>
                </c:pt>
                <c:pt idx="2712">
                  <c:v>1039.6199999999999</c:v>
                </c:pt>
                <c:pt idx="2713">
                  <c:v>1039.8599999999999</c:v>
                </c:pt>
                <c:pt idx="2714">
                  <c:v>1040.0999999999999</c:v>
                </c:pt>
                <c:pt idx="2715">
                  <c:v>1040.3499999999999</c:v>
                </c:pt>
                <c:pt idx="2716">
                  <c:v>1040.5899999999999</c:v>
                </c:pt>
                <c:pt idx="2717">
                  <c:v>1040.83</c:v>
                </c:pt>
                <c:pt idx="2718">
                  <c:v>1041.07</c:v>
                </c:pt>
                <c:pt idx="2719">
                  <c:v>1041.31</c:v>
                </c:pt>
                <c:pt idx="2720">
                  <c:v>1041.55</c:v>
                </c:pt>
                <c:pt idx="2721">
                  <c:v>1041.8</c:v>
                </c:pt>
                <c:pt idx="2722">
                  <c:v>1042.04</c:v>
                </c:pt>
                <c:pt idx="2723">
                  <c:v>1042.28</c:v>
                </c:pt>
                <c:pt idx="2724">
                  <c:v>1042.52</c:v>
                </c:pt>
                <c:pt idx="2725">
                  <c:v>1042.76</c:v>
                </c:pt>
                <c:pt idx="2726">
                  <c:v>1043</c:v>
                </c:pt>
                <c:pt idx="2727">
                  <c:v>1043.25</c:v>
                </c:pt>
                <c:pt idx="2728">
                  <c:v>1043.49</c:v>
                </c:pt>
                <c:pt idx="2729">
                  <c:v>1043.73</c:v>
                </c:pt>
                <c:pt idx="2730">
                  <c:v>1043.97</c:v>
                </c:pt>
                <c:pt idx="2731">
                  <c:v>1044.21</c:v>
                </c:pt>
                <c:pt idx="2732">
                  <c:v>1044.45</c:v>
                </c:pt>
                <c:pt idx="2733">
                  <c:v>1044.7</c:v>
                </c:pt>
                <c:pt idx="2734">
                  <c:v>1044.94</c:v>
                </c:pt>
                <c:pt idx="2735">
                  <c:v>1045.18</c:v>
                </c:pt>
                <c:pt idx="2736">
                  <c:v>1045.42</c:v>
                </c:pt>
                <c:pt idx="2737">
                  <c:v>1045.6600000000001</c:v>
                </c:pt>
                <c:pt idx="2738">
                  <c:v>1045.9000000000001</c:v>
                </c:pt>
                <c:pt idx="2739">
                  <c:v>1046.1500000000001</c:v>
                </c:pt>
                <c:pt idx="2740">
                  <c:v>1046.3900000000001</c:v>
                </c:pt>
                <c:pt idx="2741">
                  <c:v>1046.6300000000001</c:v>
                </c:pt>
                <c:pt idx="2742">
                  <c:v>1046.8699999999999</c:v>
                </c:pt>
                <c:pt idx="2743">
                  <c:v>1047.1099999999999</c:v>
                </c:pt>
                <c:pt idx="2744">
                  <c:v>1047.3499999999999</c:v>
                </c:pt>
                <c:pt idx="2745">
                  <c:v>1047.5899999999999</c:v>
                </c:pt>
                <c:pt idx="2746">
                  <c:v>1047.8399999999999</c:v>
                </c:pt>
                <c:pt idx="2747">
                  <c:v>1048.08</c:v>
                </c:pt>
                <c:pt idx="2748">
                  <c:v>1048.32</c:v>
                </c:pt>
                <c:pt idx="2749">
                  <c:v>1048.56</c:v>
                </c:pt>
                <c:pt idx="2750">
                  <c:v>1048.8</c:v>
                </c:pt>
                <c:pt idx="2751">
                  <c:v>1049.04</c:v>
                </c:pt>
                <c:pt idx="2752">
                  <c:v>1049.28</c:v>
                </c:pt>
                <c:pt idx="2753">
                  <c:v>1049.53</c:v>
                </c:pt>
                <c:pt idx="2754">
                  <c:v>1049.77</c:v>
                </c:pt>
                <c:pt idx="2755">
                  <c:v>1050.01</c:v>
                </c:pt>
                <c:pt idx="2756">
                  <c:v>1050.25</c:v>
                </c:pt>
                <c:pt idx="2757">
                  <c:v>1050.49</c:v>
                </c:pt>
                <c:pt idx="2758">
                  <c:v>1050.73</c:v>
                </c:pt>
                <c:pt idx="2759">
                  <c:v>1050.97</c:v>
                </c:pt>
                <c:pt idx="2760">
                  <c:v>1051.21</c:v>
                </c:pt>
                <c:pt idx="2761">
                  <c:v>1051.46</c:v>
                </c:pt>
                <c:pt idx="2762">
                  <c:v>1051.7</c:v>
                </c:pt>
                <c:pt idx="2763">
                  <c:v>1051.94</c:v>
                </c:pt>
                <c:pt idx="2764">
                  <c:v>1052.18</c:v>
                </c:pt>
                <c:pt idx="2765">
                  <c:v>1052.42</c:v>
                </c:pt>
                <c:pt idx="2766">
                  <c:v>1052.6600000000001</c:v>
                </c:pt>
                <c:pt idx="2767">
                  <c:v>1052.9000000000001</c:v>
                </c:pt>
                <c:pt idx="2768">
                  <c:v>1053.1500000000001</c:v>
                </c:pt>
                <c:pt idx="2769">
                  <c:v>1053.3900000000001</c:v>
                </c:pt>
                <c:pt idx="2770">
                  <c:v>1053.6300000000001</c:v>
                </c:pt>
                <c:pt idx="2771">
                  <c:v>1053.8699999999999</c:v>
                </c:pt>
                <c:pt idx="2772">
                  <c:v>1054.1099999999999</c:v>
                </c:pt>
                <c:pt idx="2773">
                  <c:v>1054.3499999999999</c:v>
                </c:pt>
                <c:pt idx="2774">
                  <c:v>1054.5899999999999</c:v>
                </c:pt>
                <c:pt idx="2775">
                  <c:v>1054.83</c:v>
                </c:pt>
                <c:pt idx="2776">
                  <c:v>1055.07</c:v>
                </c:pt>
                <c:pt idx="2777">
                  <c:v>1055.32</c:v>
                </c:pt>
                <c:pt idx="2778">
                  <c:v>1055.56</c:v>
                </c:pt>
                <c:pt idx="2779">
                  <c:v>1055.8</c:v>
                </c:pt>
                <c:pt idx="2780">
                  <c:v>1056.04</c:v>
                </c:pt>
                <c:pt idx="2781">
                  <c:v>1056.28</c:v>
                </c:pt>
                <c:pt idx="2782">
                  <c:v>1056.52</c:v>
                </c:pt>
                <c:pt idx="2783">
                  <c:v>1056.76</c:v>
                </c:pt>
                <c:pt idx="2784">
                  <c:v>1057</c:v>
                </c:pt>
                <c:pt idx="2785">
                  <c:v>1057.24</c:v>
                </c:pt>
                <c:pt idx="2786">
                  <c:v>1057.49</c:v>
                </c:pt>
                <c:pt idx="2787">
                  <c:v>1057.73</c:v>
                </c:pt>
                <c:pt idx="2788">
                  <c:v>1057.97</c:v>
                </c:pt>
                <c:pt idx="2789">
                  <c:v>1058.21</c:v>
                </c:pt>
                <c:pt idx="2790">
                  <c:v>1058.45</c:v>
                </c:pt>
                <c:pt idx="2791">
                  <c:v>1058.69</c:v>
                </c:pt>
                <c:pt idx="2792">
                  <c:v>1058.93</c:v>
                </c:pt>
                <c:pt idx="2793">
                  <c:v>1059.17</c:v>
                </c:pt>
                <c:pt idx="2794">
                  <c:v>1059.4100000000001</c:v>
                </c:pt>
                <c:pt idx="2795">
                  <c:v>1059.6500000000001</c:v>
                </c:pt>
                <c:pt idx="2796">
                  <c:v>1059.9000000000001</c:v>
                </c:pt>
                <c:pt idx="2797">
                  <c:v>1060.1400000000001</c:v>
                </c:pt>
                <c:pt idx="2798">
                  <c:v>1060.3800000000001</c:v>
                </c:pt>
                <c:pt idx="2799">
                  <c:v>1060.6199999999999</c:v>
                </c:pt>
                <c:pt idx="2800">
                  <c:v>1060.8599999999999</c:v>
                </c:pt>
                <c:pt idx="2801">
                  <c:v>1061.0999999999999</c:v>
                </c:pt>
                <c:pt idx="2802">
                  <c:v>1061.3399999999999</c:v>
                </c:pt>
                <c:pt idx="2803">
                  <c:v>1061.58</c:v>
                </c:pt>
                <c:pt idx="2804">
                  <c:v>1061.82</c:v>
                </c:pt>
                <c:pt idx="2805">
                  <c:v>1062.06</c:v>
                </c:pt>
                <c:pt idx="2806">
                  <c:v>1062.3</c:v>
                </c:pt>
                <c:pt idx="2807">
                  <c:v>1062.55</c:v>
                </c:pt>
                <c:pt idx="2808">
                  <c:v>1062.79</c:v>
                </c:pt>
                <c:pt idx="2809">
                  <c:v>1063.03</c:v>
                </c:pt>
                <c:pt idx="2810">
                  <c:v>1063.27</c:v>
                </c:pt>
                <c:pt idx="2811">
                  <c:v>1063.51</c:v>
                </c:pt>
                <c:pt idx="2812">
                  <c:v>1063.75</c:v>
                </c:pt>
                <c:pt idx="2813">
                  <c:v>1063.99</c:v>
                </c:pt>
                <c:pt idx="2814">
                  <c:v>1064.23</c:v>
                </c:pt>
                <c:pt idx="2815">
                  <c:v>1064.47</c:v>
                </c:pt>
                <c:pt idx="2816">
                  <c:v>1064.71</c:v>
                </c:pt>
                <c:pt idx="2817">
                  <c:v>1064.95</c:v>
                </c:pt>
                <c:pt idx="2818">
                  <c:v>1065.19</c:v>
                </c:pt>
                <c:pt idx="2819">
                  <c:v>1065.44</c:v>
                </c:pt>
                <c:pt idx="2820">
                  <c:v>1065.68</c:v>
                </c:pt>
                <c:pt idx="2821">
                  <c:v>1065.92</c:v>
                </c:pt>
                <c:pt idx="2822">
                  <c:v>1066.1600000000001</c:v>
                </c:pt>
                <c:pt idx="2823">
                  <c:v>1066.4000000000001</c:v>
                </c:pt>
                <c:pt idx="2824">
                  <c:v>1066.6400000000001</c:v>
                </c:pt>
                <c:pt idx="2825">
                  <c:v>1066.8800000000001</c:v>
                </c:pt>
                <c:pt idx="2826">
                  <c:v>1067.1199999999999</c:v>
                </c:pt>
                <c:pt idx="2827">
                  <c:v>1067.3599999999999</c:v>
                </c:pt>
                <c:pt idx="2828">
                  <c:v>1067.5999999999999</c:v>
                </c:pt>
                <c:pt idx="2829">
                  <c:v>1067.8399999999999</c:v>
                </c:pt>
                <c:pt idx="2830">
                  <c:v>1068.08</c:v>
                </c:pt>
                <c:pt idx="2831">
                  <c:v>1068.32</c:v>
                </c:pt>
                <c:pt idx="2832">
                  <c:v>1068.56</c:v>
                </c:pt>
                <c:pt idx="2833">
                  <c:v>1068.8</c:v>
                </c:pt>
                <c:pt idx="2834">
                  <c:v>1069.04</c:v>
                </c:pt>
                <c:pt idx="2835">
                  <c:v>1069.29</c:v>
                </c:pt>
                <c:pt idx="2836">
                  <c:v>1069.53</c:v>
                </c:pt>
                <c:pt idx="2837">
                  <c:v>1069.77</c:v>
                </c:pt>
                <c:pt idx="2838">
                  <c:v>1070.01</c:v>
                </c:pt>
                <c:pt idx="2839">
                  <c:v>1070.25</c:v>
                </c:pt>
                <c:pt idx="2840">
                  <c:v>1070.49</c:v>
                </c:pt>
                <c:pt idx="2841">
                  <c:v>1070.73</c:v>
                </c:pt>
                <c:pt idx="2842">
                  <c:v>1070.97</c:v>
                </c:pt>
                <c:pt idx="2843">
                  <c:v>1071.21</c:v>
                </c:pt>
                <c:pt idx="2844">
                  <c:v>1071.45</c:v>
                </c:pt>
                <c:pt idx="2845">
                  <c:v>1071.69</c:v>
                </c:pt>
                <c:pt idx="2846">
                  <c:v>1071.93</c:v>
                </c:pt>
                <c:pt idx="2847">
                  <c:v>1072.17</c:v>
                </c:pt>
                <c:pt idx="2848">
                  <c:v>1072.4100000000001</c:v>
                </c:pt>
                <c:pt idx="2849">
                  <c:v>1072.6500000000001</c:v>
                </c:pt>
                <c:pt idx="2850">
                  <c:v>1072.8900000000001</c:v>
                </c:pt>
                <c:pt idx="2851">
                  <c:v>1073.1300000000001</c:v>
                </c:pt>
                <c:pt idx="2852">
                  <c:v>1073.3699999999999</c:v>
                </c:pt>
                <c:pt idx="2853">
                  <c:v>1073.6099999999999</c:v>
                </c:pt>
                <c:pt idx="2854">
                  <c:v>1073.8499999999999</c:v>
                </c:pt>
                <c:pt idx="2855">
                  <c:v>1074.0899999999999</c:v>
                </c:pt>
                <c:pt idx="2856">
                  <c:v>1074.3399999999999</c:v>
                </c:pt>
                <c:pt idx="2857">
                  <c:v>1074.58</c:v>
                </c:pt>
                <c:pt idx="2858">
                  <c:v>1074.82</c:v>
                </c:pt>
                <c:pt idx="2859">
                  <c:v>1075.06</c:v>
                </c:pt>
                <c:pt idx="2860">
                  <c:v>1075.3</c:v>
                </c:pt>
                <c:pt idx="2861">
                  <c:v>1075.54</c:v>
                </c:pt>
                <c:pt idx="2862">
                  <c:v>1075.78</c:v>
                </c:pt>
                <c:pt idx="2863">
                  <c:v>1076.02</c:v>
                </c:pt>
                <c:pt idx="2864">
                  <c:v>1076.26</c:v>
                </c:pt>
                <c:pt idx="2865">
                  <c:v>1076.5</c:v>
                </c:pt>
                <c:pt idx="2866">
                  <c:v>1076.74</c:v>
                </c:pt>
                <c:pt idx="2867">
                  <c:v>1076.98</c:v>
                </c:pt>
                <c:pt idx="2868">
                  <c:v>1077.22</c:v>
                </c:pt>
                <c:pt idx="2869">
                  <c:v>1077.46</c:v>
                </c:pt>
                <c:pt idx="2870">
                  <c:v>1077.7</c:v>
                </c:pt>
                <c:pt idx="2871">
                  <c:v>1077.94</c:v>
                </c:pt>
                <c:pt idx="2872">
                  <c:v>1078.18</c:v>
                </c:pt>
                <c:pt idx="2873">
                  <c:v>1078.42</c:v>
                </c:pt>
                <c:pt idx="2874">
                  <c:v>1078.6600000000001</c:v>
                </c:pt>
                <c:pt idx="2875">
                  <c:v>1078.9000000000001</c:v>
                </c:pt>
                <c:pt idx="2876">
                  <c:v>1079.1400000000001</c:v>
                </c:pt>
                <c:pt idx="2877">
                  <c:v>1079.3800000000001</c:v>
                </c:pt>
                <c:pt idx="2878">
                  <c:v>1079.6199999999999</c:v>
                </c:pt>
                <c:pt idx="2879">
                  <c:v>1079.8599999999999</c:v>
                </c:pt>
                <c:pt idx="2880">
                  <c:v>1080.0999999999999</c:v>
                </c:pt>
                <c:pt idx="2881">
                  <c:v>1080.3399999999999</c:v>
                </c:pt>
                <c:pt idx="2882">
                  <c:v>1080.58</c:v>
                </c:pt>
                <c:pt idx="2883">
                  <c:v>1080.82</c:v>
                </c:pt>
                <c:pt idx="2884">
                  <c:v>1081.06</c:v>
                </c:pt>
                <c:pt idx="2885">
                  <c:v>1081.3</c:v>
                </c:pt>
                <c:pt idx="2886">
                  <c:v>1081.54</c:v>
                </c:pt>
                <c:pt idx="2887">
                  <c:v>1081.78</c:v>
                </c:pt>
                <c:pt idx="2888">
                  <c:v>1082.02</c:v>
                </c:pt>
                <c:pt idx="2889">
                  <c:v>1082.26</c:v>
                </c:pt>
                <c:pt idx="2890">
                  <c:v>1082.5</c:v>
                </c:pt>
                <c:pt idx="2891">
                  <c:v>1082.74</c:v>
                </c:pt>
                <c:pt idx="2892">
                  <c:v>1082.98</c:v>
                </c:pt>
                <c:pt idx="2893">
                  <c:v>1083.22</c:v>
                </c:pt>
                <c:pt idx="2894">
                  <c:v>1083.46</c:v>
                </c:pt>
                <c:pt idx="2895">
                  <c:v>1083.7</c:v>
                </c:pt>
                <c:pt idx="2896">
                  <c:v>1083.94</c:v>
                </c:pt>
                <c:pt idx="2897">
                  <c:v>1084.18</c:v>
                </c:pt>
                <c:pt idx="2898">
                  <c:v>1084.42</c:v>
                </c:pt>
                <c:pt idx="2899">
                  <c:v>1084.6600000000001</c:v>
                </c:pt>
                <c:pt idx="2900">
                  <c:v>1084.9000000000001</c:v>
                </c:pt>
                <c:pt idx="2901">
                  <c:v>1085.1400000000001</c:v>
                </c:pt>
                <c:pt idx="2902">
                  <c:v>1085.3800000000001</c:v>
                </c:pt>
                <c:pt idx="2903">
                  <c:v>1085.6199999999999</c:v>
                </c:pt>
                <c:pt idx="2904">
                  <c:v>1085.8599999999999</c:v>
                </c:pt>
                <c:pt idx="2905">
                  <c:v>1086.0999999999999</c:v>
                </c:pt>
                <c:pt idx="2906">
                  <c:v>1086.3399999999999</c:v>
                </c:pt>
                <c:pt idx="2907">
                  <c:v>1086.58</c:v>
                </c:pt>
                <c:pt idx="2908">
                  <c:v>1086.82</c:v>
                </c:pt>
                <c:pt idx="2909">
                  <c:v>1087.06</c:v>
                </c:pt>
                <c:pt idx="2910">
                  <c:v>1087.3</c:v>
                </c:pt>
                <c:pt idx="2911">
                  <c:v>1087.54</c:v>
                </c:pt>
                <c:pt idx="2912">
                  <c:v>1087.78</c:v>
                </c:pt>
                <c:pt idx="2913">
                  <c:v>1088.02</c:v>
                </c:pt>
                <c:pt idx="2914">
                  <c:v>1088.26</c:v>
                </c:pt>
                <c:pt idx="2915">
                  <c:v>1088.5</c:v>
                </c:pt>
                <c:pt idx="2916">
                  <c:v>1088.74</c:v>
                </c:pt>
                <c:pt idx="2917">
                  <c:v>1088.98</c:v>
                </c:pt>
                <c:pt idx="2918">
                  <c:v>1089.22</c:v>
                </c:pt>
                <c:pt idx="2919">
                  <c:v>1089.46</c:v>
                </c:pt>
                <c:pt idx="2920">
                  <c:v>1089.7</c:v>
                </c:pt>
                <c:pt idx="2921">
                  <c:v>1089.94</c:v>
                </c:pt>
                <c:pt idx="2922">
                  <c:v>1090.18</c:v>
                </c:pt>
                <c:pt idx="2923">
                  <c:v>1090.42</c:v>
                </c:pt>
                <c:pt idx="2924">
                  <c:v>1090.6600000000001</c:v>
                </c:pt>
                <c:pt idx="2925">
                  <c:v>1090.9000000000001</c:v>
                </c:pt>
                <c:pt idx="2926">
                  <c:v>1091.1400000000001</c:v>
                </c:pt>
                <c:pt idx="2927">
                  <c:v>1091.3800000000001</c:v>
                </c:pt>
                <c:pt idx="2928">
                  <c:v>1091.6099999999999</c:v>
                </c:pt>
                <c:pt idx="2929">
                  <c:v>1091.8499999999999</c:v>
                </c:pt>
                <c:pt idx="2930">
                  <c:v>1092.0899999999999</c:v>
                </c:pt>
                <c:pt idx="2931">
                  <c:v>1092.33</c:v>
                </c:pt>
                <c:pt idx="2932">
                  <c:v>1092.57</c:v>
                </c:pt>
                <c:pt idx="2933">
                  <c:v>1092.81</c:v>
                </c:pt>
                <c:pt idx="2934">
                  <c:v>1093.05</c:v>
                </c:pt>
                <c:pt idx="2935">
                  <c:v>1093.29</c:v>
                </c:pt>
                <c:pt idx="2936">
                  <c:v>1093.53</c:v>
                </c:pt>
                <c:pt idx="2937">
                  <c:v>1093.77</c:v>
                </c:pt>
                <c:pt idx="2938">
                  <c:v>1094.01</c:v>
                </c:pt>
                <c:pt idx="2939">
                  <c:v>1094.25</c:v>
                </c:pt>
                <c:pt idx="2940">
                  <c:v>1094.49</c:v>
                </c:pt>
                <c:pt idx="2941">
                  <c:v>1094.73</c:v>
                </c:pt>
                <c:pt idx="2942">
                  <c:v>1094.97</c:v>
                </c:pt>
                <c:pt idx="2943">
                  <c:v>1095.21</c:v>
                </c:pt>
                <c:pt idx="2944">
                  <c:v>1095.45</c:v>
                </c:pt>
                <c:pt idx="2945">
                  <c:v>1095.69</c:v>
                </c:pt>
                <c:pt idx="2946">
                  <c:v>1095.93</c:v>
                </c:pt>
                <c:pt idx="2947">
                  <c:v>1096.17</c:v>
                </c:pt>
                <c:pt idx="2948">
                  <c:v>1096.4100000000001</c:v>
                </c:pt>
                <c:pt idx="2949">
                  <c:v>1096.6400000000001</c:v>
                </c:pt>
                <c:pt idx="2950">
                  <c:v>1096.8800000000001</c:v>
                </c:pt>
                <c:pt idx="2951">
                  <c:v>1097.1199999999999</c:v>
                </c:pt>
                <c:pt idx="2952">
                  <c:v>1097.3599999999999</c:v>
                </c:pt>
                <c:pt idx="2953">
                  <c:v>1097.5999999999999</c:v>
                </c:pt>
                <c:pt idx="2954">
                  <c:v>1097.8399999999999</c:v>
                </c:pt>
                <c:pt idx="2955">
                  <c:v>1098.08</c:v>
                </c:pt>
                <c:pt idx="2956">
                  <c:v>1098.32</c:v>
                </c:pt>
                <c:pt idx="2957">
                  <c:v>1098.56</c:v>
                </c:pt>
                <c:pt idx="2958">
                  <c:v>1098.8</c:v>
                </c:pt>
                <c:pt idx="2959">
                  <c:v>1099.04</c:v>
                </c:pt>
                <c:pt idx="2960">
                  <c:v>1099.28</c:v>
                </c:pt>
                <c:pt idx="2961">
                  <c:v>1099.52</c:v>
                </c:pt>
                <c:pt idx="2962">
                  <c:v>1099.76</c:v>
                </c:pt>
                <c:pt idx="2963">
                  <c:v>1100</c:v>
                </c:pt>
              </c:numCache>
            </c:numRef>
          </c:xVal>
          <c:yVal>
            <c:numRef>
              <c:f>Sheet1!$H$9:$H$2972</c:f>
              <c:numCache>
                <c:formatCode>General</c:formatCode>
                <c:ptCount val="2964"/>
                <c:pt idx="0">
                  <c:v>5.0374918032786873</c:v>
                </c:pt>
                <c:pt idx="1">
                  <c:v>5.0297704918032773</c:v>
                </c:pt>
                <c:pt idx="2">
                  <c:v>4.9478032786885233</c:v>
                </c:pt>
                <c:pt idx="3">
                  <c:v>5.0261475409836054</c:v>
                </c:pt>
                <c:pt idx="4">
                  <c:v>5.0843934426229493</c:v>
                </c:pt>
                <c:pt idx="5">
                  <c:v>5.1216885245901622</c:v>
                </c:pt>
                <c:pt idx="6">
                  <c:v>5.2803770491803261</c:v>
                </c:pt>
                <c:pt idx="7">
                  <c:v>5.2220491803278675</c:v>
                </c:pt>
                <c:pt idx="8">
                  <c:v>5.2419999999999982</c:v>
                </c:pt>
                <c:pt idx="9">
                  <c:v>5.2938688524590152</c:v>
                </c:pt>
                <c:pt idx="10">
                  <c:v>5.1943934426229497</c:v>
                </c:pt>
                <c:pt idx="11">
                  <c:v>5.0916229508196711</c:v>
                </c:pt>
                <c:pt idx="12">
                  <c:v>5.2311967213114743</c:v>
                </c:pt>
                <c:pt idx="13">
                  <c:v>5.2229508196721328</c:v>
                </c:pt>
                <c:pt idx="14">
                  <c:v>5.074131147540986</c:v>
                </c:pt>
                <c:pt idx="15">
                  <c:v>4.8438196721311488</c:v>
                </c:pt>
                <c:pt idx="16">
                  <c:v>4.6604590163934434</c:v>
                </c:pt>
                <c:pt idx="17">
                  <c:v>4.4623278688524612</c:v>
                </c:pt>
                <c:pt idx="18">
                  <c:v>4.3353606557377065</c:v>
                </c:pt>
                <c:pt idx="19">
                  <c:v>4.5125409836065575</c:v>
                </c:pt>
                <c:pt idx="20">
                  <c:v>4.5498852459016392</c:v>
                </c:pt>
                <c:pt idx="21">
                  <c:v>4.6141311475409843</c:v>
                </c:pt>
                <c:pt idx="22">
                  <c:v>4.4841803278688523</c:v>
                </c:pt>
                <c:pt idx="23">
                  <c:v>4.3762295081967215</c:v>
                </c:pt>
                <c:pt idx="24">
                  <c:v>4.1992295081967219</c:v>
                </c:pt>
                <c:pt idx="25">
                  <c:v>4.1841147540983608</c:v>
                </c:pt>
                <c:pt idx="26">
                  <c:v>4.0648360655737719</c:v>
                </c:pt>
                <c:pt idx="27">
                  <c:v>4.1316065573770508</c:v>
                </c:pt>
                <c:pt idx="28">
                  <c:v>4.1398852459016409</c:v>
                </c:pt>
                <c:pt idx="29">
                  <c:v>4.2416557377049191</c:v>
                </c:pt>
                <c:pt idx="30">
                  <c:v>4.3027377049180346</c:v>
                </c:pt>
                <c:pt idx="31">
                  <c:v>4.3370000000000015</c:v>
                </c:pt>
                <c:pt idx="32">
                  <c:v>4.2104426229508212</c:v>
                </c:pt>
                <c:pt idx="33">
                  <c:v>4.1512459016393448</c:v>
                </c:pt>
                <c:pt idx="34">
                  <c:v>4.0829344262295093</c:v>
                </c:pt>
                <c:pt idx="35">
                  <c:v>3.9512295081967217</c:v>
                </c:pt>
                <c:pt idx="36">
                  <c:v>4.1344098360655739</c:v>
                </c:pt>
                <c:pt idx="37">
                  <c:v>4.1883934426229521</c:v>
                </c:pt>
                <c:pt idx="38">
                  <c:v>4.1854918032786887</c:v>
                </c:pt>
                <c:pt idx="39">
                  <c:v>4.2534426229508204</c:v>
                </c:pt>
                <c:pt idx="40">
                  <c:v>4.4794754098360672</c:v>
                </c:pt>
                <c:pt idx="41">
                  <c:v>4.4517213114754099</c:v>
                </c:pt>
                <c:pt idx="42">
                  <c:v>4.3890163934426223</c:v>
                </c:pt>
                <c:pt idx="43">
                  <c:v>4.3267868852459017</c:v>
                </c:pt>
                <c:pt idx="44">
                  <c:v>4.185393442622952</c:v>
                </c:pt>
                <c:pt idx="45">
                  <c:v>4.0257540983606566</c:v>
                </c:pt>
                <c:pt idx="46">
                  <c:v>3.9590327868852473</c:v>
                </c:pt>
                <c:pt idx="47">
                  <c:v>3.9902786885245911</c:v>
                </c:pt>
                <c:pt idx="48">
                  <c:v>4.0733770491803289</c:v>
                </c:pt>
                <c:pt idx="49">
                  <c:v>4.2163770491803287</c:v>
                </c:pt>
                <c:pt idx="50">
                  <c:v>4.3288196721311483</c:v>
                </c:pt>
                <c:pt idx="51">
                  <c:v>4.3271311475409844</c:v>
                </c:pt>
                <c:pt idx="52">
                  <c:v>4.2413606557377053</c:v>
                </c:pt>
                <c:pt idx="53">
                  <c:v>4.187918032786885</c:v>
                </c:pt>
                <c:pt idx="54">
                  <c:v>4.0391147540983603</c:v>
                </c:pt>
                <c:pt idx="55">
                  <c:v>3.840245901639344</c:v>
                </c:pt>
                <c:pt idx="56">
                  <c:v>3.8749508196721312</c:v>
                </c:pt>
                <c:pt idx="57">
                  <c:v>3.8824098360655737</c:v>
                </c:pt>
                <c:pt idx="58">
                  <c:v>3.9856229508196725</c:v>
                </c:pt>
                <c:pt idx="59">
                  <c:v>4.069</c:v>
                </c:pt>
                <c:pt idx="60">
                  <c:v>4.2371803278688516</c:v>
                </c:pt>
                <c:pt idx="61">
                  <c:v>4.2753606557377051</c:v>
                </c:pt>
                <c:pt idx="62">
                  <c:v>4.3735737704918032</c:v>
                </c:pt>
                <c:pt idx="63">
                  <c:v>4.5003770491803285</c:v>
                </c:pt>
                <c:pt idx="64">
                  <c:v>4.5477377049180339</c:v>
                </c:pt>
                <c:pt idx="65">
                  <c:v>4.4593934426229511</c:v>
                </c:pt>
                <c:pt idx="66">
                  <c:v>4.3605081967213115</c:v>
                </c:pt>
                <c:pt idx="67">
                  <c:v>4.2074262295081972</c:v>
                </c:pt>
                <c:pt idx="68">
                  <c:v>4.081967213114754</c:v>
                </c:pt>
                <c:pt idx="69">
                  <c:v>4.0527213114754099</c:v>
                </c:pt>
                <c:pt idx="70">
                  <c:v>3.9326885245901635</c:v>
                </c:pt>
                <c:pt idx="71">
                  <c:v>4.0112622950819672</c:v>
                </c:pt>
                <c:pt idx="72">
                  <c:v>4.0569344262295077</c:v>
                </c:pt>
                <c:pt idx="73">
                  <c:v>3.976950819672131</c:v>
                </c:pt>
                <c:pt idx="74">
                  <c:v>3.839967213114754</c:v>
                </c:pt>
                <c:pt idx="75">
                  <c:v>3.8046393442622954</c:v>
                </c:pt>
                <c:pt idx="76">
                  <c:v>3.9458688524590171</c:v>
                </c:pt>
                <c:pt idx="77">
                  <c:v>4.054901639344263</c:v>
                </c:pt>
                <c:pt idx="78">
                  <c:v>4.166065573770493</c:v>
                </c:pt>
                <c:pt idx="79">
                  <c:v>4.14788524590164</c:v>
                </c:pt>
                <c:pt idx="80">
                  <c:v>4.1651639344262303</c:v>
                </c:pt>
                <c:pt idx="81">
                  <c:v>4.2379180327868857</c:v>
                </c:pt>
                <c:pt idx="82">
                  <c:v>4.2653770491803282</c:v>
                </c:pt>
                <c:pt idx="83">
                  <c:v>4.3552786885245904</c:v>
                </c:pt>
                <c:pt idx="84">
                  <c:v>4.4184754098360655</c:v>
                </c:pt>
                <c:pt idx="85">
                  <c:v>4.6017540983606562</c:v>
                </c:pt>
                <c:pt idx="86">
                  <c:v>4.6484754098360668</c:v>
                </c:pt>
                <c:pt idx="87">
                  <c:v>4.644557377049181</c:v>
                </c:pt>
                <c:pt idx="88">
                  <c:v>4.6251147540983606</c:v>
                </c:pt>
                <c:pt idx="89">
                  <c:v>4.6089016393442614</c:v>
                </c:pt>
                <c:pt idx="90">
                  <c:v>4.5580655737704907</c:v>
                </c:pt>
                <c:pt idx="91">
                  <c:v>4.4954262295081948</c:v>
                </c:pt>
                <c:pt idx="92">
                  <c:v>4.4955573770491792</c:v>
                </c:pt>
                <c:pt idx="93">
                  <c:v>4.5932622950819653</c:v>
                </c:pt>
                <c:pt idx="94">
                  <c:v>4.5816557377049163</c:v>
                </c:pt>
                <c:pt idx="95">
                  <c:v>4.6431967213114742</c:v>
                </c:pt>
                <c:pt idx="96">
                  <c:v>4.7907704918032774</c:v>
                </c:pt>
                <c:pt idx="97">
                  <c:v>4.7904918032786874</c:v>
                </c:pt>
                <c:pt idx="98">
                  <c:v>4.7459836065573757</c:v>
                </c:pt>
                <c:pt idx="99">
                  <c:v>4.7421147540983606</c:v>
                </c:pt>
                <c:pt idx="100">
                  <c:v>4.7994590163934427</c:v>
                </c:pt>
                <c:pt idx="101">
                  <c:v>4.8055245901639347</c:v>
                </c:pt>
                <c:pt idx="102">
                  <c:v>4.8659016393442629</c:v>
                </c:pt>
                <c:pt idx="103">
                  <c:v>4.8989016393442624</c:v>
                </c:pt>
                <c:pt idx="104">
                  <c:v>4.8771147540983621</c:v>
                </c:pt>
                <c:pt idx="105">
                  <c:v>4.9357377049180338</c:v>
                </c:pt>
                <c:pt idx="106">
                  <c:v>4.9699836065573777</c:v>
                </c:pt>
                <c:pt idx="107">
                  <c:v>4.9951311475409845</c:v>
                </c:pt>
                <c:pt idx="108">
                  <c:v>4.9410983606557375</c:v>
                </c:pt>
                <c:pt idx="109">
                  <c:v>4.8068852459016389</c:v>
                </c:pt>
                <c:pt idx="110">
                  <c:v>4.7647213114754097</c:v>
                </c:pt>
                <c:pt idx="111">
                  <c:v>4.710311475409835</c:v>
                </c:pt>
                <c:pt idx="112">
                  <c:v>4.7656557377049165</c:v>
                </c:pt>
                <c:pt idx="113">
                  <c:v>4.7606885245901633</c:v>
                </c:pt>
                <c:pt idx="114">
                  <c:v>4.7269016393442618</c:v>
                </c:pt>
                <c:pt idx="115">
                  <c:v>4.7331311475409814</c:v>
                </c:pt>
                <c:pt idx="116">
                  <c:v>4.768016393442621</c:v>
                </c:pt>
                <c:pt idx="117">
                  <c:v>4.7021147540983588</c:v>
                </c:pt>
                <c:pt idx="118">
                  <c:v>4.6351967213114751</c:v>
                </c:pt>
                <c:pt idx="119">
                  <c:v>4.661491803278687</c:v>
                </c:pt>
                <c:pt idx="120">
                  <c:v>4.7206721311475395</c:v>
                </c:pt>
                <c:pt idx="121">
                  <c:v>4.6740655737704895</c:v>
                </c:pt>
                <c:pt idx="122">
                  <c:v>4.5826229508196716</c:v>
                </c:pt>
                <c:pt idx="123">
                  <c:v>4.5240655737704918</c:v>
                </c:pt>
                <c:pt idx="124">
                  <c:v>4.502475409836066</c:v>
                </c:pt>
                <c:pt idx="125">
                  <c:v>4.4672786885245905</c:v>
                </c:pt>
                <c:pt idx="126">
                  <c:v>4.5189344262295075</c:v>
                </c:pt>
                <c:pt idx="127">
                  <c:v>4.5502786885245889</c:v>
                </c:pt>
                <c:pt idx="128">
                  <c:v>4.6197213114754101</c:v>
                </c:pt>
                <c:pt idx="129">
                  <c:v>4.7521803278688521</c:v>
                </c:pt>
                <c:pt idx="130">
                  <c:v>4.8556721311475401</c:v>
                </c:pt>
                <c:pt idx="131">
                  <c:v>4.881901639344262</c:v>
                </c:pt>
                <c:pt idx="132">
                  <c:v>4.8380983606557368</c:v>
                </c:pt>
                <c:pt idx="133">
                  <c:v>4.8678524590163939</c:v>
                </c:pt>
                <c:pt idx="134">
                  <c:v>4.9043442622950826</c:v>
                </c:pt>
                <c:pt idx="135">
                  <c:v>4.9563278688524601</c:v>
                </c:pt>
                <c:pt idx="136">
                  <c:v>4.958557377049182</c:v>
                </c:pt>
                <c:pt idx="137">
                  <c:v>4.9035081967213126</c:v>
                </c:pt>
                <c:pt idx="138">
                  <c:v>4.8836393442622965</c:v>
                </c:pt>
                <c:pt idx="139">
                  <c:v>4.9178688524590175</c:v>
                </c:pt>
                <c:pt idx="140">
                  <c:v>4.9632622950819671</c:v>
                </c:pt>
                <c:pt idx="141">
                  <c:v>4.9679344262295091</c:v>
                </c:pt>
                <c:pt idx="142">
                  <c:v>4.9777213114754097</c:v>
                </c:pt>
                <c:pt idx="143">
                  <c:v>4.9164754098360648</c:v>
                </c:pt>
                <c:pt idx="144">
                  <c:v>4.8879836065573752</c:v>
                </c:pt>
                <c:pt idx="145">
                  <c:v>4.8392622950819648</c:v>
                </c:pt>
                <c:pt idx="146">
                  <c:v>4.8379016393442607</c:v>
                </c:pt>
                <c:pt idx="147">
                  <c:v>4.861459016393443</c:v>
                </c:pt>
                <c:pt idx="148">
                  <c:v>4.9000327868852454</c:v>
                </c:pt>
                <c:pt idx="149">
                  <c:v>4.9142131147540997</c:v>
                </c:pt>
                <c:pt idx="150">
                  <c:v>4.9375901639344288</c:v>
                </c:pt>
                <c:pt idx="151">
                  <c:v>4.9598032786885264</c:v>
                </c:pt>
                <c:pt idx="152">
                  <c:v>5.0637377049180348</c:v>
                </c:pt>
                <c:pt idx="153">
                  <c:v>5.1161967213114776</c:v>
                </c:pt>
                <c:pt idx="154">
                  <c:v>5.12493442622951</c:v>
                </c:pt>
                <c:pt idx="155">
                  <c:v>5.1370163934426243</c:v>
                </c:pt>
                <c:pt idx="156">
                  <c:v>5.1335081967213121</c:v>
                </c:pt>
                <c:pt idx="157">
                  <c:v>5.129934426229509</c:v>
                </c:pt>
                <c:pt idx="158">
                  <c:v>5.1782786885245899</c:v>
                </c:pt>
                <c:pt idx="159">
                  <c:v>5.2049016393442624</c:v>
                </c:pt>
                <c:pt idx="160">
                  <c:v>5.2197868852459015</c:v>
                </c:pt>
                <c:pt idx="161">
                  <c:v>5.2086721311475408</c:v>
                </c:pt>
                <c:pt idx="162">
                  <c:v>5.1592950819672119</c:v>
                </c:pt>
                <c:pt idx="163">
                  <c:v>5.0975737704918025</c:v>
                </c:pt>
                <c:pt idx="164">
                  <c:v>5.0469016393442612</c:v>
                </c:pt>
                <c:pt idx="165">
                  <c:v>5.0321639344262286</c:v>
                </c:pt>
                <c:pt idx="166">
                  <c:v>5.0295245901639332</c:v>
                </c:pt>
                <c:pt idx="167">
                  <c:v>5.0247049180327847</c:v>
                </c:pt>
                <c:pt idx="168">
                  <c:v>5.0194262295081957</c:v>
                </c:pt>
                <c:pt idx="169">
                  <c:v>5.0171147540983592</c:v>
                </c:pt>
                <c:pt idx="170">
                  <c:v>5.0490655737704904</c:v>
                </c:pt>
                <c:pt idx="171">
                  <c:v>5.055803278688523</c:v>
                </c:pt>
                <c:pt idx="172">
                  <c:v>5.0448524590163926</c:v>
                </c:pt>
                <c:pt idx="173">
                  <c:v>5.0164590163934415</c:v>
                </c:pt>
                <c:pt idx="174">
                  <c:v>4.9449344262295067</c:v>
                </c:pt>
                <c:pt idx="175">
                  <c:v>4.9169016393442613</c:v>
                </c:pt>
                <c:pt idx="176">
                  <c:v>4.9737704918032781</c:v>
                </c:pt>
                <c:pt idx="177">
                  <c:v>4.9943934426229495</c:v>
                </c:pt>
                <c:pt idx="178">
                  <c:v>5.029311475409834</c:v>
                </c:pt>
                <c:pt idx="179">
                  <c:v>5.0788196721311456</c:v>
                </c:pt>
                <c:pt idx="180">
                  <c:v>5.0840163934426217</c:v>
                </c:pt>
                <c:pt idx="181">
                  <c:v>5.0346721311475395</c:v>
                </c:pt>
                <c:pt idx="182">
                  <c:v>5.0603770491803282</c:v>
                </c:pt>
                <c:pt idx="183">
                  <c:v>5.1317540983606555</c:v>
                </c:pt>
                <c:pt idx="184">
                  <c:v>5.1330819672131129</c:v>
                </c:pt>
                <c:pt idx="185">
                  <c:v>5.1115901639344248</c:v>
                </c:pt>
                <c:pt idx="186">
                  <c:v>5.1091147540983579</c:v>
                </c:pt>
                <c:pt idx="187">
                  <c:v>5.1043770491803251</c:v>
                </c:pt>
                <c:pt idx="188">
                  <c:v>5.1566721311475394</c:v>
                </c:pt>
                <c:pt idx="189">
                  <c:v>5.1430983606557357</c:v>
                </c:pt>
                <c:pt idx="190">
                  <c:v>5.0946065573770474</c:v>
                </c:pt>
                <c:pt idx="191">
                  <c:v>5.0596393442622922</c:v>
                </c:pt>
                <c:pt idx="192">
                  <c:v>5.0633606557377027</c:v>
                </c:pt>
                <c:pt idx="193">
                  <c:v>5.0477213114754065</c:v>
                </c:pt>
                <c:pt idx="194">
                  <c:v>5.0136393442622911</c:v>
                </c:pt>
                <c:pt idx="195">
                  <c:v>5.0866229508196694</c:v>
                </c:pt>
                <c:pt idx="196">
                  <c:v>5.1039672131147533</c:v>
                </c:pt>
                <c:pt idx="197">
                  <c:v>5.0848360655737679</c:v>
                </c:pt>
                <c:pt idx="198">
                  <c:v>5.0842131147540961</c:v>
                </c:pt>
                <c:pt idx="199">
                  <c:v>5.1055409836065557</c:v>
                </c:pt>
                <c:pt idx="200">
                  <c:v>5.0442786885245887</c:v>
                </c:pt>
                <c:pt idx="201">
                  <c:v>4.9983606557377041</c:v>
                </c:pt>
                <c:pt idx="202">
                  <c:v>5.0280163934426216</c:v>
                </c:pt>
                <c:pt idx="203">
                  <c:v>5.0512131147540984</c:v>
                </c:pt>
                <c:pt idx="204">
                  <c:v>5.058524590163934</c:v>
                </c:pt>
                <c:pt idx="205">
                  <c:v>5.0729836065573775</c:v>
                </c:pt>
                <c:pt idx="206">
                  <c:v>5.1198524590163927</c:v>
                </c:pt>
                <c:pt idx="207">
                  <c:v>5.1058360655737705</c:v>
                </c:pt>
                <c:pt idx="208">
                  <c:v>5.1323114754098356</c:v>
                </c:pt>
                <c:pt idx="209">
                  <c:v>5.114540983606557</c:v>
                </c:pt>
                <c:pt idx="210">
                  <c:v>5.1007540983606559</c:v>
                </c:pt>
                <c:pt idx="211">
                  <c:v>5.1020163934426233</c:v>
                </c:pt>
                <c:pt idx="212">
                  <c:v>5.0897049180327878</c:v>
                </c:pt>
                <c:pt idx="213">
                  <c:v>5.0441639344262308</c:v>
                </c:pt>
                <c:pt idx="214">
                  <c:v>5.0138524590163946</c:v>
                </c:pt>
                <c:pt idx="215">
                  <c:v>5.0108524590163936</c:v>
                </c:pt>
                <c:pt idx="216">
                  <c:v>5.0299836065573782</c:v>
                </c:pt>
                <c:pt idx="217">
                  <c:v>5.083065573770492</c:v>
                </c:pt>
                <c:pt idx="218">
                  <c:v>5.1458852459016402</c:v>
                </c:pt>
                <c:pt idx="219">
                  <c:v>5.1485081967213127</c:v>
                </c:pt>
                <c:pt idx="220">
                  <c:v>5.1258852459016406</c:v>
                </c:pt>
                <c:pt idx="221">
                  <c:v>5.1578196721311489</c:v>
                </c:pt>
                <c:pt idx="222">
                  <c:v>5.1637540983606574</c:v>
                </c:pt>
                <c:pt idx="223">
                  <c:v>5.1693278688524593</c:v>
                </c:pt>
                <c:pt idx="224">
                  <c:v>5.1446229508196719</c:v>
                </c:pt>
                <c:pt idx="225">
                  <c:v>5.1663114754098354</c:v>
                </c:pt>
                <c:pt idx="226">
                  <c:v>5.2176885245901641</c:v>
                </c:pt>
                <c:pt idx="227">
                  <c:v>5.2038688524590153</c:v>
                </c:pt>
                <c:pt idx="228">
                  <c:v>5.1875901639344244</c:v>
                </c:pt>
                <c:pt idx="229">
                  <c:v>5.2069508196721292</c:v>
                </c:pt>
                <c:pt idx="230">
                  <c:v>5.221639344262293</c:v>
                </c:pt>
                <c:pt idx="231">
                  <c:v>5.2457704918032784</c:v>
                </c:pt>
                <c:pt idx="232">
                  <c:v>5.2804590163934408</c:v>
                </c:pt>
                <c:pt idx="233">
                  <c:v>5.2772950819672104</c:v>
                </c:pt>
                <c:pt idx="234">
                  <c:v>5.2651803278688512</c:v>
                </c:pt>
                <c:pt idx="235">
                  <c:v>5.277885245901639</c:v>
                </c:pt>
                <c:pt idx="236">
                  <c:v>5.2885245901639335</c:v>
                </c:pt>
                <c:pt idx="237">
                  <c:v>5.2868032786885237</c:v>
                </c:pt>
                <c:pt idx="238">
                  <c:v>5.3025245901639337</c:v>
                </c:pt>
                <c:pt idx="239">
                  <c:v>5.3102131147540987</c:v>
                </c:pt>
                <c:pt idx="240">
                  <c:v>5.3378852459016395</c:v>
                </c:pt>
                <c:pt idx="241">
                  <c:v>5.3285409836065574</c:v>
                </c:pt>
                <c:pt idx="242">
                  <c:v>5.3448196721311474</c:v>
                </c:pt>
                <c:pt idx="243">
                  <c:v>5.3369180327868859</c:v>
                </c:pt>
                <c:pt idx="244">
                  <c:v>5.3297540983606559</c:v>
                </c:pt>
                <c:pt idx="245">
                  <c:v>5.3329672131147543</c:v>
                </c:pt>
                <c:pt idx="246">
                  <c:v>5.357065573770492</c:v>
                </c:pt>
                <c:pt idx="247">
                  <c:v>5.3767377049180336</c:v>
                </c:pt>
                <c:pt idx="248">
                  <c:v>5.415540983606558</c:v>
                </c:pt>
                <c:pt idx="249">
                  <c:v>5.4258360655737716</c:v>
                </c:pt>
                <c:pt idx="250">
                  <c:v>5.4537213114754115</c:v>
                </c:pt>
                <c:pt idx="251">
                  <c:v>5.4835737704918044</c:v>
                </c:pt>
                <c:pt idx="252">
                  <c:v>5.5047213114754108</c:v>
                </c:pt>
                <c:pt idx="253">
                  <c:v>5.5203114754098372</c:v>
                </c:pt>
                <c:pt idx="254">
                  <c:v>5.5547049180327885</c:v>
                </c:pt>
                <c:pt idx="255">
                  <c:v>5.5543770491803288</c:v>
                </c:pt>
                <c:pt idx="256">
                  <c:v>5.5032622950819681</c:v>
                </c:pt>
                <c:pt idx="257">
                  <c:v>5.5119180327868857</c:v>
                </c:pt>
                <c:pt idx="258">
                  <c:v>5.5484262295081974</c:v>
                </c:pt>
                <c:pt idx="259">
                  <c:v>5.5710163934426236</c:v>
                </c:pt>
                <c:pt idx="260">
                  <c:v>5.5565737704918039</c:v>
                </c:pt>
                <c:pt idx="261">
                  <c:v>5.5647540983606554</c:v>
                </c:pt>
                <c:pt idx="262">
                  <c:v>5.5775245901639341</c:v>
                </c:pt>
                <c:pt idx="263">
                  <c:v>5.5733278688524592</c:v>
                </c:pt>
                <c:pt idx="264">
                  <c:v>5.5418032786885245</c:v>
                </c:pt>
                <c:pt idx="265">
                  <c:v>5.5199672131147546</c:v>
                </c:pt>
                <c:pt idx="266">
                  <c:v>5.5080491803278697</c:v>
                </c:pt>
                <c:pt idx="267">
                  <c:v>5.5158852459016403</c:v>
                </c:pt>
                <c:pt idx="268">
                  <c:v>5.5466557377049179</c:v>
                </c:pt>
                <c:pt idx="269">
                  <c:v>5.5313114754098365</c:v>
                </c:pt>
                <c:pt idx="270">
                  <c:v>5.5128360655737705</c:v>
                </c:pt>
                <c:pt idx="271">
                  <c:v>5.499114754098362</c:v>
                </c:pt>
                <c:pt idx="272">
                  <c:v>5.4918524590163944</c:v>
                </c:pt>
                <c:pt idx="273">
                  <c:v>5.4947868852459019</c:v>
                </c:pt>
                <c:pt idx="274">
                  <c:v>5.5050655737704925</c:v>
                </c:pt>
                <c:pt idx="275">
                  <c:v>5.4907704918032803</c:v>
                </c:pt>
                <c:pt idx="276">
                  <c:v>5.500540983606558</c:v>
                </c:pt>
                <c:pt idx="277">
                  <c:v>5.4986393442622958</c:v>
                </c:pt>
                <c:pt idx="278">
                  <c:v>5.4766885245901644</c:v>
                </c:pt>
                <c:pt idx="279">
                  <c:v>5.4477704918032792</c:v>
                </c:pt>
                <c:pt idx="280">
                  <c:v>5.4346393442622949</c:v>
                </c:pt>
                <c:pt idx="281">
                  <c:v>5.442885245901639</c:v>
                </c:pt>
                <c:pt idx="282">
                  <c:v>5.4226065573770486</c:v>
                </c:pt>
                <c:pt idx="283">
                  <c:v>5.4181147540983599</c:v>
                </c:pt>
                <c:pt idx="284">
                  <c:v>5.4300655737704906</c:v>
                </c:pt>
                <c:pt idx="285">
                  <c:v>5.468606557377047</c:v>
                </c:pt>
                <c:pt idx="286">
                  <c:v>5.4940327868852448</c:v>
                </c:pt>
                <c:pt idx="287">
                  <c:v>5.4838852459016394</c:v>
                </c:pt>
                <c:pt idx="288">
                  <c:v>5.5015737704918024</c:v>
                </c:pt>
                <c:pt idx="289">
                  <c:v>5.5303934426229517</c:v>
                </c:pt>
                <c:pt idx="290">
                  <c:v>5.5277049180327875</c:v>
                </c:pt>
                <c:pt idx="291">
                  <c:v>5.5207213114754117</c:v>
                </c:pt>
                <c:pt idx="292">
                  <c:v>5.5353278688524608</c:v>
                </c:pt>
                <c:pt idx="293">
                  <c:v>5.5172786885245895</c:v>
                </c:pt>
                <c:pt idx="294">
                  <c:v>5.5266885245901642</c:v>
                </c:pt>
                <c:pt idx="295">
                  <c:v>5.5439508196721325</c:v>
                </c:pt>
                <c:pt idx="296">
                  <c:v>5.5829836065573781</c:v>
                </c:pt>
                <c:pt idx="297">
                  <c:v>5.6180327868852462</c:v>
                </c:pt>
                <c:pt idx="298">
                  <c:v>5.6418524590163948</c:v>
                </c:pt>
                <c:pt idx="299">
                  <c:v>5.6661147540983618</c:v>
                </c:pt>
                <c:pt idx="300">
                  <c:v>5.6882622950819686</c:v>
                </c:pt>
                <c:pt idx="301">
                  <c:v>5.6817868852459039</c:v>
                </c:pt>
                <c:pt idx="302">
                  <c:v>5.6988032786885245</c:v>
                </c:pt>
                <c:pt idx="303">
                  <c:v>5.7047213114754109</c:v>
                </c:pt>
                <c:pt idx="304">
                  <c:v>5.6998360655737716</c:v>
                </c:pt>
                <c:pt idx="305">
                  <c:v>5.6809508196721312</c:v>
                </c:pt>
                <c:pt idx="306">
                  <c:v>5.6829836065573769</c:v>
                </c:pt>
                <c:pt idx="307">
                  <c:v>5.6623278688524588</c:v>
                </c:pt>
                <c:pt idx="308">
                  <c:v>5.6560327868852456</c:v>
                </c:pt>
                <c:pt idx="309">
                  <c:v>5.6601147540983607</c:v>
                </c:pt>
                <c:pt idx="310">
                  <c:v>5.6798688524590153</c:v>
                </c:pt>
                <c:pt idx="311">
                  <c:v>5.6829016393442622</c:v>
                </c:pt>
                <c:pt idx="312">
                  <c:v>5.6937704918032779</c:v>
                </c:pt>
                <c:pt idx="313">
                  <c:v>5.6810983606557359</c:v>
                </c:pt>
                <c:pt idx="314">
                  <c:v>5.6829180327868851</c:v>
                </c:pt>
                <c:pt idx="315">
                  <c:v>5.6927213114754105</c:v>
                </c:pt>
                <c:pt idx="316">
                  <c:v>5.7253770491803291</c:v>
                </c:pt>
                <c:pt idx="317">
                  <c:v>5.7462622950819684</c:v>
                </c:pt>
                <c:pt idx="318">
                  <c:v>5.7512131147540977</c:v>
                </c:pt>
                <c:pt idx="319">
                  <c:v>5.7472786885245908</c:v>
                </c:pt>
                <c:pt idx="320">
                  <c:v>5.7392459016393449</c:v>
                </c:pt>
                <c:pt idx="321">
                  <c:v>5.7542295081967216</c:v>
                </c:pt>
                <c:pt idx="322">
                  <c:v>5.7608360655737716</c:v>
                </c:pt>
                <c:pt idx="323">
                  <c:v>5.747459016393444</c:v>
                </c:pt>
                <c:pt idx="324">
                  <c:v>5.7330000000000023</c:v>
                </c:pt>
                <c:pt idx="325">
                  <c:v>5.7631311475409852</c:v>
                </c:pt>
                <c:pt idx="326">
                  <c:v>5.7782295081967225</c:v>
                </c:pt>
                <c:pt idx="327">
                  <c:v>5.7765737704918045</c:v>
                </c:pt>
                <c:pt idx="328">
                  <c:v>5.7594918032786904</c:v>
                </c:pt>
                <c:pt idx="329">
                  <c:v>5.7297868852459022</c:v>
                </c:pt>
                <c:pt idx="330">
                  <c:v>5.7427540983606562</c:v>
                </c:pt>
                <c:pt idx="331">
                  <c:v>5.7707540983606567</c:v>
                </c:pt>
                <c:pt idx="332">
                  <c:v>5.8024098360655749</c:v>
                </c:pt>
                <c:pt idx="333">
                  <c:v>5.8211475409836071</c:v>
                </c:pt>
                <c:pt idx="334">
                  <c:v>5.8261311475409849</c:v>
                </c:pt>
                <c:pt idx="335">
                  <c:v>5.8381803278688542</c:v>
                </c:pt>
                <c:pt idx="336">
                  <c:v>5.8582622950819685</c:v>
                </c:pt>
                <c:pt idx="337">
                  <c:v>5.8748852459016403</c:v>
                </c:pt>
                <c:pt idx="338">
                  <c:v>5.8857049180327872</c:v>
                </c:pt>
                <c:pt idx="339">
                  <c:v>5.8912131147540983</c:v>
                </c:pt>
                <c:pt idx="340">
                  <c:v>5.881901639344262</c:v>
                </c:pt>
                <c:pt idx="341">
                  <c:v>5.86783606557377</c:v>
                </c:pt>
                <c:pt idx="342">
                  <c:v>5.8757377049180333</c:v>
                </c:pt>
                <c:pt idx="343">
                  <c:v>5.886311475409836</c:v>
                </c:pt>
                <c:pt idx="344">
                  <c:v>5.8901147540983612</c:v>
                </c:pt>
                <c:pt idx="345">
                  <c:v>5.9043442622950835</c:v>
                </c:pt>
                <c:pt idx="346">
                  <c:v>5.9039836065573787</c:v>
                </c:pt>
                <c:pt idx="347">
                  <c:v>5.8804426229508211</c:v>
                </c:pt>
                <c:pt idx="348">
                  <c:v>5.8753442622950836</c:v>
                </c:pt>
                <c:pt idx="349">
                  <c:v>5.8841967213114756</c:v>
                </c:pt>
                <c:pt idx="350">
                  <c:v>5.8996393442622947</c:v>
                </c:pt>
                <c:pt idx="351">
                  <c:v>5.9127049180327864</c:v>
                </c:pt>
                <c:pt idx="352">
                  <c:v>5.9201475409836073</c:v>
                </c:pt>
                <c:pt idx="353">
                  <c:v>5.8906885245901632</c:v>
                </c:pt>
                <c:pt idx="354">
                  <c:v>5.8787049180327857</c:v>
                </c:pt>
                <c:pt idx="355">
                  <c:v>5.8767540983606557</c:v>
                </c:pt>
                <c:pt idx="356">
                  <c:v>5.8935573770491798</c:v>
                </c:pt>
                <c:pt idx="357">
                  <c:v>5.8987049180327871</c:v>
                </c:pt>
                <c:pt idx="358">
                  <c:v>5.8828524590163935</c:v>
                </c:pt>
                <c:pt idx="359">
                  <c:v>5.85927868852459</c:v>
                </c:pt>
                <c:pt idx="360">
                  <c:v>5.850459016393442</c:v>
                </c:pt>
                <c:pt idx="361">
                  <c:v>5.8362459016393435</c:v>
                </c:pt>
                <c:pt idx="362">
                  <c:v>5.8400819672131137</c:v>
                </c:pt>
                <c:pt idx="363">
                  <c:v>5.8431147540983597</c:v>
                </c:pt>
                <c:pt idx="364">
                  <c:v>5.8465409836065563</c:v>
                </c:pt>
                <c:pt idx="365">
                  <c:v>5.8568524590163928</c:v>
                </c:pt>
                <c:pt idx="366">
                  <c:v>5.8572786885245902</c:v>
                </c:pt>
                <c:pt idx="367">
                  <c:v>5.8611147540983604</c:v>
                </c:pt>
                <c:pt idx="368">
                  <c:v>5.8788852459016399</c:v>
                </c:pt>
                <c:pt idx="369">
                  <c:v>5.8902295081967218</c:v>
                </c:pt>
                <c:pt idx="370">
                  <c:v>5.8811639344262296</c:v>
                </c:pt>
                <c:pt idx="371">
                  <c:v>5.8596065573770497</c:v>
                </c:pt>
                <c:pt idx="372">
                  <c:v>5.8525901639344271</c:v>
                </c:pt>
                <c:pt idx="373">
                  <c:v>5.849000000000002</c:v>
                </c:pt>
                <c:pt idx="374">
                  <c:v>5.8480163934426246</c:v>
                </c:pt>
                <c:pt idx="375">
                  <c:v>5.8535409836065577</c:v>
                </c:pt>
                <c:pt idx="376">
                  <c:v>5.8608196721311492</c:v>
                </c:pt>
                <c:pt idx="377">
                  <c:v>5.8609180327868868</c:v>
                </c:pt>
                <c:pt idx="378">
                  <c:v>5.8609672131147539</c:v>
                </c:pt>
                <c:pt idx="379">
                  <c:v>5.8103043478260874</c:v>
                </c:pt>
                <c:pt idx="380">
                  <c:v>5.7806086956521732</c:v>
                </c:pt>
                <c:pt idx="381">
                  <c:v>5.784217391304348</c:v>
                </c:pt>
                <c:pt idx="382">
                  <c:v>5.8460434782608708</c:v>
                </c:pt>
                <c:pt idx="383">
                  <c:v>5.9012608695652178</c:v>
                </c:pt>
                <c:pt idx="384">
                  <c:v>5.8863478260869577</c:v>
                </c:pt>
                <c:pt idx="385">
                  <c:v>5.8716521739130432</c:v>
                </c:pt>
                <c:pt idx="386">
                  <c:v>5.8548260869565221</c:v>
                </c:pt>
                <c:pt idx="387">
                  <c:v>5.8428260869565225</c:v>
                </c:pt>
                <c:pt idx="388">
                  <c:v>5.8669565217391302</c:v>
                </c:pt>
                <c:pt idx="389">
                  <c:v>5.8953913043478261</c:v>
                </c:pt>
                <c:pt idx="390">
                  <c:v>5.9100869565217398</c:v>
                </c:pt>
                <c:pt idx="391">
                  <c:v>5.894521739130437</c:v>
                </c:pt>
                <c:pt idx="392">
                  <c:v>5.8587391304347829</c:v>
                </c:pt>
                <c:pt idx="393">
                  <c:v>5.8254347826086947</c:v>
                </c:pt>
                <c:pt idx="394">
                  <c:v>5.8000869565217386</c:v>
                </c:pt>
                <c:pt idx="395">
                  <c:v>5.8249130434782614</c:v>
                </c:pt>
                <c:pt idx="396">
                  <c:v>5.8498695652173911</c:v>
                </c:pt>
                <c:pt idx="397">
                  <c:v>5.8710869565217392</c:v>
                </c:pt>
                <c:pt idx="398">
                  <c:v>5.8590000000000018</c:v>
                </c:pt>
                <c:pt idx="399">
                  <c:v>5.8495652173913042</c:v>
                </c:pt>
                <c:pt idx="400">
                  <c:v>5.8784782608695654</c:v>
                </c:pt>
                <c:pt idx="401">
                  <c:v>5.903695652173913</c:v>
                </c:pt>
                <c:pt idx="402">
                  <c:v>5.925217391304348</c:v>
                </c:pt>
                <c:pt idx="403">
                  <c:v>5.956434782608695</c:v>
                </c:pt>
                <c:pt idx="404">
                  <c:v>5.9586521739130438</c:v>
                </c:pt>
                <c:pt idx="405">
                  <c:v>5.9371304347826088</c:v>
                </c:pt>
                <c:pt idx="406">
                  <c:v>5.9272173913043487</c:v>
                </c:pt>
                <c:pt idx="407">
                  <c:v>5.9423478260869569</c:v>
                </c:pt>
                <c:pt idx="408">
                  <c:v>5.9837391304347829</c:v>
                </c:pt>
                <c:pt idx="409">
                  <c:v>6.0193043478260853</c:v>
                </c:pt>
                <c:pt idx="410">
                  <c:v>5.9982173913043466</c:v>
                </c:pt>
                <c:pt idx="411">
                  <c:v>5.9777391304347818</c:v>
                </c:pt>
                <c:pt idx="412">
                  <c:v>5.9973913043478264</c:v>
                </c:pt>
                <c:pt idx="413">
                  <c:v>5.9967826086956517</c:v>
                </c:pt>
                <c:pt idx="414">
                  <c:v>6.0080869565217379</c:v>
                </c:pt>
                <c:pt idx="415">
                  <c:v>6.0050869565217386</c:v>
                </c:pt>
                <c:pt idx="416">
                  <c:v>6.0371739130434774</c:v>
                </c:pt>
                <c:pt idx="417">
                  <c:v>6.0442608695652176</c:v>
                </c:pt>
                <c:pt idx="418">
                  <c:v>6.0280869565217383</c:v>
                </c:pt>
                <c:pt idx="419">
                  <c:v>6.0343478260869565</c:v>
                </c:pt>
                <c:pt idx="420">
                  <c:v>6.0522173913043478</c:v>
                </c:pt>
                <c:pt idx="421">
                  <c:v>6.0439565217391307</c:v>
                </c:pt>
                <c:pt idx="422">
                  <c:v>6.0698260869565228</c:v>
                </c:pt>
                <c:pt idx="423">
                  <c:v>6.0780000000000003</c:v>
                </c:pt>
                <c:pt idx="424">
                  <c:v>6.0969565217391297</c:v>
                </c:pt>
                <c:pt idx="425">
                  <c:v>6.0810869565217391</c:v>
                </c:pt>
                <c:pt idx="426">
                  <c:v>6.0698695652173908</c:v>
                </c:pt>
                <c:pt idx="427">
                  <c:v>6.0860434782608701</c:v>
                </c:pt>
                <c:pt idx="428">
                  <c:v>6.0828695652173908</c:v>
                </c:pt>
                <c:pt idx="429">
                  <c:v>6.1103043478260872</c:v>
                </c:pt>
                <c:pt idx="430">
                  <c:v>6.1245217391304347</c:v>
                </c:pt>
                <c:pt idx="431">
                  <c:v>6.1187391304347827</c:v>
                </c:pt>
                <c:pt idx="432">
                  <c:v>6.1037391304347812</c:v>
                </c:pt>
                <c:pt idx="433">
                  <c:v>6.1178260869565211</c:v>
                </c:pt>
                <c:pt idx="434">
                  <c:v>6.1092173913043464</c:v>
                </c:pt>
                <c:pt idx="435">
                  <c:v>6.0999565217391298</c:v>
                </c:pt>
                <c:pt idx="436">
                  <c:v>6.1088695652173906</c:v>
                </c:pt>
                <c:pt idx="437">
                  <c:v>6.0734782608695665</c:v>
                </c:pt>
                <c:pt idx="438">
                  <c:v>6.0641304347826095</c:v>
                </c:pt>
                <c:pt idx="439">
                  <c:v>6.0429130434782605</c:v>
                </c:pt>
                <c:pt idx="440">
                  <c:v>6.0409130434782607</c:v>
                </c:pt>
                <c:pt idx="441">
                  <c:v>6.0442173913043478</c:v>
                </c:pt>
                <c:pt idx="442">
                  <c:v>6.0399565217391311</c:v>
                </c:pt>
                <c:pt idx="443">
                  <c:v>6.0453478260869566</c:v>
                </c:pt>
                <c:pt idx="444">
                  <c:v>6.0546956521739137</c:v>
                </c:pt>
                <c:pt idx="445">
                  <c:v>6.0376521739130427</c:v>
                </c:pt>
                <c:pt idx="446">
                  <c:v>6.01686956521739</c:v>
                </c:pt>
                <c:pt idx="447">
                  <c:v>6.0125652173913027</c:v>
                </c:pt>
                <c:pt idx="448">
                  <c:v>6.0299130434782606</c:v>
                </c:pt>
                <c:pt idx="449">
                  <c:v>6.0205217391304338</c:v>
                </c:pt>
                <c:pt idx="450">
                  <c:v>5.9936956521739111</c:v>
                </c:pt>
                <c:pt idx="451">
                  <c:v>5.9982173913043484</c:v>
                </c:pt>
                <c:pt idx="452">
                  <c:v>5.9839565217391302</c:v>
                </c:pt>
                <c:pt idx="453">
                  <c:v>5.9777391304347827</c:v>
                </c:pt>
                <c:pt idx="454">
                  <c:v>5.9718695652173919</c:v>
                </c:pt>
                <c:pt idx="455">
                  <c:v>5.978173913043479</c:v>
                </c:pt>
                <c:pt idx="456">
                  <c:v>5.9995217391304347</c:v>
                </c:pt>
                <c:pt idx="457">
                  <c:v>6.0200434782608703</c:v>
                </c:pt>
                <c:pt idx="458">
                  <c:v>6.0216521739130426</c:v>
                </c:pt>
                <c:pt idx="459">
                  <c:v>6.0130434782608697</c:v>
                </c:pt>
                <c:pt idx="460">
                  <c:v>6.0439130434782609</c:v>
                </c:pt>
                <c:pt idx="461">
                  <c:v>6.0701304347826088</c:v>
                </c:pt>
                <c:pt idx="462">
                  <c:v>6.0911739130434785</c:v>
                </c:pt>
                <c:pt idx="463">
                  <c:v>6.0984782608695642</c:v>
                </c:pt>
                <c:pt idx="464">
                  <c:v>6.1174782608695653</c:v>
                </c:pt>
                <c:pt idx="465">
                  <c:v>6.1168260869565207</c:v>
                </c:pt>
                <c:pt idx="466">
                  <c:v>6.091652173913042</c:v>
                </c:pt>
                <c:pt idx="467">
                  <c:v>6.0836521739130429</c:v>
                </c:pt>
                <c:pt idx="468">
                  <c:v>6.1082608695652167</c:v>
                </c:pt>
                <c:pt idx="469">
                  <c:v>6.1303478260869575</c:v>
                </c:pt>
                <c:pt idx="470">
                  <c:v>6.1393478260869569</c:v>
                </c:pt>
                <c:pt idx="471">
                  <c:v>6.1612173913043469</c:v>
                </c:pt>
                <c:pt idx="472">
                  <c:v>6.1790869565217381</c:v>
                </c:pt>
                <c:pt idx="473">
                  <c:v>6.199565217391303</c:v>
                </c:pt>
                <c:pt idx="474">
                  <c:v>6.2168260869565213</c:v>
                </c:pt>
                <c:pt idx="475">
                  <c:v>6.2275217391304354</c:v>
                </c:pt>
                <c:pt idx="476">
                  <c:v>6.2217826086956523</c:v>
                </c:pt>
                <c:pt idx="477">
                  <c:v>6.2148695652173913</c:v>
                </c:pt>
                <c:pt idx="478">
                  <c:v>6.205521739130436</c:v>
                </c:pt>
                <c:pt idx="479">
                  <c:v>6.2030869565217399</c:v>
                </c:pt>
                <c:pt idx="480">
                  <c:v>6.195913043478261</c:v>
                </c:pt>
                <c:pt idx="481">
                  <c:v>6.1963043478260884</c:v>
                </c:pt>
                <c:pt idx="482">
                  <c:v>6.2226086956521751</c:v>
                </c:pt>
                <c:pt idx="483">
                  <c:v>6.2445652173913055</c:v>
                </c:pt>
                <c:pt idx="484">
                  <c:v>6.237826086956523</c:v>
                </c:pt>
                <c:pt idx="485">
                  <c:v>6.2492173913043487</c:v>
                </c:pt>
                <c:pt idx="486">
                  <c:v>6.2670869565217382</c:v>
                </c:pt>
                <c:pt idx="487">
                  <c:v>6.274652173913041</c:v>
                </c:pt>
                <c:pt idx="488">
                  <c:v>6.2889999999999988</c:v>
                </c:pt>
                <c:pt idx="489">
                  <c:v>6.3005652173913047</c:v>
                </c:pt>
                <c:pt idx="490">
                  <c:v>6.3063913043478257</c:v>
                </c:pt>
                <c:pt idx="491">
                  <c:v>6.3092173913043474</c:v>
                </c:pt>
                <c:pt idx="492">
                  <c:v>6.2986086956521739</c:v>
                </c:pt>
                <c:pt idx="493">
                  <c:v>6.2855652173913059</c:v>
                </c:pt>
                <c:pt idx="494">
                  <c:v>6.2896521739130451</c:v>
                </c:pt>
                <c:pt idx="495">
                  <c:v>6.3157391304347827</c:v>
                </c:pt>
                <c:pt idx="496">
                  <c:v>6.3418695652173911</c:v>
                </c:pt>
                <c:pt idx="497">
                  <c:v>6.3356086956521738</c:v>
                </c:pt>
                <c:pt idx="498">
                  <c:v>6.3123043478260863</c:v>
                </c:pt>
                <c:pt idx="499">
                  <c:v>6.3153043478260882</c:v>
                </c:pt>
                <c:pt idx="500">
                  <c:v>6.3235217391304364</c:v>
                </c:pt>
                <c:pt idx="501">
                  <c:v>6.3392173913043477</c:v>
                </c:pt>
                <c:pt idx="502">
                  <c:v>6.3369999999999989</c:v>
                </c:pt>
                <c:pt idx="503">
                  <c:v>6.3492608695652164</c:v>
                </c:pt>
                <c:pt idx="504">
                  <c:v>6.3468260869565203</c:v>
                </c:pt>
                <c:pt idx="505">
                  <c:v>6.3459130434782605</c:v>
                </c:pt>
                <c:pt idx="506">
                  <c:v>6.3457826086956519</c:v>
                </c:pt>
                <c:pt idx="507">
                  <c:v>6.355652173913044</c:v>
                </c:pt>
                <c:pt idx="508">
                  <c:v>6.3456086956521744</c:v>
                </c:pt>
                <c:pt idx="509">
                  <c:v>6.3304347826086955</c:v>
                </c:pt>
                <c:pt idx="510">
                  <c:v>6.3112173913043472</c:v>
                </c:pt>
                <c:pt idx="511">
                  <c:v>6.3113913043478247</c:v>
                </c:pt>
                <c:pt idx="512">
                  <c:v>6.3218695652173897</c:v>
                </c:pt>
                <c:pt idx="513">
                  <c:v>6.327043478260868</c:v>
                </c:pt>
                <c:pt idx="514">
                  <c:v>6.3194347826086945</c:v>
                </c:pt>
                <c:pt idx="515">
                  <c:v>6.3258695652173911</c:v>
                </c:pt>
                <c:pt idx="516">
                  <c:v>6.331434782608695</c:v>
                </c:pt>
                <c:pt idx="517">
                  <c:v>6.309391304347824</c:v>
                </c:pt>
                <c:pt idx="518">
                  <c:v>6.2918260869565197</c:v>
                </c:pt>
                <c:pt idx="519">
                  <c:v>6.272956521739129</c:v>
                </c:pt>
                <c:pt idx="520">
                  <c:v>6.2728695652173894</c:v>
                </c:pt>
                <c:pt idx="521">
                  <c:v>6.2932173913043465</c:v>
                </c:pt>
                <c:pt idx="522">
                  <c:v>6.305521739130433</c:v>
                </c:pt>
                <c:pt idx="523">
                  <c:v>6.3153043478260864</c:v>
                </c:pt>
                <c:pt idx="524">
                  <c:v>6.3206086956521741</c:v>
                </c:pt>
                <c:pt idx="525">
                  <c:v>6.3142608695652163</c:v>
                </c:pt>
                <c:pt idx="526">
                  <c:v>6.3113913043478247</c:v>
                </c:pt>
                <c:pt idx="527">
                  <c:v>6.3209130434782592</c:v>
                </c:pt>
                <c:pt idx="528">
                  <c:v>6.3158260869565206</c:v>
                </c:pt>
                <c:pt idx="529">
                  <c:v>6.3126521739130439</c:v>
                </c:pt>
                <c:pt idx="530">
                  <c:v>6.3094347826086956</c:v>
                </c:pt>
                <c:pt idx="531">
                  <c:v>6.3104347826086951</c:v>
                </c:pt>
                <c:pt idx="532">
                  <c:v>6.3154347826086958</c:v>
                </c:pt>
                <c:pt idx="533">
                  <c:v>6.3193043478260877</c:v>
                </c:pt>
                <c:pt idx="534">
                  <c:v>6.3101304347826082</c:v>
                </c:pt>
                <c:pt idx="535">
                  <c:v>6.2978695652173915</c:v>
                </c:pt>
                <c:pt idx="536">
                  <c:v>6.2986956521739135</c:v>
                </c:pt>
                <c:pt idx="537">
                  <c:v>6.2996521739130431</c:v>
                </c:pt>
                <c:pt idx="538">
                  <c:v>6.3112173913043481</c:v>
                </c:pt>
                <c:pt idx="539">
                  <c:v>6.3326086956521754</c:v>
                </c:pt>
                <c:pt idx="540">
                  <c:v>6.3430000000000017</c:v>
                </c:pt>
                <c:pt idx="541">
                  <c:v>6.352652173913043</c:v>
                </c:pt>
                <c:pt idx="542">
                  <c:v>6.360130434782608</c:v>
                </c:pt>
                <c:pt idx="543">
                  <c:v>6.3614347826086952</c:v>
                </c:pt>
                <c:pt idx="544">
                  <c:v>6.3571739130434786</c:v>
                </c:pt>
                <c:pt idx="545">
                  <c:v>6.3444782608695656</c:v>
                </c:pt>
                <c:pt idx="546">
                  <c:v>6.3461304347826077</c:v>
                </c:pt>
                <c:pt idx="547">
                  <c:v>6.3496086956521749</c:v>
                </c:pt>
                <c:pt idx="548">
                  <c:v>6.3468260869565221</c:v>
                </c:pt>
                <c:pt idx="549">
                  <c:v>6.3410434782608709</c:v>
                </c:pt>
                <c:pt idx="550">
                  <c:v>6.3406956521739151</c:v>
                </c:pt>
                <c:pt idx="551">
                  <c:v>6.3400000000000007</c:v>
                </c:pt>
                <c:pt idx="552">
                  <c:v>6.3407391304347849</c:v>
                </c:pt>
                <c:pt idx="553">
                  <c:v>6.3519130434782634</c:v>
                </c:pt>
                <c:pt idx="554">
                  <c:v>6.3609565217391317</c:v>
                </c:pt>
                <c:pt idx="555">
                  <c:v>6.3680000000000003</c:v>
                </c:pt>
                <c:pt idx="556">
                  <c:v>6.3727391304347814</c:v>
                </c:pt>
                <c:pt idx="557">
                  <c:v>6.3887391304347814</c:v>
                </c:pt>
                <c:pt idx="558">
                  <c:v>6.4063043478260884</c:v>
                </c:pt>
                <c:pt idx="559">
                  <c:v>6.4168695652173922</c:v>
                </c:pt>
                <c:pt idx="560">
                  <c:v>6.4273478260869581</c:v>
                </c:pt>
                <c:pt idx="561">
                  <c:v>6.4252608695652178</c:v>
                </c:pt>
                <c:pt idx="562">
                  <c:v>6.4197391304347837</c:v>
                </c:pt>
                <c:pt idx="563">
                  <c:v>6.4183913043478285</c:v>
                </c:pt>
                <c:pt idx="564">
                  <c:v>6.4024347826086982</c:v>
                </c:pt>
                <c:pt idx="565">
                  <c:v>6.3963913043478273</c:v>
                </c:pt>
                <c:pt idx="566">
                  <c:v>6.3980434782608713</c:v>
                </c:pt>
                <c:pt idx="567">
                  <c:v>6.4080434782608702</c:v>
                </c:pt>
                <c:pt idx="568">
                  <c:v>6.4166956521739129</c:v>
                </c:pt>
                <c:pt idx="569">
                  <c:v>6.4184782608695654</c:v>
                </c:pt>
                <c:pt idx="570">
                  <c:v>6.4167391304347827</c:v>
                </c:pt>
                <c:pt idx="571">
                  <c:v>6.4254782608695651</c:v>
                </c:pt>
                <c:pt idx="572">
                  <c:v>6.428260869565217</c:v>
                </c:pt>
                <c:pt idx="573">
                  <c:v>6.4273043478260874</c:v>
                </c:pt>
                <c:pt idx="574">
                  <c:v>6.4318695652173909</c:v>
                </c:pt>
                <c:pt idx="575">
                  <c:v>6.4405652173913044</c:v>
                </c:pt>
                <c:pt idx="576">
                  <c:v>6.4403478260869571</c:v>
                </c:pt>
                <c:pt idx="577">
                  <c:v>6.4413043478260876</c:v>
                </c:pt>
                <c:pt idx="578">
                  <c:v>6.4379130434782619</c:v>
                </c:pt>
                <c:pt idx="579">
                  <c:v>6.4374782608695655</c:v>
                </c:pt>
                <c:pt idx="580">
                  <c:v>6.4308695652173924</c:v>
                </c:pt>
                <c:pt idx="581">
                  <c:v>6.4272608695652176</c:v>
                </c:pt>
                <c:pt idx="582">
                  <c:v>6.4273043478260874</c:v>
                </c:pt>
                <c:pt idx="583">
                  <c:v>6.4279999999999999</c:v>
                </c:pt>
                <c:pt idx="584">
                  <c:v>6.4314347826086946</c:v>
                </c:pt>
                <c:pt idx="585">
                  <c:v>6.4266956521739118</c:v>
                </c:pt>
                <c:pt idx="586">
                  <c:v>6.4363913043478247</c:v>
                </c:pt>
                <c:pt idx="587">
                  <c:v>6.4514347826086951</c:v>
                </c:pt>
                <c:pt idx="588">
                  <c:v>6.4610000000000003</c:v>
                </c:pt>
                <c:pt idx="589">
                  <c:v>6.4663913043478258</c:v>
                </c:pt>
                <c:pt idx="590">
                  <c:v>6.4648260869565215</c:v>
                </c:pt>
                <c:pt idx="591">
                  <c:v>6.4730434782608697</c:v>
                </c:pt>
                <c:pt idx="592">
                  <c:v>6.4834782608695658</c:v>
                </c:pt>
                <c:pt idx="593">
                  <c:v>6.4976521739130435</c:v>
                </c:pt>
                <c:pt idx="594">
                  <c:v>6.5024782608695659</c:v>
                </c:pt>
                <c:pt idx="595">
                  <c:v>6.5087391304347824</c:v>
                </c:pt>
                <c:pt idx="596">
                  <c:v>6.5095217391304345</c:v>
                </c:pt>
                <c:pt idx="597">
                  <c:v>6.5138695652173908</c:v>
                </c:pt>
                <c:pt idx="598">
                  <c:v>6.5081739130434793</c:v>
                </c:pt>
                <c:pt idx="599">
                  <c:v>6.5028260869565218</c:v>
                </c:pt>
                <c:pt idx="600">
                  <c:v>6.5067826086956524</c:v>
                </c:pt>
                <c:pt idx="601">
                  <c:v>6.5246956521739108</c:v>
                </c:pt>
                <c:pt idx="602">
                  <c:v>6.5408260869565211</c:v>
                </c:pt>
                <c:pt idx="603">
                  <c:v>6.5420869565217385</c:v>
                </c:pt>
                <c:pt idx="604">
                  <c:v>6.5456956521739125</c:v>
                </c:pt>
                <c:pt idx="605">
                  <c:v>6.5437391304347825</c:v>
                </c:pt>
                <c:pt idx="606">
                  <c:v>6.538086956521739</c:v>
                </c:pt>
                <c:pt idx="607">
                  <c:v>6.5334782608695656</c:v>
                </c:pt>
                <c:pt idx="608">
                  <c:v>6.5388260869565231</c:v>
                </c:pt>
                <c:pt idx="609">
                  <c:v>6.5415652173913053</c:v>
                </c:pt>
                <c:pt idx="610">
                  <c:v>6.5458695652173926</c:v>
                </c:pt>
                <c:pt idx="611">
                  <c:v>6.54713043478261</c:v>
                </c:pt>
                <c:pt idx="612">
                  <c:v>6.5505652173913065</c:v>
                </c:pt>
                <c:pt idx="613">
                  <c:v>6.5577826086956525</c:v>
                </c:pt>
                <c:pt idx="614">
                  <c:v>6.5720869565217397</c:v>
                </c:pt>
                <c:pt idx="615">
                  <c:v>6.5710000000000006</c:v>
                </c:pt>
                <c:pt idx="616">
                  <c:v>6.5712173913043479</c:v>
                </c:pt>
                <c:pt idx="617">
                  <c:v>6.5863913043478259</c:v>
                </c:pt>
                <c:pt idx="618">
                  <c:v>6.6013913043478256</c:v>
                </c:pt>
                <c:pt idx="619">
                  <c:v>6.6187391304347827</c:v>
                </c:pt>
                <c:pt idx="620">
                  <c:v>6.6272608695652195</c:v>
                </c:pt>
                <c:pt idx="621">
                  <c:v>6.6315217391304353</c:v>
                </c:pt>
                <c:pt idx="622">
                  <c:v>6.6418695652173918</c:v>
                </c:pt>
                <c:pt idx="623">
                  <c:v>6.6459130434782603</c:v>
                </c:pt>
                <c:pt idx="624">
                  <c:v>6.644086956521738</c:v>
                </c:pt>
                <c:pt idx="625">
                  <c:v>6.6448260869565212</c:v>
                </c:pt>
                <c:pt idx="626">
                  <c:v>6.6577391304347824</c:v>
                </c:pt>
                <c:pt idx="627">
                  <c:v>6.6666956521739129</c:v>
                </c:pt>
                <c:pt idx="628">
                  <c:v>6.6782173913043472</c:v>
                </c:pt>
                <c:pt idx="629">
                  <c:v>6.6876521739130439</c:v>
                </c:pt>
                <c:pt idx="630">
                  <c:v>6.6992173913043498</c:v>
                </c:pt>
                <c:pt idx="631">
                  <c:v>6.7041739130434781</c:v>
                </c:pt>
                <c:pt idx="632">
                  <c:v>6.7020434782608707</c:v>
                </c:pt>
                <c:pt idx="633">
                  <c:v>6.6968260869565226</c:v>
                </c:pt>
                <c:pt idx="634">
                  <c:v>6.7056086956521748</c:v>
                </c:pt>
                <c:pt idx="635">
                  <c:v>6.7144782608695666</c:v>
                </c:pt>
                <c:pt idx="636">
                  <c:v>6.7229565217391327</c:v>
                </c:pt>
                <c:pt idx="637">
                  <c:v>6.7216521739130437</c:v>
                </c:pt>
                <c:pt idx="638">
                  <c:v>6.7235217391304358</c:v>
                </c:pt>
                <c:pt idx="639">
                  <c:v>6.7173043478260865</c:v>
                </c:pt>
                <c:pt idx="640">
                  <c:v>6.6964782608695659</c:v>
                </c:pt>
                <c:pt idx="641">
                  <c:v>6.6823043478260873</c:v>
                </c:pt>
                <c:pt idx="642">
                  <c:v>6.6753913043478272</c:v>
                </c:pt>
                <c:pt idx="643">
                  <c:v>6.6751739130434782</c:v>
                </c:pt>
                <c:pt idx="644">
                  <c:v>6.6796521739130421</c:v>
                </c:pt>
                <c:pt idx="645">
                  <c:v>6.6854347826086942</c:v>
                </c:pt>
                <c:pt idx="646">
                  <c:v>6.6879565217391308</c:v>
                </c:pt>
                <c:pt idx="647">
                  <c:v>6.6872173913043484</c:v>
                </c:pt>
                <c:pt idx="648">
                  <c:v>6.69291304347826</c:v>
                </c:pt>
                <c:pt idx="649">
                  <c:v>6.6944782608695643</c:v>
                </c:pt>
                <c:pt idx="650">
                  <c:v>6.6909130434782602</c:v>
                </c:pt>
                <c:pt idx="651">
                  <c:v>6.6847826086956523</c:v>
                </c:pt>
                <c:pt idx="652">
                  <c:v>6.6863913043478247</c:v>
                </c:pt>
                <c:pt idx="653">
                  <c:v>6.6829130434782602</c:v>
                </c:pt>
                <c:pt idx="654">
                  <c:v>6.6853478260869563</c:v>
                </c:pt>
                <c:pt idx="655">
                  <c:v>6.6914347826086953</c:v>
                </c:pt>
                <c:pt idx="656">
                  <c:v>6.7100434782608689</c:v>
                </c:pt>
                <c:pt idx="657">
                  <c:v>6.7122173913043479</c:v>
                </c:pt>
                <c:pt idx="658">
                  <c:v>6.7110869565217399</c:v>
                </c:pt>
                <c:pt idx="659">
                  <c:v>6.7031304347826097</c:v>
                </c:pt>
                <c:pt idx="660">
                  <c:v>6.694260869565217</c:v>
                </c:pt>
                <c:pt idx="661">
                  <c:v>6.6944782608695643</c:v>
                </c:pt>
                <c:pt idx="662">
                  <c:v>6.7069130434782602</c:v>
                </c:pt>
                <c:pt idx="663">
                  <c:v>6.7261739130434783</c:v>
                </c:pt>
                <c:pt idx="664">
                  <c:v>6.7383478260869563</c:v>
                </c:pt>
                <c:pt idx="665">
                  <c:v>6.7418260869565207</c:v>
                </c:pt>
                <c:pt idx="666">
                  <c:v>6.741173913043478</c:v>
                </c:pt>
                <c:pt idx="667">
                  <c:v>6.7482173913043484</c:v>
                </c:pt>
                <c:pt idx="668">
                  <c:v>6.7556521739130417</c:v>
                </c:pt>
                <c:pt idx="669">
                  <c:v>6.7636521739130435</c:v>
                </c:pt>
                <c:pt idx="670">
                  <c:v>6.7713913043478255</c:v>
                </c:pt>
                <c:pt idx="671">
                  <c:v>6.7752608695652166</c:v>
                </c:pt>
                <c:pt idx="672">
                  <c:v>6.7776521739130429</c:v>
                </c:pt>
                <c:pt idx="673">
                  <c:v>6.7851739130434785</c:v>
                </c:pt>
                <c:pt idx="674">
                  <c:v>6.7899999999999991</c:v>
                </c:pt>
                <c:pt idx="675">
                  <c:v>6.7916956521739129</c:v>
                </c:pt>
                <c:pt idx="676">
                  <c:v>6.8047826086956533</c:v>
                </c:pt>
                <c:pt idx="677">
                  <c:v>6.8127391304347835</c:v>
                </c:pt>
                <c:pt idx="678">
                  <c:v>6.8096521739130429</c:v>
                </c:pt>
                <c:pt idx="679">
                  <c:v>6.8050869565217402</c:v>
                </c:pt>
                <c:pt idx="680">
                  <c:v>6.8081304347826093</c:v>
                </c:pt>
                <c:pt idx="681">
                  <c:v>6.8120000000000003</c:v>
                </c:pt>
                <c:pt idx="682">
                  <c:v>6.8162608695652187</c:v>
                </c:pt>
                <c:pt idx="683">
                  <c:v>6.8213478260869573</c:v>
                </c:pt>
                <c:pt idx="684">
                  <c:v>6.8283043478260881</c:v>
                </c:pt>
                <c:pt idx="685">
                  <c:v>6.8262173913043469</c:v>
                </c:pt>
                <c:pt idx="686">
                  <c:v>6.8275217391304341</c:v>
                </c:pt>
                <c:pt idx="687">
                  <c:v>6.8338695652173911</c:v>
                </c:pt>
                <c:pt idx="688">
                  <c:v>6.8363043478260863</c:v>
                </c:pt>
                <c:pt idx="689">
                  <c:v>6.8383478260869559</c:v>
                </c:pt>
                <c:pt idx="690">
                  <c:v>6.8369565217391308</c:v>
                </c:pt>
                <c:pt idx="691">
                  <c:v>6.8371304347826092</c:v>
                </c:pt>
                <c:pt idx="692">
                  <c:v>6.8403043478260885</c:v>
                </c:pt>
                <c:pt idx="693">
                  <c:v>6.844608695652175</c:v>
                </c:pt>
                <c:pt idx="694">
                  <c:v>6.8477391304347837</c:v>
                </c:pt>
                <c:pt idx="695">
                  <c:v>6.8541739130434793</c:v>
                </c:pt>
                <c:pt idx="696">
                  <c:v>6.8618260869565217</c:v>
                </c:pt>
                <c:pt idx="697">
                  <c:v>6.8746521739130433</c:v>
                </c:pt>
                <c:pt idx="698">
                  <c:v>6.8854782608695642</c:v>
                </c:pt>
                <c:pt idx="699">
                  <c:v>6.8771304347826074</c:v>
                </c:pt>
                <c:pt idx="700">
                  <c:v>6.8717826086956517</c:v>
                </c:pt>
                <c:pt idx="701">
                  <c:v>6.8814782608695664</c:v>
                </c:pt>
                <c:pt idx="702">
                  <c:v>6.8852173913043488</c:v>
                </c:pt>
                <c:pt idx="703">
                  <c:v>6.8844347826086958</c:v>
                </c:pt>
                <c:pt idx="704">
                  <c:v>6.8808695652173926</c:v>
                </c:pt>
                <c:pt idx="705">
                  <c:v>6.8786521739130437</c:v>
                </c:pt>
                <c:pt idx="706">
                  <c:v>6.8848695652173912</c:v>
                </c:pt>
                <c:pt idx="707">
                  <c:v>6.8886521739130417</c:v>
                </c:pt>
                <c:pt idx="708">
                  <c:v>6.8951304347826072</c:v>
                </c:pt>
                <c:pt idx="709">
                  <c:v>6.8965652173913048</c:v>
                </c:pt>
                <c:pt idx="710">
                  <c:v>6.88904347826087</c:v>
                </c:pt>
                <c:pt idx="711">
                  <c:v>6.8929130434782611</c:v>
                </c:pt>
                <c:pt idx="712">
                  <c:v>6.8983913043478262</c:v>
                </c:pt>
                <c:pt idx="713">
                  <c:v>6.9070869565217388</c:v>
                </c:pt>
                <c:pt idx="714">
                  <c:v>6.9073043478260878</c:v>
                </c:pt>
                <c:pt idx="715">
                  <c:v>6.9041739130434783</c:v>
                </c:pt>
                <c:pt idx="716">
                  <c:v>6.9037826086956526</c:v>
                </c:pt>
                <c:pt idx="717">
                  <c:v>6.9033478260869572</c:v>
                </c:pt>
                <c:pt idx="718">
                  <c:v>6.9024782608695654</c:v>
                </c:pt>
                <c:pt idx="719">
                  <c:v>6.8986086956521726</c:v>
                </c:pt>
                <c:pt idx="720">
                  <c:v>6.8943913043478275</c:v>
                </c:pt>
                <c:pt idx="721">
                  <c:v>6.8973478260869578</c:v>
                </c:pt>
                <c:pt idx="722">
                  <c:v>6.912260869565217</c:v>
                </c:pt>
                <c:pt idx="723">
                  <c:v>6.9143913043478262</c:v>
                </c:pt>
                <c:pt idx="724">
                  <c:v>6.8976956521739137</c:v>
                </c:pt>
                <c:pt idx="725">
                  <c:v>6.8929130434782602</c:v>
                </c:pt>
                <c:pt idx="726">
                  <c:v>6.8927391304347809</c:v>
                </c:pt>
                <c:pt idx="727">
                  <c:v>6.9010869565217376</c:v>
                </c:pt>
                <c:pt idx="728">
                  <c:v>6.9149565217391311</c:v>
                </c:pt>
                <c:pt idx="729">
                  <c:v>6.9181304347826087</c:v>
                </c:pt>
                <c:pt idx="730">
                  <c:v>6.9178695652173925</c:v>
                </c:pt>
                <c:pt idx="731">
                  <c:v>6.923347826086955</c:v>
                </c:pt>
                <c:pt idx="732">
                  <c:v>6.9287391304347823</c:v>
                </c:pt>
                <c:pt idx="733">
                  <c:v>6.9430869565217392</c:v>
                </c:pt>
                <c:pt idx="734">
                  <c:v>6.9508260869565222</c:v>
                </c:pt>
                <c:pt idx="735">
                  <c:v>6.9549130434782604</c:v>
                </c:pt>
                <c:pt idx="736">
                  <c:v>6.9542608695652168</c:v>
                </c:pt>
                <c:pt idx="737">
                  <c:v>6.9590869565217375</c:v>
                </c:pt>
                <c:pt idx="738">
                  <c:v>6.9666956521739118</c:v>
                </c:pt>
                <c:pt idx="739">
                  <c:v>6.9664782608695646</c:v>
                </c:pt>
                <c:pt idx="740">
                  <c:v>6.9678695652173896</c:v>
                </c:pt>
                <c:pt idx="741">
                  <c:v>6.973869565217389</c:v>
                </c:pt>
                <c:pt idx="742">
                  <c:v>6.9782173913043453</c:v>
                </c:pt>
                <c:pt idx="743">
                  <c:v>6.9783478260869547</c:v>
                </c:pt>
                <c:pt idx="744">
                  <c:v>6.9769565217391278</c:v>
                </c:pt>
                <c:pt idx="745">
                  <c:v>6.9756086956521726</c:v>
                </c:pt>
                <c:pt idx="746">
                  <c:v>6.9877391304347825</c:v>
                </c:pt>
                <c:pt idx="747">
                  <c:v>7.0136956521739133</c:v>
                </c:pt>
                <c:pt idx="748">
                  <c:v>7.0252608695652183</c:v>
                </c:pt>
                <c:pt idx="749">
                  <c:v>7.0378260869565219</c:v>
                </c:pt>
                <c:pt idx="750">
                  <c:v>7.0488695652173909</c:v>
                </c:pt>
                <c:pt idx="751">
                  <c:v>7.0533043478260868</c:v>
                </c:pt>
                <c:pt idx="752">
                  <c:v>7.0583043478260876</c:v>
                </c:pt>
                <c:pt idx="753">
                  <c:v>7.0641739130434793</c:v>
                </c:pt>
                <c:pt idx="754">
                  <c:v>7.0711304347826083</c:v>
                </c:pt>
                <c:pt idx="755">
                  <c:v>7.0800434782608699</c:v>
                </c:pt>
                <c:pt idx="756">
                  <c:v>7.0827391304347822</c:v>
                </c:pt>
                <c:pt idx="757">
                  <c:v>7.0824347826086953</c:v>
                </c:pt>
                <c:pt idx="758">
                  <c:v>7.0815217391304346</c:v>
                </c:pt>
                <c:pt idx="759">
                  <c:v>7.0894347826086968</c:v>
                </c:pt>
                <c:pt idx="760">
                  <c:v>7.0929565217391319</c:v>
                </c:pt>
                <c:pt idx="761">
                  <c:v>7.0956521739130443</c:v>
                </c:pt>
                <c:pt idx="762">
                  <c:v>7.099000000000002</c:v>
                </c:pt>
                <c:pt idx="763">
                  <c:v>7.1034782608695677</c:v>
                </c:pt>
                <c:pt idx="764">
                  <c:v>7.102043478260871</c:v>
                </c:pt>
                <c:pt idx="765">
                  <c:v>7.1021304347826097</c:v>
                </c:pt>
                <c:pt idx="766">
                  <c:v>7.1070000000000002</c:v>
                </c:pt>
                <c:pt idx="767">
                  <c:v>7.1133043478260882</c:v>
                </c:pt>
                <c:pt idx="768">
                  <c:v>7.1187391304347827</c:v>
                </c:pt>
                <c:pt idx="769">
                  <c:v>7.1204347826086947</c:v>
                </c:pt>
                <c:pt idx="770">
                  <c:v>7.1211739130434788</c:v>
                </c:pt>
                <c:pt idx="771">
                  <c:v>7.1233043478260862</c:v>
                </c:pt>
                <c:pt idx="772">
                  <c:v>7.1215217391304346</c:v>
                </c:pt>
                <c:pt idx="773">
                  <c:v>7.1162608695652168</c:v>
                </c:pt>
                <c:pt idx="774">
                  <c:v>7.1129565217391297</c:v>
                </c:pt>
                <c:pt idx="775">
                  <c:v>7.113434782608695</c:v>
                </c:pt>
                <c:pt idx="776">
                  <c:v>7.1141304347826084</c:v>
                </c:pt>
                <c:pt idx="777">
                  <c:v>7.1116956521739141</c:v>
                </c:pt>
                <c:pt idx="778">
                  <c:v>7.1071304347826088</c:v>
                </c:pt>
                <c:pt idx="779">
                  <c:v>7.1026086956521732</c:v>
                </c:pt>
                <c:pt idx="780">
                  <c:v>7.1070869565217389</c:v>
                </c:pt>
                <c:pt idx="781">
                  <c:v>7.1155217391304353</c:v>
                </c:pt>
                <c:pt idx="782">
                  <c:v>7.1152173913043484</c:v>
                </c:pt>
                <c:pt idx="783">
                  <c:v>7.116695652173914</c:v>
                </c:pt>
                <c:pt idx="784">
                  <c:v>7.1199130434782614</c:v>
                </c:pt>
                <c:pt idx="785">
                  <c:v>7.1282173913043483</c:v>
                </c:pt>
                <c:pt idx="786">
                  <c:v>7.1341739130434787</c:v>
                </c:pt>
                <c:pt idx="787">
                  <c:v>7.1426086956521742</c:v>
                </c:pt>
                <c:pt idx="788">
                  <c:v>7.1483913043478262</c:v>
                </c:pt>
                <c:pt idx="789">
                  <c:v>7.153391304347827</c:v>
                </c:pt>
                <c:pt idx="790">
                  <c:v>7.1586086956521751</c:v>
                </c:pt>
                <c:pt idx="791">
                  <c:v>7.1646521739130433</c:v>
                </c:pt>
                <c:pt idx="792">
                  <c:v>7.1708260869565219</c:v>
                </c:pt>
                <c:pt idx="793">
                  <c:v>7.1745217391304354</c:v>
                </c:pt>
                <c:pt idx="794">
                  <c:v>7.1762173913043474</c:v>
                </c:pt>
                <c:pt idx="795">
                  <c:v>7.1778695652173905</c:v>
                </c:pt>
                <c:pt idx="796">
                  <c:v>7.1809565217391294</c:v>
                </c:pt>
                <c:pt idx="797">
                  <c:v>7.1858260869565216</c:v>
                </c:pt>
                <c:pt idx="798">
                  <c:v>7.1867391304347823</c:v>
                </c:pt>
                <c:pt idx="799">
                  <c:v>7.1936521739130423</c:v>
                </c:pt>
                <c:pt idx="800">
                  <c:v>7.2008695652173911</c:v>
                </c:pt>
                <c:pt idx="801">
                  <c:v>7.2079999999999993</c:v>
                </c:pt>
                <c:pt idx="802">
                  <c:v>7.2146521739130431</c:v>
                </c:pt>
                <c:pt idx="803">
                  <c:v>7.2153478260869557</c:v>
                </c:pt>
                <c:pt idx="804">
                  <c:v>7.218304347826086</c:v>
                </c:pt>
                <c:pt idx="805">
                  <c:v>7.226565217391304</c:v>
                </c:pt>
                <c:pt idx="806">
                  <c:v>7.227434782608694</c:v>
                </c:pt>
                <c:pt idx="807">
                  <c:v>7.2301739130434788</c:v>
                </c:pt>
                <c:pt idx="808">
                  <c:v>7.2370000000000001</c:v>
                </c:pt>
                <c:pt idx="809">
                  <c:v>7.2442608695652169</c:v>
                </c:pt>
                <c:pt idx="810">
                  <c:v>7.2490000000000006</c:v>
                </c:pt>
                <c:pt idx="811">
                  <c:v>7.2505652173913058</c:v>
                </c:pt>
                <c:pt idx="812">
                  <c:v>7.2493478260869582</c:v>
                </c:pt>
                <c:pt idx="813">
                  <c:v>7.2502608695652189</c:v>
                </c:pt>
                <c:pt idx="814">
                  <c:v>7.2496521739130442</c:v>
                </c:pt>
                <c:pt idx="815">
                  <c:v>7.2499130434782613</c:v>
                </c:pt>
                <c:pt idx="816">
                  <c:v>7.2534347826086956</c:v>
                </c:pt>
                <c:pt idx="817">
                  <c:v>7.2573913043478253</c:v>
                </c:pt>
                <c:pt idx="818">
                  <c:v>7.2594782608695647</c:v>
                </c:pt>
                <c:pt idx="819">
                  <c:v>7.2592173913043458</c:v>
                </c:pt>
                <c:pt idx="820">
                  <c:v>7.2650434782608668</c:v>
                </c:pt>
                <c:pt idx="821">
                  <c:v>7.2746521739130428</c:v>
                </c:pt>
                <c:pt idx="822">
                  <c:v>7.2769130434782587</c:v>
                </c:pt>
                <c:pt idx="823">
                  <c:v>7.2757391304347792</c:v>
                </c:pt>
                <c:pt idx="824">
                  <c:v>7.2738695652173888</c:v>
                </c:pt>
                <c:pt idx="825">
                  <c:v>7.2759130434782584</c:v>
                </c:pt>
                <c:pt idx="826">
                  <c:v>7.2795652173913021</c:v>
                </c:pt>
                <c:pt idx="827">
                  <c:v>7.2840434782608678</c:v>
                </c:pt>
                <c:pt idx="828">
                  <c:v>7.2859130434782609</c:v>
                </c:pt>
                <c:pt idx="829">
                  <c:v>7.2910869565217373</c:v>
                </c:pt>
                <c:pt idx="830">
                  <c:v>7.2891739130434772</c:v>
                </c:pt>
                <c:pt idx="831">
                  <c:v>7.2871304347826085</c:v>
                </c:pt>
                <c:pt idx="832">
                  <c:v>7.2843043478260867</c:v>
                </c:pt>
                <c:pt idx="833">
                  <c:v>7.2797391304347823</c:v>
                </c:pt>
                <c:pt idx="834">
                  <c:v>7.2835217391304354</c:v>
                </c:pt>
                <c:pt idx="835">
                  <c:v>7.2906521739130445</c:v>
                </c:pt>
                <c:pt idx="836">
                  <c:v>7.2964347826086966</c:v>
                </c:pt>
                <c:pt idx="837">
                  <c:v>7.3030869565217396</c:v>
                </c:pt>
                <c:pt idx="838">
                  <c:v>7.3079999999999998</c:v>
                </c:pt>
                <c:pt idx="839">
                  <c:v>7.315652173913044</c:v>
                </c:pt>
                <c:pt idx="840">
                  <c:v>7.3221739130434793</c:v>
                </c:pt>
                <c:pt idx="841">
                  <c:v>7.3289130434782592</c:v>
                </c:pt>
                <c:pt idx="842">
                  <c:v>7.3378260869565208</c:v>
                </c:pt>
                <c:pt idx="843">
                  <c:v>7.3401304347826075</c:v>
                </c:pt>
                <c:pt idx="844">
                  <c:v>7.3410869565217389</c:v>
                </c:pt>
                <c:pt idx="845">
                  <c:v>7.3426956521739131</c:v>
                </c:pt>
                <c:pt idx="846">
                  <c:v>7.3455217391304348</c:v>
                </c:pt>
                <c:pt idx="847">
                  <c:v>7.3530869565217385</c:v>
                </c:pt>
                <c:pt idx="848">
                  <c:v>7.3626086956521739</c:v>
                </c:pt>
                <c:pt idx="849">
                  <c:v>7.365956521739129</c:v>
                </c:pt>
                <c:pt idx="850">
                  <c:v>7.3639565217391292</c:v>
                </c:pt>
                <c:pt idx="851">
                  <c:v>7.3609565217391291</c:v>
                </c:pt>
                <c:pt idx="852">
                  <c:v>7.3599565217391287</c:v>
                </c:pt>
                <c:pt idx="853">
                  <c:v>7.3620434782608699</c:v>
                </c:pt>
                <c:pt idx="854">
                  <c:v>7.3620869565217379</c:v>
                </c:pt>
                <c:pt idx="855">
                  <c:v>7.3656086956521731</c:v>
                </c:pt>
                <c:pt idx="856">
                  <c:v>7.3718695652173896</c:v>
                </c:pt>
                <c:pt idx="857">
                  <c:v>7.3784782608695645</c:v>
                </c:pt>
                <c:pt idx="858">
                  <c:v>7.3834347826086955</c:v>
                </c:pt>
                <c:pt idx="859">
                  <c:v>7.3830869565217396</c:v>
                </c:pt>
                <c:pt idx="860">
                  <c:v>7.3871739130434779</c:v>
                </c:pt>
                <c:pt idx="861">
                  <c:v>7.3916521739130436</c:v>
                </c:pt>
                <c:pt idx="862">
                  <c:v>7.3886086956521737</c:v>
                </c:pt>
                <c:pt idx="863">
                  <c:v>7.3886086956521737</c:v>
                </c:pt>
                <c:pt idx="864">
                  <c:v>7.3910869565217396</c:v>
                </c:pt>
                <c:pt idx="865">
                  <c:v>7.3992608695652171</c:v>
                </c:pt>
                <c:pt idx="866">
                  <c:v>7.4060869565217393</c:v>
                </c:pt>
                <c:pt idx="867">
                  <c:v>7.4069130434782604</c:v>
                </c:pt>
                <c:pt idx="868">
                  <c:v>7.4118260869565207</c:v>
                </c:pt>
                <c:pt idx="869">
                  <c:v>7.4159130434782607</c:v>
                </c:pt>
                <c:pt idx="870">
                  <c:v>7.417521739130434</c:v>
                </c:pt>
                <c:pt idx="871">
                  <c:v>7.4137826086956524</c:v>
                </c:pt>
                <c:pt idx="872">
                  <c:v>7.4156521739130428</c:v>
                </c:pt>
                <c:pt idx="873">
                  <c:v>7.4226956521739131</c:v>
                </c:pt>
                <c:pt idx="874">
                  <c:v>7.4352173913043478</c:v>
                </c:pt>
                <c:pt idx="875">
                  <c:v>7.4471739130434784</c:v>
                </c:pt>
                <c:pt idx="876">
                  <c:v>7.4518695652173914</c:v>
                </c:pt>
                <c:pt idx="877">
                  <c:v>7.4541739130434772</c:v>
                </c:pt>
                <c:pt idx="878">
                  <c:v>7.4545652173913037</c:v>
                </c:pt>
                <c:pt idx="879">
                  <c:v>7.4571739130434791</c:v>
                </c:pt>
                <c:pt idx="880">
                  <c:v>7.4630434782608708</c:v>
                </c:pt>
                <c:pt idx="881">
                  <c:v>7.4653913043478255</c:v>
                </c:pt>
                <c:pt idx="882">
                  <c:v>7.4673913043478262</c:v>
                </c:pt>
                <c:pt idx="883">
                  <c:v>7.4682173913043481</c:v>
                </c:pt>
                <c:pt idx="884">
                  <c:v>7.4725652173913044</c:v>
                </c:pt>
                <c:pt idx="885">
                  <c:v>7.4756521739130433</c:v>
                </c:pt>
                <c:pt idx="886">
                  <c:v>7.476304347826086</c:v>
                </c:pt>
                <c:pt idx="887">
                  <c:v>7.4788260869565208</c:v>
                </c:pt>
                <c:pt idx="888">
                  <c:v>7.469652173913043</c:v>
                </c:pt>
                <c:pt idx="889">
                  <c:v>7.4651304347826075</c:v>
                </c:pt>
                <c:pt idx="890">
                  <c:v>7.4736521739130435</c:v>
                </c:pt>
                <c:pt idx="891">
                  <c:v>7.4819130434782606</c:v>
                </c:pt>
                <c:pt idx="892">
                  <c:v>7.4870869565217388</c:v>
                </c:pt>
                <c:pt idx="893">
                  <c:v>7.4951739130434802</c:v>
                </c:pt>
                <c:pt idx="894">
                  <c:v>7.4988695652173929</c:v>
                </c:pt>
                <c:pt idx="895">
                  <c:v>7.501652173913044</c:v>
                </c:pt>
                <c:pt idx="896">
                  <c:v>7.5060000000000011</c:v>
                </c:pt>
                <c:pt idx="897">
                  <c:v>7.5063913043478259</c:v>
                </c:pt>
                <c:pt idx="898">
                  <c:v>7.5072608695652159</c:v>
                </c:pt>
                <c:pt idx="899">
                  <c:v>7.5100869565217376</c:v>
                </c:pt>
                <c:pt idx="900">
                  <c:v>7.5153913043478253</c:v>
                </c:pt>
                <c:pt idx="901">
                  <c:v>7.5190869565217398</c:v>
                </c:pt>
                <c:pt idx="902">
                  <c:v>7.5227826086956524</c:v>
                </c:pt>
                <c:pt idx="903">
                  <c:v>7.5205217391304355</c:v>
                </c:pt>
                <c:pt idx="904">
                  <c:v>7.5223043478260871</c:v>
                </c:pt>
                <c:pt idx="905">
                  <c:v>7.5263478260869565</c:v>
                </c:pt>
                <c:pt idx="906">
                  <c:v>7.5268695652173925</c:v>
                </c:pt>
                <c:pt idx="907">
                  <c:v>7.5320869565217405</c:v>
                </c:pt>
                <c:pt idx="908">
                  <c:v>7.5405217391304369</c:v>
                </c:pt>
                <c:pt idx="909">
                  <c:v>7.5468695652173929</c:v>
                </c:pt>
                <c:pt idx="910">
                  <c:v>7.5501739130434782</c:v>
                </c:pt>
                <c:pt idx="911">
                  <c:v>7.5592608695652173</c:v>
                </c:pt>
                <c:pt idx="912">
                  <c:v>7.5677391304347825</c:v>
                </c:pt>
                <c:pt idx="913">
                  <c:v>7.5674347826086965</c:v>
                </c:pt>
                <c:pt idx="914">
                  <c:v>7.5620000000000003</c:v>
                </c:pt>
                <c:pt idx="915">
                  <c:v>7.5630000000000006</c:v>
                </c:pt>
                <c:pt idx="916">
                  <c:v>7.5634782608695668</c:v>
                </c:pt>
                <c:pt idx="917">
                  <c:v>7.5680869565217401</c:v>
                </c:pt>
                <c:pt idx="918">
                  <c:v>7.5739565217391318</c:v>
                </c:pt>
                <c:pt idx="919">
                  <c:v>7.5776086956521747</c:v>
                </c:pt>
                <c:pt idx="920">
                  <c:v>7.5785652173913052</c:v>
                </c:pt>
                <c:pt idx="921">
                  <c:v>7.577478260869567</c:v>
                </c:pt>
                <c:pt idx="922">
                  <c:v>7.5814782608695666</c:v>
                </c:pt>
                <c:pt idx="923">
                  <c:v>7.5867391304347844</c:v>
                </c:pt>
                <c:pt idx="924">
                  <c:v>7.5940869565217382</c:v>
                </c:pt>
                <c:pt idx="925">
                  <c:v>7.6018260869565211</c:v>
                </c:pt>
                <c:pt idx="926">
                  <c:v>7.6099130434782607</c:v>
                </c:pt>
                <c:pt idx="927">
                  <c:v>7.616521739130433</c:v>
                </c:pt>
                <c:pt idx="928">
                  <c:v>7.6245652173913037</c:v>
                </c:pt>
                <c:pt idx="929">
                  <c:v>7.6318260869565213</c:v>
                </c:pt>
                <c:pt idx="930">
                  <c:v>7.6305217391304323</c:v>
                </c:pt>
                <c:pt idx="931">
                  <c:v>7.6299130434782594</c:v>
                </c:pt>
                <c:pt idx="932">
                  <c:v>7.6326086956521717</c:v>
                </c:pt>
                <c:pt idx="933">
                  <c:v>7.6346521739130422</c:v>
                </c:pt>
                <c:pt idx="934">
                  <c:v>7.6348695652173904</c:v>
                </c:pt>
                <c:pt idx="935">
                  <c:v>7.6322173913043461</c:v>
                </c:pt>
                <c:pt idx="936">
                  <c:v>7.6327826086956509</c:v>
                </c:pt>
                <c:pt idx="937">
                  <c:v>7.6356521739130425</c:v>
                </c:pt>
                <c:pt idx="938">
                  <c:v>7.634130434782608</c:v>
                </c:pt>
                <c:pt idx="939">
                  <c:v>7.6373478260869572</c:v>
                </c:pt>
                <c:pt idx="940">
                  <c:v>7.6430000000000007</c:v>
                </c:pt>
                <c:pt idx="941">
                  <c:v>7.6489565217391311</c:v>
                </c:pt>
                <c:pt idx="942">
                  <c:v>7.6542608695652179</c:v>
                </c:pt>
                <c:pt idx="943">
                  <c:v>7.6596521739130443</c:v>
                </c:pt>
                <c:pt idx="944">
                  <c:v>7.6673043478260867</c:v>
                </c:pt>
                <c:pt idx="945">
                  <c:v>7.6788695652173917</c:v>
                </c:pt>
                <c:pt idx="946">
                  <c:v>7.6850434782608685</c:v>
                </c:pt>
                <c:pt idx="947">
                  <c:v>7.6826521739130422</c:v>
                </c:pt>
                <c:pt idx="948">
                  <c:v>7.6772608695652158</c:v>
                </c:pt>
                <c:pt idx="949">
                  <c:v>7.674173913043477</c:v>
                </c:pt>
                <c:pt idx="950">
                  <c:v>7.6748260869565215</c:v>
                </c:pt>
                <c:pt idx="951">
                  <c:v>7.6793043478260854</c:v>
                </c:pt>
                <c:pt idx="952">
                  <c:v>7.6818695652173909</c:v>
                </c:pt>
                <c:pt idx="953">
                  <c:v>7.68491304347826</c:v>
                </c:pt>
                <c:pt idx="954">
                  <c:v>7.6880434782608686</c:v>
                </c:pt>
                <c:pt idx="955">
                  <c:v>7.6922608695652164</c:v>
                </c:pt>
                <c:pt idx="956">
                  <c:v>7.7001739130434776</c:v>
                </c:pt>
                <c:pt idx="957">
                  <c:v>7.7096086956521734</c:v>
                </c:pt>
                <c:pt idx="958">
                  <c:v>7.7173478260869564</c:v>
                </c:pt>
                <c:pt idx="959">
                  <c:v>7.7219565217391297</c:v>
                </c:pt>
                <c:pt idx="960">
                  <c:v>7.7290434782608708</c:v>
                </c:pt>
                <c:pt idx="961">
                  <c:v>7.7350869565217399</c:v>
                </c:pt>
                <c:pt idx="962">
                  <c:v>7.7373913043478266</c:v>
                </c:pt>
                <c:pt idx="963">
                  <c:v>7.7395652173913048</c:v>
                </c:pt>
                <c:pt idx="964">
                  <c:v>7.742</c:v>
                </c:pt>
                <c:pt idx="965">
                  <c:v>7.7453478260869568</c:v>
                </c:pt>
                <c:pt idx="966">
                  <c:v>7.750608695652172</c:v>
                </c:pt>
                <c:pt idx="967">
                  <c:v>7.7545652173913036</c:v>
                </c:pt>
                <c:pt idx="968">
                  <c:v>7.7523913043478254</c:v>
                </c:pt>
                <c:pt idx="969">
                  <c:v>7.754130434782609</c:v>
                </c:pt>
                <c:pt idx="970">
                  <c:v>7.7616086956521748</c:v>
                </c:pt>
                <c:pt idx="971">
                  <c:v>7.7712608695652179</c:v>
                </c:pt>
                <c:pt idx="972">
                  <c:v>7.7779565217391289</c:v>
                </c:pt>
                <c:pt idx="973">
                  <c:v>7.7870869565217395</c:v>
                </c:pt>
                <c:pt idx="974">
                  <c:v>7.7865652173913045</c:v>
                </c:pt>
                <c:pt idx="975">
                  <c:v>7.7881739130434777</c:v>
                </c:pt>
                <c:pt idx="976">
                  <c:v>7.7933043478260871</c:v>
                </c:pt>
                <c:pt idx="977">
                  <c:v>7.7988260869565211</c:v>
                </c:pt>
                <c:pt idx="978">
                  <c:v>7.8042173913043484</c:v>
                </c:pt>
                <c:pt idx="979">
                  <c:v>7.8065652173913049</c:v>
                </c:pt>
                <c:pt idx="980">
                  <c:v>7.809608695652174</c:v>
                </c:pt>
                <c:pt idx="981">
                  <c:v>7.8130434782608704</c:v>
                </c:pt>
                <c:pt idx="982">
                  <c:v>7.8142173913043482</c:v>
                </c:pt>
                <c:pt idx="983">
                  <c:v>7.8170434782608709</c:v>
                </c:pt>
                <c:pt idx="984">
                  <c:v>7.8259565217391307</c:v>
                </c:pt>
                <c:pt idx="985">
                  <c:v>7.8310000000000004</c:v>
                </c:pt>
                <c:pt idx="986">
                  <c:v>7.8349999999999991</c:v>
                </c:pt>
                <c:pt idx="987">
                  <c:v>7.8386521739130428</c:v>
                </c:pt>
                <c:pt idx="988">
                  <c:v>7.8369565217391308</c:v>
                </c:pt>
                <c:pt idx="989">
                  <c:v>7.8342608695652158</c:v>
                </c:pt>
                <c:pt idx="990">
                  <c:v>7.8318260869565197</c:v>
                </c:pt>
                <c:pt idx="991">
                  <c:v>7.83586956521739</c:v>
                </c:pt>
                <c:pt idx="992">
                  <c:v>7.8401739130434773</c:v>
                </c:pt>
                <c:pt idx="993">
                  <c:v>7.8442173913043476</c:v>
                </c:pt>
                <c:pt idx="994">
                  <c:v>7.8486086956521737</c:v>
                </c:pt>
                <c:pt idx="995">
                  <c:v>7.8513478260869558</c:v>
                </c:pt>
                <c:pt idx="996">
                  <c:v>7.8552173913043495</c:v>
                </c:pt>
                <c:pt idx="997">
                  <c:v>7.8646521739130444</c:v>
                </c:pt>
                <c:pt idx="998">
                  <c:v>7.8667391304347838</c:v>
                </c:pt>
                <c:pt idx="999">
                  <c:v>7.8693043478260893</c:v>
                </c:pt>
                <c:pt idx="1000">
                  <c:v>7.8747826086956545</c:v>
                </c:pt>
                <c:pt idx="1001">
                  <c:v>7.8752173913043499</c:v>
                </c:pt>
                <c:pt idx="1002">
                  <c:v>7.8764782608695674</c:v>
                </c:pt>
                <c:pt idx="1003">
                  <c:v>7.8821739130434789</c:v>
                </c:pt>
                <c:pt idx="1004">
                  <c:v>7.885695652173915</c:v>
                </c:pt>
                <c:pt idx="1005">
                  <c:v>7.8910000000000009</c:v>
                </c:pt>
                <c:pt idx="1006">
                  <c:v>7.8930869565217412</c:v>
                </c:pt>
                <c:pt idx="1007">
                  <c:v>7.8959565217391319</c:v>
                </c:pt>
                <c:pt idx="1008">
                  <c:v>7.900652173913044</c:v>
                </c:pt>
                <c:pt idx="1009">
                  <c:v>7.9053913043478268</c:v>
                </c:pt>
                <c:pt idx="1010">
                  <c:v>7.9078260869565229</c:v>
                </c:pt>
                <c:pt idx="1011">
                  <c:v>7.9125652173913048</c:v>
                </c:pt>
                <c:pt idx="1012">
                  <c:v>7.9178260869565227</c:v>
                </c:pt>
                <c:pt idx="1013">
                  <c:v>7.9261304347826096</c:v>
                </c:pt>
                <c:pt idx="1014">
                  <c:v>7.9302173913043497</c:v>
                </c:pt>
                <c:pt idx="1015">
                  <c:v>7.9325217391304363</c:v>
                </c:pt>
                <c:pt idx="1016">
                  <c:v>7.9337826086956538</c:v>
                </c:pt>
                <c:pt idx="1017">
                  <c:v>7.9391739130434784</c:v>
                </c:pt>
                <c:pt idx="1018">
                  <c:v>7.9462608695652177</c:v>
                </c:pt>
                <c:pt idx="1019">
                  <c:v>7.9444347826086972</c:v>
                </c:pt>
                <c:pt idx="1020">
                  <c:v>7.9408260869565233</c:v>
                </c:pt>
                <c:pt idx="1021">
                  <c:v>7.9451739130434786</c:v>
                </c:pt>
                <c:pt idx="1022">
                  <c:v>7.9496521739130444</c:v>
                </c:pt>
                <c:pt idx="1023">
                  <c:v>7.9483478260869571</c:v>
                </c:pt>
                <c:pt idx="1024">
                  <c:v>7.9522608695652197</c:v>
                </c:pt>
                <c:pt idx="1025">
                  <c:v>7.9584347826086974</c:v>
                </c:pt>
                <c:pt idx="1026">
                  <c:v>7.9581304347826105</c:v>
                </c:pt>
                <c:pt idx="1027">
                  <c:v>7.9623478260869582</c:v>
                </c:pt>
                <c:pt idx="1028">
                  <c:v>7.9684347826086972</c:v>
                </c:pt>
                <c:pt idx="1029">
                  <c:v>7.9741739130434812</c:v>
                </c:pt>
                <c:pt idx="1030">
                  <c:v>7.9756086956521761</c:v>
                </c:pt>
                <c:pt idx="1031">
                  <c:v>7.9770869565217382</c:v>
                </c:pt>
                <c:pt idx="1032">
                  <c:v>7.9786086956521745</c:v>
                </c:pt>
                <c:pt idx="1033">
                  <c:v>7.984</c:v>
                </c:pt>
                <c:pt idx="1034">
                  <c:v>7.9862173913043479</c:v>
                </c:pt>
                <c:pt idx="1035">
                  <c:v>7.9880434782608694</c:v>
                </c:pt>
                <c:pt idx="1036">
                  <c:v>7.988956521739131</c:v>
                </c:pt>
                <c:pt idx="1037">
                  <c:v>7.9907826086956524</c:v>
                </c:pt>
                <c:pt idx="1038">
                  <c:v>7.9951739130434802</c:v>
                </c:pt>
                <c:pt idx="1039">
                  <c:v>7.9990000000000014</c:v>
                </c:pt>
                <c:pt idx="1040">
                  <c:v>8.001304347826089</c:v>
                </c:pt>
                <c:pt idx="1041">
                  <c:v>8.002434782608697</c:v>
                </c:pt>
                <c:pt idx="1042">
                  <c:v>8.003260869565219</c:v>
                </c:pt>
                <c:pt idx="1043">
                  <c:v>8.0107391304347839</c:v>
                </c:pt>
                <c:pt idx="1044">
                  <c:v>8.017608695652175</c:v>
                </c:pt>
                <c:pt idx="1045">
                  <c:v>8.0191304347826087</c:v>
                </c:pt>
                <c:pt idx="1046">
                  <c:v>8.0245652173913022</c:v>
                </c:pt>
                <c:pt idx="1047">
                  <c:v>8.0263478260869565</c:v>
                </c:pt>
                <c:pt idx="1048">
                  <c:v>8.026521739130434</c:v>
                </c:pt>
                <c:pt idx="1049">
                  <c:v>8.0329565217391288</c:v>
                </c:pt>
                <c:pt idx="1050">
                  <c:v>8.0366086956521734</c:v>
                </c:pt>
                <c:pt idx="1051">
                  <c:v>8.0413478260869571</c:v>
                </c:pt>
                <c:pt idx="1052">
                  <c:v>8.0438695652173919</c:v>
                </c:pt>
                <c:pt idx="1053">
                  <c:v>8.0468695652173921</c:v>
                </c:pt>
                <c:pt idx="1054">
                  <c:v>8.0490000000000013</c:v>
                </c:pt>
                <c:pt idx="1055">
                  <c:v>8.0533913043478282</c:v>
                </c:pt>
                <c:pt idx="1056">
                  <c:v>8.0552173913043497</c:v>
                </c:pt>
                <c:pt idx="1057">
                  <c:v>8.0615217391304359</c:v>
                </c:pt>
                <c:pt idx="1058">
                  <c:v>8.0693478260869576</c:v>
                </c:pt>
                <c:pt idx="1059">
                  <c:v>8.0735217391304364</c:v>
                </c:pt>
                <c:pt idx="1060">
                  <c:v>8.076173913043478</c:v>
                </c:pt>
                <c:pt idx="1061">
                  <c:v>8.0736956521739121</c:v>
                </c:pt>
                <c:pt idx="1062">
                  <c:v>8.0782173913043476</c:v>
                </c:pt>
                <c:pt idx="1063">
                  <c:v>8.0798260869565226</c:v>
                </c:pt>
                <c:pt idx="1064">
                  <c:v>8.0836956521739118</c:v>
                </c:pt>
                <c:pt idx="1065">
                  <c:v>8.0927826086956518</c:v>
                </c:pt>
                <c:pt idx="1066">
                  <c:v>8.0938695652173909</c:v>
                </c:pt>
                <c:pt idx="1067">
                  <c:v>8.0985652173913039</c:v>
                </c:pt>
                <c:pt idx="1068">
                  <c:v>8.1045652173913059</c:v>
                </c:pt>
                <c:pt idx="1069">
                  <c:v>8.1042173913043474</c:v>
                </c:pt>
                <c:pt idx="1070">
                  <c:v>8.1077391304347834</c:v>
                </c:pt>
                <c:pt idx="1071">
                  <c:v>8.1106521739130422</c:v>
                </c:pt>
                <c:pt idx="1072">
                  <c:v>8.1084347826086951</c:v>
                </c:pt>
                <c:pt idx="1073">
                  <c:v>8.1102173913043458</c:v>
                </c:pt>
                <c:pt idx="1074">
                  <c:v>8.110434782608694</c:v>
                </c:pt>
                <c:pt idx="1075">
                  <c:v>8.1159999999999997</c:v>
                </c:pt>
                <c:pt idx="1076">
                  <c:v>8.1227826086956494</c:v>
                </c:pt>
                <c:pt idx="1077">
                  <c:v>8.1253913043478239</c:v>
                </c:pt>
                <c:pt idx="1078">
                  <c:v>8.1265652173913026</c:v>
                </c:pt>
                <c:pt idx="1079">
                  <c:v>8.1314782608695637</c:v>
                </c:pt>
                <c:pt idx="1080">
                  <c:v>8.1354347826086943</c:v>
                </c:pt>
                <c:pt idx="1081">
                  <c:v>8.1375652173913018</c:v>
                </c:pt>
                <c:pt idx="1082">
                  <c:v>8.1429130434782628</c:v>
                </c:pt>
                <c:pt idx="1083">
                  <c:v>8.1463043478260868</c:v>
                </c:pt>
                <c:pt idx="1084">
                  <c:v>8.1454782608695648</c:v>
                </c:pt>
                <c:pt idx="1085">
                  <c:v>8.1478695652173911</c:v>
                </c:pt>
                <c:pt idx="1086">
                  <c:v>8.1515652173913047</c:v>
                </c:pt>
                <c:pt idx="1087">
                  <c:v>8.1533913043478261</c:v>
                </c:pt>
                <c:pt idx="1088">
                  <c:v>8.1551739130434786</c:v>
                </c:pt>
                <c:pt idx="1089">
                  <c:v>8.1626086956521746</c:v>
                </c:pt>
                <c:pt idx="1090">
                  <c:v>8.1608260869565203</c:v>
                </c:pt>
                <c:pt idx="1091">
                  <c:v>8.1584782608695665</c:v>
                </c:pt>
                <c:pt idx="1092">
                  <c:v>8.1634782608695673</c:v>
                </c:pt>
                <c:pt idx="1093">
                  <c:v>8.1698260869565242</c:v>
                </c:pt>
                <c:pt idx="1094">
                  <c:v>8.1755652173913056</c:v>
                </c:pt>
                <c:pt idx="1095">
                  <c:v>8.1828695652173913</c:v>
                </c:pt>
                <c:pt idx="1096">
                  <c:v>8.188217391304347</c:v>
                </c:pt>
                <c:pt idx="1097">
                  <c:v>8.1934347826086977</c:v>
                </c:pt>
                <c:pt idx="1098">
                  <c:v>8.1968695652173924</c:v>
                </c:pt>
                <c:pt idx="1099">
                  <c:v>8.1991739130434773</c:v>
                </c:pt>
                <c:pt idx="1100">
                  <c:v>8.2051739130434775</c:v>
                </c:pt>
                <c:pt idx="1101">
                  <c:v>8.2080434782608691</c:v>
                </c:pt>
                <c:pt idx="1102">
                  <c:v>8.2092608695652185</c:v>
                </c:pt>
                <c:pt idx="1103">
                  <c:v>8.2099130434782612</c:v>
                </c:pt>
                <c:pt idx="1104">
                  <c:v>8.2140869565217383</c:v>
                </c:pt>
                <c:pt idx="1105">
                  <c:v>8.214130434782609</c:v>
                </c:pt>
                <c:pt idx="1106">
                  <c:v>8.2143913043478261</c:v>
                </c:pt>
                <c:pt idx="1107">
                  <c:v>8.2262173913043473</c:v>
                </c:pt>
                <c:pt idx="1108">
                  <c:v>8.2335652173913054</c:v>
                </c:pt>
                <c:pt idx="1109">
                  <c:v>8.2341739130434775</c:v>
                </c:pt>
                <c:pt idx="1110">
                  <c:v>8.2404347826086966</c:v>
                </c:pt>
                <c:pt idx="1111">
                  <c:v>8.2476086956521737</c:v>
                </c:pt>
                <c:pt idx="1112">
                  <c:v>8.2473043478260859</c:v>
                </c:pt>
                <c:pt idx="1113">
                  <c:v>8.2527826086956519</c:v>
                </c:pt>
                <c:pt idx="1114">
                  <c:v>8.2593043478260864</c:v>
                </c:pt>
                <c:pt idx="1115">
                  <c:v>8.2646956521739128</c:v>
                </c:pt>
                <c:pt idx="1116">
                  <c:v>8.2678695652173921</c:v>
                </c:pt>
                <c:pt idx="1117">
                  <c:v>8.273739130434782</c:v>
                </c:pt>
                <c:pt idx="1118">
                  <c:v>8.278130434782609</c:v>
                </c:pt>
                <c:pt idx="1119">
                  <c:v>8.2776956521739127</c:v>
                </c:pt>
                <c:pt idx="1120">
                  <c:v>8.2791739130434774</c:v>
                </c:pt>
                <c:pt idx="1121">
                  <c:v>8.282043478260869</c:v>
                </c:pt>
                <c:pt idx="1122">
                  <c:v>8.2810434782608677</c:v>
                </c:pt>
                <c:pt idx="1123">
                  <c:v>8.280913043478261</c:v>
                </c:pt>
                <c:pt idx="1124">
                  <c:v>8.2851304347826069</c:v>
                </c:pt>
                <c:pt idx="1125">
                  <c:v>8.2853043478260844</c:v>
                </c:pt>
                <c:pt idx="1126">
                  <c:v>8.2917391304347809</c:v>
                </c:pt>
                <c:pt idx="1127">
                  <c:v>8.2937391304347798</c:v>
                </c:pt>
                <c:pt idx="1128">
                  <c:v>8.2989130434782581</c:v>
                </c:pt>
                <c:pt idx="1129">
                  <c:v>8.3075217391304328</c:v>
                </c:pt>
                <c:pt idx="1130">
                  <c:v>8.3113478260869549</c:v>
                </c:pt>
                <c:pt idx="1131">
                  <c:v>8.3123478260869543</c:v>
                </c:pt>
                <c:pt idx="1132">
                  <c:v>8.3166086956521728</c:v>
                </c:pt>
                <c:pt idx="1133">
                  <c:v>8.3146521739130428</c:v>
                </c:pt>
                <c:pt idx="1134">
                  <c:v>8.312086956521739</c:v>
                </c:pt>
                <c:pt idx="1135">
                  <c:v>8.3146956521739135</c:v>
                </c:pt>
                <c:pt idx="1136">
                  <c:v>8.3196956521739143</c:v>
                </c:pt>
                <c:pt idx="1137">
                  <c:v>8.3260000000000005</c:v>
                </c:pt>
                <c:pt idx="1138">
                  <c:v>8.3281304347826097</c:v>
                </c:pt>
                <c:pt idx="1139">
                  <c:v>8.3281304347826097</c:v>
                </c:pt>
                <c:pt idx="1140">
                  <c:v>8.3248695652173925</c:v>
                </c:pt>
                <c:pt idx="1141">
                  <c:v>8.3213478260869582</c:v>
                </c:pt>
                <c:pt idx="1142">
                  <c:v>8.3254782608695681</c:v>
                </c:pt>
                <c:pt idx="1143">
                  <c:v>8.3278695652173944</c:v>
                </c:pt>
                <c:pt idx="1144">
                  <c:v>8.3283478260869579</c:v>
                </c:pt>
                <c:pt idx="1145">
                  <c:v>8.3309999999999995</c:v>
                </c:pt>
                <c:pt idx="1146">
                  <c:v>8.3362608695652174</c:v>
                </c:pt>
                <c:pt idx="1147">
                  <c:v>8.3443043478260854</c:v>
                </c:pt>
                <c:pt idx="1148">
                  <c:v>8.3480434782608697</c:v>
                </c:pt>
                <c:pt idx="1149">
                  <c:v>8.3459565217391294</c:v>
                </c:pt>
                <c:pt idx="1150">
                  <c:v>8.3422608695652176</c:v>
                </c:pt>
                <c:pt idx="1151">
                  <c:v>8.3444782608695647</c:v>
                </c:pt>
                <c:pt idx="1152">
                  <c:v>8.3457826086956519</c:v>
                </c:pt>
                <c:pt idx="1153">
                  <c:v>8.3483913043478264</c:v>
                </c:pt>
                <c:pt idx="1154">
                  <c:v>8.3527826086956516</c:v>
                </c:pt>
                <c:pt idx="1155">
                  <c:v>8.3562173913043463</c:v>
                </c:pt>
                <c:pt idx="1156">
                  <c:v>8.3616521739130416</c:v>
                </c:pt>
                <c:pt idx="1157">
                  <c:v>8.3669565217391284</c:v>
                </c:pt>
                <c:pt idx="1158">
                  <c:v>8.3699999999999992</c:v>
                </c:pt>
                <c:pt idx="1159">
                  <c:v>8.3690434782608669</c:v>
                </c:pt>
                <c:pt idx="1160">
                  <c:v>8.3679565217391296</c:v>
                </c:pt>
                <c:pt idx="1161">
                  <c:v>8.373391304347825</c:v>
                </c:pt>
                <c:pt idx="1162">
                  <c:v>8.3789999999999996</c:v>
                </c:pt>
                <c:pt idx="1163">
                  <c:v>8.3817826086956533</c:v>
                </c:pt>
                <c:pt idx="1164">
                  <c:v>8.3873478260869572</c:v>
                </c:pt>
                <c:pt idx="1165">
                  <c:v>8.3929130434782611</c:v>
                </c:pt>
                <c:pt idx="1166">
                  <c:v>8.3960869565217404</c:v>
                </c:pt>
                <c:pt idx="1167">
                  <c:v>8.4003913043478278</c:v>
                </c:pt>
                <c:pt idx="1168">
                  <c:v>8.4103913043478276</c:v>
                </c:pt>
                <c:pt idx="1169">
                  <c:v>8.4120000000000008</c:v>
                </c:pt>
                <c:pt idx="1170">
                  <c:v>8.4081304347826098</c:v>
                </c:pt>
                <c:pt idx="1171">
                  <c:v>8.4081739130434805</c:v>
                </c:pt>
                <c:pt idx="1172">
                  <c:v>8.4098260869565244</c:v>
                </c:pt>
                <c:pt idx="1173">
                  <c:v>8.4121304347826111</c:v>
                </c:pt>
                <c:pt idx="1174">
                  <c:v>8.4150434782608716</c:v>
                </c:pt>
                <c:pt idx="1175">
                  <c:v>8.421565217391306</c:v>
                </c:pt>
                <c:pt idx="1176">
                  <c:v>8.4260869565217398</c:v>
                </c:pt>
                <c:pt idx="1177">
                  <c:v>8.4280000000000008</c:v>
                </c:pt>
                <c:pt idx="1178">
                  <c:v>8.4293913043478277</c:v>
                </c:pt>
                <c:pt idx="1179">
                  <c:v>8.4310434782608699</c:v>
                </c:pt>
                <c:pt idx="1180">
                  <c:v>8.4333043478260876</c:v>
                </c:pt>
                <c:pt idx="1181">
                  <c:v>8.4365217391304341</c:v>
                </c:pt>
                <c:pt idx="1182">
                  <c:v>8.4427826086956514</c:v>
                </c:pt>
                <c:pt idx="1183">
                  <c:v>8.4446086956521746</c:v>
                </c:pt>
                <c:pt idx="1184">
                  <c:v>8.4401304347826098</c:v>
                </c:pt>
                <c:pt idx="1185">
                  <c:v>8.4391304347826104</c:v>
                </c:pt>
                <c:pt idx="1186">
                  <c:v>8.4452608695652174</c:v>
                </c:pt>
                <c:pt idx="1187">
                  <c:v>8.4491739130434773</c:v>
                </c:pt>
                <c:pt idx="1188">
                  <c:v>8.4527826086956512</c:v>
                </c:pt>
                <c:pt idx="1189">
                  <c:v>8.456173913043477</c:v>
                </c:pt>
                <c:pt idx="1190">
                  <c:v>8.4578260869565192</c:v>
                </c:pt>
                <c:pt idx="1191">
                  <c:v>8.4499999999999975</c:v>
                </c:pt>
                <c:pt idx="1192">
                  <c:v>8.4491739130434773</c:v>
                </c:pt>
                <c:pt idx="1193">
                  <c:v>8.4539565217391299</c:v>
                </c:pt>
                <c:pt idx="1194">
                  <c:v>8.4611304347826071</c:v>
                </c:pt>
                <c:pt idx="1195">
                  <c:v>8.4706521739130416</c:v>
                </c:pt>
                <c:pt idx="1196">
                  <c:v>8.4803478260869554</c:v>
                </c:pt>
                <c:pt idx="1197">
                  <c:v>8.484782608695653</c:v>
                </c:pt>
                <c:pt idx="1198">
                  <c:v>8.4837391304347811</c:v>
                </c:pt>
                <c:pt idx="1199">
                  <c:v>8.4823043478260871</c:v>
                </c:pt>
                <c:pt idx="1200">
                  <c:v>8.4844782608695652</c:v>
                </c:pt>
                <c:pt idx="1201">
                  <c:v>8.4896086956521746</c:v>
                </c:pt>
                <c:pt idx="1202">
                  <c:v>8.496130434782609</c:v>
                </c:pt>
                <c:pt idx="1203">
                  <c:v>8.4985217391304353</c:v>
                </c:pt>
                <c:pt idx="1204">
                  <c:v>8.500304347826086</c:v>
                </c:pt>
                <c:pt idx="1205">
                  <c:v>8.5004782608695635</c:v>
                </c:pt>
                <c:pt idx="1206">
                  <c:v>8.5021304347826074</c:v>
                </c:pt>
                <c:pt idx="1207">
                  <c:v>8.5106521739130443</c:v>
                </c:pt>
                <c:pt idx="1208">
                  <c:v>8.5179999999999989</c:v>
                </c:pt>
                <c:pt idx="1209">
                  <c:v>8.5233043478260875</c:v>
                </c:pt>
                <c:pt idx="1210">
                  <c:v>8.5274782608695663</c:v>
                </c:pt>
                <c:pt idx="1211">
                  <c:v>8.5224347826086948</c:v>
                </c:pt>
                <c:pt idx="1212">
                  <c:v>8.5221739130434777</c:v>
                </c:pt>
                <c:pt idx="1213">
                  <c:v>8.5259999999999998</c:v>
                </c:pt>
                <c:pt idx="1214">
                  <c:v>8.5313913043478262</c:v>
                </c:pt>
                <c:pt idx="1215">
                  <c:v>8.5380869565217363</c:v>
                </c:pt>
                <c:pt idx="1216">
                  <c:v>8.5419999999999998</c:v>
                </c:pt>
                <c:pt idx="1217">
                  <c:v>8.5444782608695657</c:v>
                </c:pt>
                <c:pt idx="1218">
                  <c:v>8.5439565217391298</c:v>
                </c:pt>
                <c:pt idx="1219">
                  <c:v>8.5448695652173914</c:v>
                </c:pt>
                <c:pt idx="1220">
                  <c:v>8.5468695652173903</c:v>
                </c:pt>
                <c:pt idx="1221">
                  <c:v>8.5510000000000002</c:v>
                </c:pt>
                <c:pt idx="1222">
                  <c:v>8.5591304347826096</c:v>
                </c:pt>
                <c:pt idx="1223">
                  <c:v>8.5652173913043494</c:v>
                </c:pt>
                <c:pt idx="1224">
                  <c:v>8.5689565217391301</c:v>
                </c:pt>
                <c:pt idx="1225">
                  <c:v>8.5686956521739148</c:v>
                </c:pt>
                <c:pt idx="1226">
                  <c:v>8.5694782608695679</c:v>
                </c:pt>
                <c:pt idx="1227">
                  <c:v>8.5730434782608693</c:v>
                </c:pt>
                <c:pt idx="1228">
                  <c:v>8.5748260869565236</c:v>
                </c:pt>
                <c:pt idx="1229">
                  <c:v>8.5802608695652172</c:v>
                </c:pt>
                <c:pt idx="1230">
                  <c:v>8.5833478260869587</c:v>
                </c:pt>
                <c:pt idx="1231">
                  <c:v>8.5876521739130425</c:v>
                </c:pt>
                <c:pt idx="1232">
                  <c:v>8.5889130434782608</c:v>
                </c:pt>
                <c:pt idx="1233">
                  <c:v>8.5872608695652168</c:v>
                </c:pt>
                <c:pt idx="1234">
                  <c:v>8.5912173913043492</c:v>
                </c:pt>
                <c:pt idx="1235">
                  <c:v>8.5938260869565219</c:v>
                </c:pt>
                <c:pt idx="1236">
                  <c:v>8.5948695652173903</c:v>
                </c:pt>
                <c:pt idx="1237">
                  <c:v>8.5987391304347813</c:v>
                </c:pt>
                <c:pt idx="1238">
                  <c:v>8.6037391304347803</c:v>
                </c:pt>
                <c:pt idx="1239">
                  <c:v>8.6078695652173902</c:v>
                </c:pt>
                <c:pt idx="1240">
                  <c:v>8.6111304347826074</c:v>
                </c:pt>
                <c:pt idx="1241">
                  <c:v>8.6129565217391306</c:v>
                </c:pt>
                <c:pt idx="1242">
                  <c:v>8.6181304347826089</c:v>
                </c:pt>
                <c:pt idx="1243">
                  <c:v>8.6191304347826083</c:v>
                </c:pt>
                <c:pt idx="1244">
                  <c:v>8.6201304347826095</c:v>
                </c:pt>
                <c:pt idx="1245">
                  <c:v>8.6200869565217388</c:v>
                </c:pt>
                <c:pt idx="1246">
                  <c:v>8.6252608695652171</c:v>
                </c:pt>
                <c:pt idx="1247">
                  <c:v>8.6293043478260874</c:v>
                </c:pt>
                <c:pt idx="1248">
                  <c:v>8.6326086956521753</c:v>
                </c:pt>
                <c:pt idx="1249">
                  <c:v>8.6341739130434796</c:v>
                </c:pt>
                <c:pt idx="1250">
                  <c:v>8.6326956521739131</c:v>
                </c:pt>
                <c:pt idx="1251">
                  <c:v>8.635478260869565</c:v>
                </c:pt>
                <c:pt idx="1252">
                  <c:v>8.6456956521739148</c:v>
                </c:pt>
                <c:pt idx="1253">
                  <c:v>8.653130434782609</c:v>
                </c:pt>
                <c:pt idx="1254">
                  <c:v>8.6503043478260846</c:v>
                </c:pt>
                <c:pt idx="1255">
                  <c:v>8.6559130434782592</c:v>
                </c:pt>
                <c:pt idx="1256">
                  <c:v>8.6608260869565203</c:v>
                </c:pt>
                <c:pt idx="1257">
                  <c:v>8.6661304347826054</c:v>
                </c:pt>
                <c:pt idx="1258">
                  <c:v>8.6691739130434762</c:v>
                </c:pt>
                <c:pt idx="1259">
                  <c:v>8.6742608695652148</c:v>
                </c:pt>
                <c:pt idx="1260">
                  <c:v>8.6773913043478235</c:v>
                </c:pt>
                <c:pt idx="1261">
                  <c:v>8.6773043478260856</c:v>
                </c:pt>
                <c:pt idx="1262">
                  <c:v>8.6779130434782594</c:v>
                </c:pt>
                <c:pt idx="1263">
                  <c:v>8.6778260869565216</c:v>
                </c:pt>
                <c:pt idx="1264">
                  <c:v>8.6808695652173906</c:v>
                </c:pt>
                <c:pt idx="1265">
                  <c:v>8.6811739130434784</c:v>
                </c:pt>
                <c:pt idx="1266">
                  <c:v>8.6857391304347829</c:v>
                </c:pt>
                <c:pt idx="1267">
                  <c:v>8.6911304347826075</c:v>
                </c:pt>
                <c:pt idx="1268">
                  <c:v>8.6943913043478229</c:v>
                </c:pt>
                <c:pt idx="1269">
                  <c:v>8.6925652173913033</c:v>
                </c:pt>
                <c:pt idx="1270">
                  <c:v>8.6926956521739118</c:v>
                </c:pt>
                <c:pt idx="1271">
                  <c:v>8.6933043478260856</c:v>
                </c:pt>
                <c:pt idx="1272">
                  <c:v>8.6996086956521754</c:v>
                </c:pt>
                <c:pt idx="1273">
                  <c:v>8.7073478260869575</c:v>
                </c:pt>
                <c:pt idx="1274">
                  <c:v>8.7105217391304368</c:v>
                </c:pt>
                <c:pt idx="1275">
                  <c:v>8.7083043478260898</c:v>
                </c:pt>
                <c:pt idx="1276">
                  <c:v>8.7079130434782641</c:v>
                </c:pt>
                <c:pt idx="1277">
                  <c:v>8.7100869565217405</c:v>
                </c:pt>
                <c:pt idx="1278">
                  <c:v>8.7066956521739147</c:v>
                </c:pt>
                <c:pt idx="1279">
                  <c:v>8.7090000000000014</c:v>
                </c:pt>
                <c:pt idx="1280">
                  <c:v>8.7151304347826084</c:v>
                </c:pt>
                <c:pt idx="1281">
                  <c:v>8.7221739130434788</c:v>
                </c:pt>
                <c:pt idx="1282">
                  <c:v>8.7270000000000003</c:v>
                </c:pt>
                <c:pt idx="1283">
                  <c:v>8.7329565217391298</c:v>
                </c:pt>
                <c:pt idx="1284">
                  <c:v>8.7405652173913033</c:v>
                </c:pt>
                <c:pt idx="1285">
                  <c:v>8.7457391304347816</c:v>
                </c:pt>
                <c:pt idx="1286">
                  <c:v>8.7536086956521739</c:v>
                </c:pt>
                <c:pt idx="1287">
                  <c:v>8.7602608695652169</c:v>
                </c:pt>
                <c:pt idx="1288">
                  <c:v>8.7679999999999989</c:v>
                </c:pt>
                <c:pt idx="1289">
                  <c:v>8.7722173913043484</c:v>
                </c:pt>
                <c:pt idx="1290">
                  <c:v>8.7746956521739143</c:v>
                </c:pt>
                <c:pt idx="1291">
                  <c:v>8.7782608695652176</c:v>
                </c:pt>
                <c:pt idx="1292">
                  <c:v>8.782826086956522</c:v>
                </c:pt>
                <c:pt idx="1293">
                  <c:v>8.7877391304347832</c:v>
                </c:pt>
                <c:pt idx="1294">
                  <c:v>8.7889130434782619</c:v>
                </c:pt>
                <c:pt idx="1295">
                  <c:v>8.7903478260869559</c:v>
                </c:pt>
                <c:pt idx="1296">
                  <c:v>8.7903478260869559</c:v>
                </c:pt>
                <c:pt idx="1297">
                  <c:v>8.7916086956521742</c:v>
                </c:pt>
                <c:pt idx="1298">
                  <c:v>8.7898695652173906</c:v>
                </c:pt>
                <c:pt idx="1299">
                  <c:v>8.7906521739130437</c:v>
                </c:pt>
                <c:pt idx="1300">
                  <c:v>8.7972608695652177</c:v>
                </c:pt>
                <c:pt idx="1301">
                  <c:v>8.803043478260868</c:v>
                </c:pt>
                <c:pt idx="1302">
                  <c:v>8.8058260869565217</c:v>
                </c:pt>
                <c:pt idx="1303">
                  <c:v>8.8036521739130418</c:v>
                </c:pt>
                <c:pt idx="1304">
                  <c:v>8.8018260869565221</c:v>
                </c:pt>
                <c:pt idx="1305">
                  <c:v>8.7995217391304354</c:v>
                </c:pt>
                <c:pt idx="1306">
                  <c:v>8.796391304347825</c:v>
                </c:pt>
                <c:pt idx="1307">
                  <c:v>8.7933913043478249</c:v>
                </c:pt>
                <c:pt idx="1308">
                  <c:v>8.7904782608695644</c:v>
                </c:pt>
                <c:pt idx="1309">
                  <c:v>8.7860869565217392</c:v>
                </c:pt>
                <c:pt idx="1310">
                  <c:v>8.7791739130434774</c:v>
                </c:pt>
                <c:pt idx="1311">
                  <c:v>8.7751304347826071</c:v>
                </c:pt>
                <c:pt idx="1312">
                  <c:v>8.7758695652173895</c:v>
                </c:pt>
                <c:pt idx="1313">
                  <c:v>8.7776086956521731</c:v>
                </c:pt>
                <c:pt idx="1314">
                  <c:v>8.7786086956521725</c:v>
                </c:pt>
                <c:pt idx="1315">
                  <c:v>8.7790434782608706</c:v>
                </c:pt>
                <c:pt idx="1316">
                  <c:v>8.7801304347826079</c:v>
                </c:pt>
                <c:pt idx="1317">
                  <c:v>8.7846956521739124</c:v>
                </c:pt>
                <c:pt idx="1318">
                  <c:v>8.7852173913043483</c:v>
                </c:pt>
                <c:pt idx="1319">
                  <c:v>8.7905217391304333</c:v>
                </c:pt>
                <c:pt idx="1320">
                  <c:v>8.7949565217391292</c:v>
                </c:pt>
                <c:pt idx="1321">
                  <c:v>8.7996956521739111</c:v>
                </c:pt>
                <c:pt idx="1322">
                  <c:v>8.8037826086956521</c:v>
                </c:pt>
                <c:pt idx="1323">
                  <c:v>8.8080869565217395</c:v>
                </c:pt>
                <c:pt idx="1324">
                  <c:v>8.8088695652173925</c:v>
                </c:pt>
                <c:pt idx="1325">
                  <c:v>8.8113913043478274</c:v>
                </c:pt>
                <c:pt idx="1326">
                  <c:v>8.8176086956521758</c:v>
                </c:pt>
                <c:pt idx="1327">
                  <c:v>8.8223913043478284</c:v>
                </c:pt>
                <c:pt idx="1328">
                  <c:v>8.8243043478260876</c:v>
                </c:pt>
                <c:pt idx="1329">
                  <c:v>8.8275217391304359</c:v>
                </c:pt>
                <c:pt idx="1330">
                  <c:v>8.8293043478260884</c:v>
                </c:pt>
                <c:pt idx="1331">
                  <c:v>8.8370434782608704</c:v>
                </c:pt>
                <c:pt idx="1332">
                  <c:v>8.8495652173913051</c:v>
                </c:pt>
                <c:pt idx="1333">
                  <c:v>8.8600434782608719</c:v>
                </c:pt>
                <c:pt idx="1334">
                  <c:v>8.8644347826086953</c:v>
                </c:pt>
                <c:pt idx="1335">
                  <c:v>8.8667826086956545</c:v>
                </c:pt>
                <c:pt idx="1336">
                  <c:v>8.8726521739130444</c:v>
                </c:pt>
                <c:pt idx="1337">
                  <c:v>8.8732173913043475</c:v>
                </c:pt>
                <c:pt idx="1338">
                  <c:v>8.8736521739130421</c:v>
                </c:pt>
                <c:pt idx="1339">
                  <c:v>8.8719999999999999</c:v>
                </c:pt>
                <c:pt idx="1340">
                  <c:v>8.8722173913043481</c:v>
                </c:pt>
                <c:pt idx="1341">
                  <c:v>8.8729999999999993</c:v>
                </c:pt>
                <c:pt idx="1342">
                  <c:v>8.8754347826086946</c:v>
                </c:pt>
                <c:pt idx="1343">
                  <c:v>8.8790434782608685</c:v>
                </c:pt>
                <c:pt idx="1344">
                  <c:v>8.8813043478260862</c:v>
                </c:pt>
                <c:pt idx="1345">
                  <c:v>8.8806086956521746</c:v>
                </c:pt>
                <c:pt idx="1346">
                  <c:v>8.8776521739130434</c:v>
                </c:pt>
                <c:pt idx="1347">
                  <c:v>8.8777826086956519</c:v>
                </c:pt>
                <c:pt idx="1348">
                  <c:v>8.8769130434782593</c:v>
                </c:pt>
                <c:pt idx="1349">
                  <c:v>8.878086956521738</c:v>
                </c:pt>
                <c:pt idx="1350">
                  <c:v>8.8784347826086965</c:v>
                </c:pt>
                <c:pt idx="1351">
                  <c:v>8.8848695652173912</c:v>
                </c:pt>
                <c:pt idx="1352">
                  <c:v>8.888782608695653</c:v>
                </c:pt>
                <c:pt idx="1353">
                  <c:v>8.888565217391303</c:v>
                </c:pt>
                <c:pt idx="1354">
                  <c:v>8.8826956521739131</c:v>
                </c:pt>
                <c:pt idx="1355">
                  <c:v>8.8776086956521709</c:v>
                </c:pt>
                <c:pt idx="1356">
                  <c:v>8.8792173913043477</c:v>
                </c:pt>
                <c:pt idx="1357">
                  <c:v>8.8795217391304337</c:v>
                </c:pt>
                <c:pt idx="1358">
                  <c:v>8.8804347826086953</c:v>
                </c:pt>
                <c:pt idx="1359">
                  <c:v>8.8759130434782598</c:v>
                </c:pt>
                <c:pt idx="1360">
                  <c:v>8.8804347826086953</c:v>
                </c:pt>
                <c:pt idx="1361">
                  <c:v>8.8826086956521753</c:v>
                </c:pt>
                <c:pt idx="1362">
                  <c:v>8.8859565217391303</c:v>
                </c:pt>
                <c:pt idx="1363">
                  <c:v>8.8929565217391318</c:v>
                </c:pt>
                <c:pt idx="1364">
                  <c:v>8.900869565217393</c:v>
                </c:pt>
                <c:pt idx="1365">
                  <c:v>8.9036956521739139</c:v>
                </c:pt>
                <c:pt idx="1366">
                  <c:v>8.9035217391304347</c:v>
                </c:pt>
                <c:pt idx="1367">
                  <c:v>8.9007391304347827</c:v>
                </c:pt>
                <c:pt idx="1368">
                  <c:v>8.8975217391304344</c:v>
                </c:pt>
                <c:pt idx="1369">
                  <c:v>8.902304347826087</c:v>
                </c:pt>
                <c:pt idx="1370">
                  <c:v>8.9116086956521752</c:v>
                </c:pt>
                <c:pt idx="1371">
                  <c:v>8.9202173913043481</c:v>
                </c:pt>
                <c:pt idx="1372">
                  <c:v>8.9234782608695653</c:v>
                </c:pt>
                <c:pt idx="1373">
                  <c:v>8.923</c:v>
                </c:pt>
                <c:pt idx="1374">
                  <c:v>8.9225217391304366</c:v>
                </c:pt>
                <c:pt idx="1375">
                  <c:v>8.9280434782608715</c:v>
                </c:pt>
                <c:pt idx="1376">
                  <c:v>8.9340869565217407</c:v>
                </c:pt>
                <c:pt idx="1377">
                  <c:v>8.943434782608696</c:v>
                </c:pt>
                <c:pt idx="1378">
                  <c:v>8.944739130434785</c:v>
                </c:pt>
                <c:pt idx="1379">
                  <c:v>8.9448260869565228</c:v>
                </c:pt>
                <c:pt idx="1380">
                  <c:v>8.9482173913043486</c:v>
                </c:pt>
                <c:pt idx="1381">
                  <c:v>8.9497391304347822</c:v>
                </c:pt>
                <c:pt idx="1382">
                  <c:v>8.9546086956521727</c:v>
                </c:pt>
                <c:pt idx="1383">
                  <c:v>8.9580434782608673</c:v>
                </c:pt>
                <c:pt idx="1384">
                  <c:v>8.9578260869565209</c:v>
                </c:pt>
                <c:pt idx="1385">
                  <c:v>8.9577826086956502</c:v>
                </c:pt>
                <c:pt idx="1386">
                  <c:v>8.9557826086956513</c:v>
                </c:pt>
                <c:pt idx="1387">
                  <c:v>8.9572173913043454</c:v>
                </c:pt>
                <c:pt idx="1388">
                  <c:v>8.9584782608695654</c:v>
                </c:pt>
                <c:pt idx="1389">
                  <c:v>8.9574782608695642</c:v>
                </c:pt>
                <c:pt idx="1390">
                  <c:v>8.9582173913043466</c:v>
                </c:pt>
                <c:pt idx="1391">
                  <c:v>8.9631739130434767</c:v>
                </c:pt>
                <c:pt idx="1392">
                  <c:v>8.9640000000000004</c:v>
                </c:pt>
                <c:pt idx="1393">
                  <c:v>8.9628260869565217</c:v>
                </c:pt>
                <c:pt idx="1394">
                  <c:v>8.9650869565217377</c:v>
                </c:pt>
                <c:pt idx="1395">
                  <c:v>8.9711739130434776</c:v>
                </c:pt>
                <c:pt idx="1396">
                  <c:v>8.9796521739130419</c:v>
                </c:pt>
                <c:pt idx="1397">
                  <c:v>8.9830869565217384</c:v>
                </c:pt>
                <c:pt idx="1398">
                  <c:v>8.9826086956521731</c:v>
                </c:pt>
                <c:pt idx="1399">
                  <c:v>8.9850869565217391</c:v>
                </c:pt>
                <c:pt idx="1400">
                  <c:v>8.9838260869565207</c:v>
                </c:pt>
                <c:pt idx="1401">
                  <c:v>8.9853043478260854</c:v>
                </c:pt>
                <c:pt idx="1402">
                  <c:v>8.9912608695652168</c:v>
                </c:pt>
                <c:pt idx="1403">
                  <c:v>8.9992173913043469</c:v>
                </c:pt>
                <c:pt idx="1404">
                  <c:v>9.0053478260869557</c:v>
                </c:pt>
                <c:pt idx="1405">
                  <c:v>9.0058695652173899</c:v>
                </c:pt>
                <c:pt idx="1406">
                  <c:v>9.0023913043478245</c:v>
                </c:pt>
                <c:pt idx="1407">
                  <c:v>9.0033913043478258</c:v>
                </c:pt>
                <c:pt idx="1408">
                  <c:v>9.0075217391304339</c:v>
                </c:pt>
                <c:pt idx="1409">
                  <c:v>9.0122608695652158</c:v>
                </c:pt>
                <c:pt idx="1410">
                  <c:v>9.0115217391304334</c:v>
                </c:pt>
                <c:pt idx="1411">
                  <c:v>9.0103913043478254</c:v>
                </c:pt>
                <c:pt idx="1412">
                  <c:v>9.0106086956521718</c:v>
                </c:pt>
                <c:pt idx="1413">
                  <c:v>9.0164782608695635</c:v>
                </c:pt>
                <c:pt idx="1414">
                  <c:v>9.0232608695652168</c:v>
                </c:pt>
                <c:pt idx="1415">
                  <c:v>9.0312608695652177</c:v>
                </c:pt>
                <c:pt idx="1416">
                  <c:v>9.0378260869565228</c:v>
                </c:pt>
                <c:pt idx="1417">
                  <c:v>9.0380000000000003</c:v>
                </c:pt>
                <c:pt idx="1418">
                  <c:v>9.0373478260869575</c:v>
                </c:pt>
                <c:pt idx="1419">
                  <c:v>9.0418260869565223</c:v>
                </c:pt>
                <c:pt idx="1420">
                  <c:v>9.0428260869565218</c:v>
                </c:pt>
                <c:pt idx="1421">
                  <c:v>9.0467826086956524</c:v>
                </c:pt>
                <c:pt idx="1422">
                  <c:v>9.049043478260872</c:v>
                </c:pt>
                <c:pt idx="1423">
                  <c:v>9.0533478260869575</c:v>
                </c:pt>
                <c:pt idx="1424">
                  <c:v>9.056304347826087</c:v>
                </c:pt>
                <c:pt idx="1425">
                  <c:v>9.051608695652174</c:v>
                </c:pt>
                <c:pt idx="1426">
                  <c:v>9.0501739130434764</c:v>
                </c:pt>
                <c:pt idx="1427">
                  <c:v>9.048826086956522</c:v>
                </c:pt>
                <c:pt idx="1428">
                  <c:v>9.050478260869566</c:v>
                </c:pt>
                <c:pt idx="1429">
                  <c:v>9.0589999999999993</c:v>
                </c:pt>
                <c:pt idx="1430">
                  <c:v>9.0663478260869557</c:v>
                </c:pt>
                <c:pt idx="1431">
                  <c:v>9.0703913043478241</c:v>
                </c:pt>
                <c:pt idx="1432">
                  <c:v>9.0677826086956514</c:v>
                </c:pt>
                <c:pt idx="1433">
                  <c:v>9.0721304347826077</c:v>
                </c:pt>
                <c:pt idx="1434">
                  <c:v>9.0755217391304335</c:v>
                </c:pt>
                <c:pt idx="1435">
                  <c:v>9.0846086956521734</c:v>
                </c:pt>
                <c:pt idx="1436">
                  <c:v>9.0935652173913049</c:v>
                </c:pt>
                <c:pt idx="1437">
                  <c:v>9.0925652173913054</c:v>
                </c:pt>
                <c:pt idx="1438">
                  <c:v>9.0906956521739151</c:v>
                </c:pt>
                <c:pt idx="1439">
                  <c:v>9.0872173913043479</c:v>
                </c:pt>
                <c:pt idx="1440">
                  <c:v>9.0837391304347825</c:v>
                </c:pt>
                <c:pt idx="1441">
                  <c:v>9.0803043478260879</c:v>
                </c:pt>
                <c:pt idx="1442">
                  <c:v>9.0785652173913043</c:v>
                </c:pt>
                <c:pt idx="1443">
                  <c:v>9.0821304347826093</c:v>
                </c:pt>
                <c:pt idx="1444">
                  <c:v>9.0784782608695647</c:v>
                </c:pt>
                <c:pt idx="1445">
                  <c:v>9.0747391304347822</c:v>
                </c:pt>
                <c:pt idx="1446">
                  <c:v>9.0752608695652164</c:v>
                </c:pt>
                <c:pt idx="1447">
                  <c:v>9.0790434782608695</c:v>
                </c:pt>
                <c:pt idx="1448">
                  <c:v>9.0828695652173916</c:v>
                </c:pt>
                <c:pt idx="1449">
                  <c:v>9.0815217391304355</c:v>
                </c:pt>
                <c:pt idx="1450">
                  <c:v>9.0873913043478272</c:v>
                </c:pt>
                <c:pt idx="1451">
                  <c:v>9.0922173913043487</c:v>
                </c:pt>
                <c:pt idx="1452">
                  <c:v>9.0890434782608693</c:v>
                </c:pt>
                <c:pt idx="1453">
                  <c:v>9.0866956521739137</c:v>
                </c:pt>
                <c:pt idx="1454">
                  <c:v>9.0850869565217387</c:v>
                </c:pt>
                <c:pt idx="1455">
                  <c:v>9.0871304347826101</c:v>
                </c:pt>
                <c:pt idx="1456">
                  <c:v>9.0888695652173901</c:v>
                </c:pt>
                <c:pt idx="1457">
                  <c:v>9.0914347826086956</c:v>
                </c:pt>
                <c:pt idx="1458">
                  <c:v>9.0919130434782609</c:v>
                </c:pt>
                <c:pt idx="1459">
                  <c:v>9.0921739130434798</c:v>
                </c:pt>
                <c:pt idx="1460">
                  <c:v>9.0954782608695659</c:v>
                </c:pt>
                <c:pt idx="1461">
                  <c:v>9.0945652173913043</c:v>
                </c:pt>
                <c:pt idx="1462">
                  <c:v>9.093304347826086</c:v>
                </c:pt>
                <c:pt idx="1463">
                  <c:v>9.0992173913043466</c:v>
                </c:pt>
                <c:pt idx="1464">
                  <c:v>9.108173913043478</c:v>
                </c:pt>
                <c:pt idx="1465">
                  <c:v>9.1126956521739135</c:v>
                </c:pt>
                <c:pt idx="1466">
                  <c:v>9.1158260869565222</c:v>
                </c:pt>
                <c:pt idx="1467">
                  <c:v>9.1199130434782614</c:v>
                </c:pt>
                <c:pt idx="1468">
                  <c:v>9.1217826086956535</c:v>
                </c:pt>
                <c:pt idx="1469">
                  <c:v>9.1230869565217407</c:v>
                </c:pt>
                <c:pt idx="1470">
                  <c:v>9.1230869565217407</c:v>
                </c:pt>
                <c:pt idx="1471">
                  <c:v>9.1240434782608695</c:v>
                </c:pt>
                <c:pt idx="1472">
                  <c:v>9.129043478260872</c:v>
                </c:pt>
                <c:pt idx="1473">
                  <c:v>9.1295217391304373</c:v>
                </c:pt>
                <c:pt idx="1474">
                  <c:v>9.1295652173913044</c:v>
                </c:pt>
                <c:pt idx="1475">
                  <c:v>9.1380000000000017</c:v>
                </c:pt>
                <c:pt idx="1476">
                  <c:v>9.1429565217391318</c:v>
                </c:pt>
                <c:pt idx="1477">
                  <c:v>9.1484347826086978</c:v>
                </c:pt>
                <c:pt idx="1478">
                  <c:v>9.1539565217391328</c:v>
                </c:pt>
                <c:pt idx="1479">
                  <c:v>9.1539565217391328</c:v>
                </c:pt>
                <c:pt idx="1480">
                  <c:v>9.1529565217391315</c:v>
                </c:pt>
                <c:pt idx="1481">
                  <c:v>9.1519565217391303</c:v>
                </c:pt>
                <c:pt idx="1482">
                  <c:v>9.1477391304347826</c:v>
                </c:pt>
                <c:pt idx="1483">
                  <c:v>9.1483478260869564</c:v>
                </c:pt>
                <c:pt idx="1484">
                  <c:v>9.1543043478260842</c:v>
                </c:pt>
                <c:pt idx="1485">
                  <c:v>9.1630869565217381</c:v>
                </c:pt>
                <c:pt idx="1486">
                  <c:v>9.1660434782608675</c:v>
                </c:pt>
                <c:pt idx="1487">
                  <c:v>9.1621304347826058</c:v>
                </c:pt>
                <c:pt idx="1488">
                  <c:v>9.1599565217391277</c:v>
                </c:pt>
                <c:pt idx="1489">
                  <c:v>9.1387826086956494</c:v>
                </c:pt>
                <c:pt idx="1490">
                  <c:v>9.1009130434782577</c:v>
                </c:pt>
                <c:pt idx="1491">
                  <c:v>9.1072608695652146</c:v>
                </c:pt>
                <c:pt idx="1492">
                  <c:v>9.1132173913043442</c:v>
                </c:pt>
                <c:pt idx="1493">
                  <c:v>9.1158695652173893</c:v>
                </c:pt>
                <c:pt idx="1494">
                  <c:v>9.1157391304347808</c:v>
                </c:pt>
                <c:pt idx="1495">
                  <c:v>9.1164782608695614</c:v>
                </c:pt>
                <c:pt idx="1496">
                  <c:v>9.1200434782608664</c:v>
                </c:pt>
                <c:pt idx="1497">
                  <c:v>9.1237391304347799</c:v>
                </c:pt>
                <c:pt idx="1498">
                  <c:v>9.1238260869565195</c:v>
                </c:pt>
                <c:pt idx="1499">
                  <c:v>9.1245652173913037</c:v>
                </c:pt>
                <c:pt idx="1500">
                  <c:v>9.122869565217389</c:v>
                </c:pt>
                <c:pt idx="1501">
                  <c:v>9.1265652173913043</c:v>
                </c:pt>
                <c:pt idx="1502">
                  <c:v>9.1286521739130428</c:v>
                </c:pt>
                <c:pt idx="1503">
                  <c:v>9.1348260869565223</c:v>
                </c:pt>
                <c:pt idx="1504">
                  <c:v>9.1411739130434775</c:v>
                </c:pt>
                <c:pt idx="1505">
                  <c:v>9.1442608695652172</c:v>
                </c:pt>
                <c:pt idx="1506">
                  <c:v>9.1451304347826081</c:v>
                </c:pt>
                <c:pt idx="1507">
                  <c:v>9.1431739130434799</c:v>
                </c:pt>
                <c:pt idx="1508">
                  <c:v>9.1447391304347843</c:v>
                </c:pt>
                <c:pt idx="1509">
                  <c:v>9.1504782608695656</c:v>
                </c:pt>
                <c:pt idx="1510">
                  <c:v>9.1541304347826085</c:v>
                </c:pt>
                <c:pt idx="1511">
                  <c:v>9.1576521739130428</c:v>
                </c:pt>
                <c:pt idx="1512">
                  <c:v>9.1828260869565206</c:v>
                </c:pt>
                <c:pt idx="1513">
                  <c:v>9.2285652173913029</c:v>
                </c:pt>
                <c:pt idx="1514">
                  <c:v>9.2289999999999992</c:v>
                </c:pt>
                <c:pt idx="1515">
                  <c:v>9.232565217391306</c:v>
                </c:pt>
                <c:pt idx="1516">
                  <c:v>9.2363043478260884</c:v>
                </c:pt>
                <c:pt idx="1517">
                  <c:v>9.2426956521739125</c:v>
                </c:pt>
                <c:pt idx="1518">
                  <c:v>9.2453913043478266</c:v>
                </c:pt>
                <c:pt idx="1519">
                  <c:v>9.2488260869565231</c:v>
                </c:pt>
                <c:pt idx="1520">
                  <c:v>9.2512608695652183</c:v>
                </c:pt>
                <c:pt idx="1521">
                  <c:v>9.2506086956521756</c:v>
                </c:pt>
                <c:pt idx="1522">
                  <c:v>9.2493478260869573</c:v>
                </c:pt>
                <c:pt idx="1523">
                  <c:v>9.2533043478260879</c:v>
                </c:pt>
                <c:pt idx="1524">
                  <c:v>9.2556956521739124</c:v>
                </c:pt>
                <c:pt idx="1525">
                  <c:v>9.2599130434782619</c:v>
                </c:pt>
                <c:pt idx="1526">
                  <c:v>9.2619565217391298</c:v>
                </c:pt>
                <c:pt idx="1527">
                  <c:v>9.2641304347826061</c:v>
                </c:pt>
                <c:pt idx="1528">
                  <c:v>9.2730869565217393</c:v>
                </c:pt>
                <c:pt idx="1529">
                  <c:v>9.2772608695652163</c:v>
                </c:pt>
                <c:pt idx="1530">
                  <c:v>9.2771739130434767</c:v>
                </c:pt>
                <c:pt idx="1531">
                  <c:v>9.2761739130434773</c:v>
                </c:pt>
                <c:pt idx="1532">
                  <c:v>9.2745217391304351</c:v>
                </c:pt>
                <c:pt idx="1533">
                  <c:v>9.2763043478260858</c:v>
                </c:pt>
                <c:pt idx="1534">
                  <c:v>9.2760869565217394</c:v>
                </c:pt>
                <c:pt idx="1535">
                  <c:v>9.2796956521739116</c:v>
                </c:pt>
                <c:pt idx="1536">
                  <c:v>9.2786956521739121</c:v>
                </c:pt>
                <c:pt idx="1537">
                  <c:v>9.2791304347826067</c:v>
                </c:pt>
                <c:pt idx="1538">
                  <c:v>9.277478260869561</c:v>
                </c:pt>
                <c:pt idx="1539">
                  <c:v>9.2813913043478244</c:v>
                </c:pt>
                <c:pt idx="1540">
                  <c:v>9.2901304347826059</c:v>
                </c:pt>
                <c:pt idx="1541">
                  <c:v>9.2941739130434762</c:v>
                </c:pt>
                <c:pt idx="1542">
                  <c:v>9.2912608695652157</c:v>
                </c:pt>
                <c:pt idx="1543">
                  <c:v>9.2954347826086945</c:v>
                </c:pt>
                <c:pt idx="1544">
                  <c:v>9.3001739130434782</c:v>
                </c:pt>
                <c:pt idx="1545">
                  <c:v>9.3088260869565218</c:v>
                </c:pt>
                <c:pt idx="1546">
                  <c:v>9.3129565217391299</c:v>
                </c:pt>
                <c:pt idx="1547">
                  <c:v>9.3121304347826097</c:v>
                </c:pt>
                <c:pt idx="1548">
                  <c:v>9.3127826086956542</c:v>
                </c:pt>
                <c:pt idx="1549">
                  <c:v>9.3125217391304336</c:v>
                </c:pt>
                <c:pt idx="1550">
                  <c:v>9.3103913043478261</c:v>
                </c:pt>
                <c:pt idx="1551">
                  <c:v>9.310478260869564</c:v>
                </c:pt>
                <c:pt idx="1552">
                  <c:v>9.3187826086956527</c:v>
                </c:pt>
                <c:pt idx="1553">
                  <c:v>9.319217391304349</c:v>
                </c:pt>
                <c:pt idx="1554">
                  <c:v>9.3170869565217398</c:v>
                </c:pt>
                <c:pt idx="1555">
                  <c:v>9.3177826086956514</c:v>
                </c:pt>
                <c:pt idx="1556">
                  <c:v>9.3212608695652186</c:v>
                </c:pt>
                <c:pt idx="1557">
                  <c:v>9.3228695652173919</c:v>
                </c:pt>
                <c:pt idx="1558">
                  <c:v>9.3156521739130422</c:v>
                </c:pt>
                <c:pt idx="1559">
                  <c:v>9.3146086956521739</c:v>
                </c:pt>
                <c:pt idx="1560">
                  <c:v>9.3186956521739113</c:v>
                </c:pt>
                <c:pt idx="1561">
                  <c:v>9.3212608695652186</c:v>
                </c:pt>
                <c:pt idx="1562">
                  <c:v>9.3191739130434765</c:v>
                </c:pt>
                <c:pt idx="1563">
                  <c:v>9.3161304347826075</c:v>
                </c:pt>
                <c:pt idx="1564">
                  <c:v>9.3180000000000014</c:v>
                </c:pt>
                <c:pt idx="1565">
                  <c:v>9.3236956521739138</c:v>
                </c:pt>
                <c:pt idx="1566">
                  <c:v>9.3282608695652165</c:v>
                </c:pt>
                <c:pt idx="1567">
                  <c:v>9.3312173913043477</c:v>
                </c:pt>
                <c:pt idx="1568">
                  <c:v>9.3288695652173921</c:v>
                </c:pt>
                <c:pt idx="1569">
                  <c:v>9.3294347826086952</c:v>
                </c:pt>
                <c:pt idx="1570">
                  <c:v>9.3427826086956536</c:v>
                </c:pt>
                <c:pt idx="1571">
                  <c:v>9.3509999999999991</c:v>
                </c:pt>
                <c:pt idx="1572">
                  <c:v>9.3558695652173913</c:v>
                </c:pt>
                <c:pt idx="1573">
                  <c:v>9.364521739130435</c:v>
                </c:pt>
                <c:pt idx="1574">
                  <c:v>9.3642173913043489</c:v>
                </c:pt>
                <c:pt idx="1575">
                  <c:v>9.3630869565217374</c:v>
                </c:pt>
                <c:pt idx="1576">
                  <c:v>9.3736521739130438</c:v>
                </c:pt>
                <c:pt idx="1577">
                  <c:v>9.3781739130434794</c:v>
                </c:pt>
                <c:pt idx="1578">
                  <c:v>9.3817391304347844</c:v>
                </c:pt>
                <c:pt idx="1579">
                  <c:v>9.3851304347826083</c:v>
                </c:pt>
                <c:pt idx="1580">
                  <c:v>9.389695652173911</c:v>
                </c:pt>
                <c:pt idx="1581">
                  <c:v>9.3952608695652184</c:v>
                </c:pt>
                <c:pt idx="1582">
                  <c:v>9.3996086956521747</c:v>
                </c:pt>
                <c:pt idx="1583">
                  <c:v>9.4024782608695663</c:v>
                </c:pt>
                <c:pt idx="1584">
                  <c:v>9.4046521739130462</c:v>
                </c:pt>
                <c:pt idx="1585">
                  <c:v>9.4090869565217421</c:v>
                </c:pt>
                <c:pt idx="1586">
                  <c:v>9.4056086956521749</c:v>
                </c:pt>
                <c:pt idx="1587">
                  <c:v>9.4019565217391321</c:v>
                </c:pt>
                <c:pt idx="1588">
                  <c:v>9.3987391304347838</c:v>
                </c:pt>
                <c:pt idx="1589">
                  <c:v>9.3990000000000009</c:v>
                </c:pt>
                <c:pt idx="1590">
                  <c:v>9.400391304347826</c:v>
                </c:pt>
                <c:pt idx="1591">
                  <c:v>9.405913043478261</c:v>
                </c:pt>
                <c:pt idx="1592">
                  <c:v>9.4067391304347812</c:v>
                </c:pt>
                <c:pt idx="1593">
                  <c:v>9.3983478260869564</c:v>
                </c:pt>
                <c:pt idx="1594">
                  <c:v>9.3958260869565233</c:v>
                </c:pt>
                <c:pt idx="1595">
                  <c:v>9.3981739130434807</c:v>
                </c:pt>
                <c:pt idx="1596">
                  <c:v>9.3962173913043507</c:v>
                </c:pt>
                <c:pt idx="1597">
                  <c:v>9.3980000000000015</c:v>
                </c:pt>
                <c:pt idx="1598">
                  <c:v>9.3977391304347844</c:v>
                </c:pt>
                <c:pt idx="1599">
                  <c:v>9.3935217391304349</c:v>
                </c:pt>
                <c:pt idx="1600">
                  <c:v>9.395869565217394</c:v>
                </c:pt>
                <c:pt idx="1601">
                  <c:v>9.3977826086956533</c:v>
                </c:pt>
                <c:pt idx="1602">
                  <c:v>9.3939565217391312</c:v>
                </c:pt>
                <c:pt idx="1603">
                  <c:v>9.3968260869565228</c:v>
                </c:pt>
                <c:pt idx="1604">
                  <c:v>9.3999565217391279</c:v>
                </c:pt>
                <c:pt idx="1605">
                  <c:v>9.4013043478260858</c:v>
                </c:pt>
                <c:pt idx="1606">
                  <c:v>9.4041739130434774</c:v>
                </c:pt>
                <c:pt idx="1607">
                  <c:v>9.4043913043478238</c:v>
                </c:pt>
                <c:pt idx="1608">
                  <c:v>9.4070869565217361</c:v>
                </c:pt>
                <c:pt idx="1609">
                  <c:v>9.4125652173913039</c:v>
                </c:pt>
                <c:pt idx="1610">
                  <c:v>9.4163043478260846</c:v>
                </c:pt>
                <c:pt idx="1611">
                  <c:v>9.4165217391304328</c:v>
                </c:pt>
                <c:pt idx="1612">
                  <c:v>9.4142173913043479</c:v>
                </c:pt>
                <c:pt idx="1613">
                  <c:v>9.4086956521739129</c:v>
                </c:pt>
                <c:pt idx="1614">
                  <c:v>9.4044782608695652</c:v>
                </c:pt>
                <c:pt idx="1615">
                  <c:v>9.4064782608695641</c:v>
                </c:pt>
                <c:pt idx="1616">
                  <c:v>9.4026086956521731</c:v>
                </c:pt>
                <c:pt idx="1617">
                  <c:v>9.4022173913043474</c:v>
                </c:pt>
                <c:pt idx="1618">
                  <c:v>9.4057826086956524</c:v>
                </c:pt>
                <c:pt idx="1619">
                  <c:v>9.4068695652173915</c:v>
                </c:pt>
                <c:pt idx="1620">
                  <c:v>9.4108260869565203</c:v>
                </c:pt>
                <c:pt idx="1621">
                  <c:v>9.4109999999999996</c:v>
                </c:pt>
                <c:pt idx="1622">
                  <c:v>9.4159565217391314</c:v>
                </c:pt>
                <c:pt idx="1623">
                  <c:v>9.4199565217391292</c:v>
                </c:pt>
                <c:pt idx="1624">
                  <c:v>9.4186956521739109</c:v>
                </c:pt>
                <c:pt idx="1625">
                  <c:v>9.4252173913043471</c:v>
                </c:pt>
                <c:pt idx="1626">
                  <c:v>9.427391304347827</c:v>
                </c:pt>
                <c:pt idx="1627">
                  <c:v>9.4327826086956517</c:v>
                </c:pt>
                <c:pt idx="1628">
                  <c:v>9.4416086956521745</c:v>
                </c:pt>
                <c:pt idx="1629">
                  <c:v>9.4458695652173912</c:v>
                </c:pt>
                <c:pt idx="1630">
                  <c:v>9.4473913043478266</c:v>
                </c:pt>
                <c:pt idx="1631">
                  <c:v>9.4456956521739137</c:v>
                </c:pt>
                <c:pt idx="1632">
                  <c:v>9.4516521739130432</c:v>
                </c:pt>
                <c:pt idx="1633">
                  <c:v>9.4559130434782634</c:v>
                </c:pt>
                <c:pt idx="1634">
                  <c:v>9.4578260869565227</c:v>
                </c:pt>
                <c:pt idx="1635">
                  <c:v>9.4608260869565246</c:v>
                </c:pt>
                <c:pt idx="1636">
                  <c:v>9.4696956521739146</c:v>
                </c:pt>
                <c:pt idx="1637">
                  <c:v>9.4759130434782612</c:v>
                </c:pt>
                <c:pt idx="1638">
                  <c:v>9.4753913043478271</c:v>
                </c:pt>
                <c:pt idx="1639">
                  <c:v>9.4813478260869566</c:v>
                </c:pt>
                <c:pt idx="1640">
                  <c:v>9.489478260869566</c:v>
                </c:pt>
                <c:pt idx="1641">
                  <c:v>9.4900434782608691</c:v>
                </c:pt>
                <c:pt idx="1642">
                  <c:v>9.49113043478261</c:v>
                </c:pt>
                <c:pt idx="1643">
                  <c:v>9.4883043478260873</c:v>
                </c:pt>
                <c:pt idx="1644">
                  <c:v>9.4926521739130436</c:v>
                </c:pt>
                <c:pt idx="1645">
                  <c:v>9.4906521739130447</c:v>
                </c:pt>
                <c:pt idx="1646">
                  <c:v>9.4889130434782611</c:v>
                </c:pt>
                <c:pt idx="1647">
                  <c:v>9.4926956521739125</c:v>
                </c:pt>
                <c:pt idx="1648">
                  <c:v>9.4960434782608711</c:v>
                </c:pt>
                <c:pt idx="1649">
                  <c:v>9.4993913043478262</c:v>
                </c:pt>
                <c:pt idx="1650">
                  <c:v>9.4973913043478273</c:v>
                </c:pt>
                <c:pt idx="1651">
                  <c:v>9.4951739130434785</c:v>
                </c:pt>
                <c:pt idx="1652">
                  <c:v>9.4942173913043479</c:v>
                </c:pt>
                <c:pt idx="1653">
                  <c:v>9.4923913043478265</c:v>
                </c:pt>
                <c:pt idx="1654">
                  <c:v>9.4899565217391313</c:v>
                </c:pt>
                <c:pt idx="1655">
                  <c:v>9.4888695652173904</c:v>
                </c:pt>
                <c:pt idx="1656">
                  <c:v>9.4898695652173917</c:v>
                </c:pt>
                <c:pt idx="1657">
                  <c:v>9.4926521739130436</c:v>
                </c:pt>
                <c:pt idx="1658">
                  <c:v>9.4923478260869576</c:v>
                </c:pt>
                <c:pt idx="1659">
                  <c:v>9.4881739130434806</c:v>
                </c:pt>
                <c:pt idx="1660">
                  <c:v>9.4868695652173933</c:v>
                </c:pt>
                <c:pt idx="1661">
                  <c:v>9.490826086956524</c:v>
                </c:pt>
                <c:pt idx="1662">
                  <c:v>9.4951739130434802</c:v>
                </c:pt>
                <c:pt idx="1663">
                  <c:v>9.491434782608696</c:v>
                </c:pt>
                <c:pt idx="1664">
                  <c:v>9.4871304347826122</c:v>
                </c:pt>
                <c:pt idx="1665">
                  <c:v>9.4871739130434793</c:v>
                </c:pt>
                <c:pt idx="1666">
                  <c:v>9.4893043478260903</c:v>
                </c:pt>
                <c:pt idx="1667">
                  <c:v>9.4944347826086979</c:v>
                </c:pt>
                <c:pt idx="1668">
                  <c:v>9.5012608695652165</c:v>
                </c:pt>
                <c:pt idx="1669">
                  <c:v>9.5057391304347831</c:v>
                </c:pt>
                <c:pt idx="1670">
                  <c:v>9.5054347826086971</c:v>
                </c:pt>
                <c:pt idx="1671">
                  <c:v>9.5053478260869575</c:v>
                </c:pt>
                <c:pt idx="1672">
                  <c:v>9.5042173913043477</c:v>
                </c:pt>
                <c:pt idx="1673">
                  <c:v>9.5078260869565216</c:v>
                </c:pt>
                <c:pt idx="1674">
                  <c:v>9.5054347826086936</c:v>
                </c:pt>
                <c:pt idx="1675">
                  <c:v>9.4982173913043475</c:v>
                </c:pt>
                <c:pt idx="1676">
                  <c:v>9.504695652173913</c:v>
                </c:pt>
                <c:pt idx="1677">
                  <c:v>9.5135217391304359</c:v>
                </c:pt>
                <c:pt idx="1678">
                  <c:v>9.5159565217391311</c:v>
                </c:pt>
                <c:pt idx="1679">
                  <c:v>9.512739130434781</c:v>
                </c:pt>
                <c:pt idx="1680">
                  <c:v>9.5163913043478257</c:v>
                </c:pt>
                <c:pt idx="1681">
                  <c:v>9.5189130434782605</c:v>
                </c:pt>
                <c:pt idx="1682">
                  <c:v>9.5290434782608706</c:v>
                </c:pt>
                <c:pt idx="1683">
                  <c:v>9.5365217391304355</c:v>
                </c:pt>
                <c:pt idx="1684">
                  <c:v>9.5386956521739155</c:v>
                </c:pt>
                <c:pt idx="1685">
                  <c:v>9.5377391304347832</c:v>
                </c:pt>
                <c:pt idx="1686">
                  <c:v>9.5388260869565222</c:v>
                </c:pt>
                <c:pt idx="1687">
                  <c:v>9.5419565217391327</c:v>
                </c:pt>
                <c:pt idx="1688">
                  <c:v>9.5469565217391317</c:v>
                </c:pt>
                <c:pt idx="1689">
                  <c:v>9.549347826086958</c:v>
                </c:pt>
                <c:pt idx="1690">
                  <c:v>9.5486086956521739</c:v>
                </c:pt>
                <c:pt idx="1691">
                  <c:v>9.546608695652175</c:v>
                </c:pt>
                <c:pt idx="1692">
                  <c:v>9.5417391304347827</c:v>
                </c:pt>
                <c:pt idx="1693">
                  <c:v>9.5413913043478242</c:v>
                </c:pt>
                <c:pt idx="1694">
                  <c:v>9.5369130434782594</c:v>
                </c:pt>
                <c:pt idx="1695">
                  <c:v>9.5312608695652177</c:v>
                </c:pt>
                <c:pt idx="1696">
                  <c:v>9.5273478260869542</c:v>
                </c:pt>
                <c:pt idx="1697">
                  <c:v>9.5259999999999998</c:v>
                </c:pt>
                <c:pt idx="1698">
                  <c:v>9.539478260869565</c:v>
                </c:pt>
                <c:pt idx="1699">
                  <c:v>9.5454782608695652</c:v>
                </c:pt>
                <c:pt idx="1700">
                  <c:v>9.5446521739130414</c:v>
                </c:pt>
                <c:pt idx="1701">
                  <c:v>9.5413478260869553</c:v>
                </c:pt>
                <c:pt idx="1702">
                  <c:v>9.5470869565217384</c:v>
                </c:pt>
                <c:pt idx="1703">
                  <c:v>9.5498260869565232</c:v>
                </c:pt>
                <c:pt idx="1704">
                  <c:v>9.5499130434782611</c:v>
                </c:pt>
                <c:pt idx="1705">
                  <c:v>9.5386956521739119</c:v>
                </c:pt>
                <c:pt idx="1706">
                  <c:v>9.5317391304347829</c:v>
                </c:pt>
                <c:pt idx="1707">
                  <c:v>9.5312173913043488</c:v>
                </c:pt>
                <c:pt idx="1708">
                  <c:v>9.5374782608695643</c:v>
                </c:pt>
                <c:pt idx="1709">
                  <c:v>9.5375652173913039</c:v>
                </c:pt>
                <c:pt idx="1710">
                  <c:v>9.5374347826086971</c:v>
                </c:pt>
                <c:pt idx="1711">
                  <c:v>9.5405217391304369</c:v>
                </c:pt>
                <c:pt idx="1712">
                  <c:v>9.539956521739132</c:v>
                </c:pt>
                <c:pt idx="1713">
                  <c:v>9.535260869565219</c:v>
                </c:pt>
                <c:pt idx="1714">
                  <c:v>9.5362173913043495</c:v>
                </c:pt>
                <c:pt idx="1715">
                  <c:v>9.539434782608696</c:v>
                </c:pt>
                <c:pt idx="1716">
                  <c:v>9.5439130434782609</c:v>
                </c:pt>
                <c:pt idx="1717">
                  <c:v>9.552999999999999</c:v>
                </c:pt>
                <c:pt idx="1718">
                  <c:v>9.5618260869565219</c:v>
                </c:pt>
                <c:pt idx="1719">
                  <c:v>9.5673478260869551</c:v>
                </c:pt>
                <c:pt idx="1720">
                  <c:v>9.5749999999999993</c:v>
                </c:pt>
                <c:pt idx="1721">
                  <c:v>9.571782608695651</c:v>
                </c:pt>
                <c:pt idx="1722">
                  <c:v>9.5649130434782599</c:v>
                </c:pt>
                <c:pt idx="1723">
                  <c:v>9.5646521739130428</c:v>
                </c:pt>
                <c:pt idx="1724">
                  <c:v>9.5683043478260874</c:v>
                </c:pt>
                <c:pt idx="1725">
                  <c:v>9.5679130434782618</c:v>
                </c:pt>
                <c:pt idx="1726">
                  <c:v>9.5646956521739135</c:v>
                </c:pt>
                <c:pt idx="1727">
                  <c:v>9.5680000000000014</c:v>
                </c:pt>
                <c:pt idx="1728">
                  <c:v>9.5811304347826081</c:v>
                </c:pt>
                <c:pt idx="1729">
                  <c:v>9.5836086956521722</c:v>
                </c:pt>
                <c:pt idx="1730">
                  <c:v>9.5859130434782589</c:v>
                </c:pt>
                <c:pt idx="1731">
                  <c:v>9.5847826086956491</c:v>
                </c:pt>
                <c:pt idx="1732">
                  <c:v>9.5903913043478237</c:v>
                </c:pt>
                <c:pt idx="1733">
                  <c:v>9.5948695652173903</c:v>
                </c:pt>
                <c:pt idx="1734">
                  <c:v>9.5936521739130427</c:v>
                </c:pt>
                <c:pt idx="1735">
                  <c:v>9.5967391304347842</c:v>
                </c:pt>
                <c:pt idx="1736">
                  <c:v>9.5964347826086946</c:v>
                </c:pt>
                <c:pt idx="1737">
                  <c:v>9.5950869565217403</c:v>
                </c:pt>
                <c:pt idx="1738">
                  <c:v>9.6010000000000009</c:v>
                </c:pt>
                <c:pt idx="1739">
                  <c:v>9.6054347826086968</c:v>
                </c:pt>
                <c:pt idx="1740">
                  <c:v>9.6020434782608692</c:v>
                </c:pt>
                <c:pt idx="1741">
                  <c:v>9.5973043478260873</c:v>
                </c:pt>
                <c:pt idx="1742">
                  <c:v>9.5957391304347794</c:v>
                </c:pt>
                <c:pt idx="1743">
                  <c:v>9.604304347826087</c:v>
                </c:pt>
                <c:pt idx="1744">
                  <c:v>9.6099130434782598</c:v>
                </c:pt>
                <c:pt idx="1745">
                  <c:v>9.6080434782608677</c:v>
                </c:pt>
                <c:pt idx="1746">
                  <c:v>9.6138260869565197</c:v>
                </c:pt>
                <c:pt idx="1747">
                  <c:v>9.6199130434782631</c:v>
                </c:pt>
                <c:pt idx="1748">
                  <c:v>9.6238260869565213</c:v>
                </c:pt>
                <c:pt idx="1749">
                  <c:v>9.6243913043478262</c:v>
                </c:pt>
                <c:pt idx="1750">
                  <c:v>9.621434782608695</c:v>
                </c:pt>
                <c:pt idx="1751">
                  <c:v>9.613999999999999</c:v>
                </c:pt>
                <c:pt idx="1752">
                  <c:v>9.6095652173913031</c:v>
                </c:pt>
                <c:pt idx="1753">
                  <c:v>9.6049130434782608</c:v>
                </c:pt>
                <c:pt idx="1754">
                  <c:v>9.6043478260869559</c:v>
                </c:pt>
                <c:pt idx="1755">
                  <c:v>9.6024347826086949</c:v>
                </c:pt>
                <c:pt idx="1756">
                  <c:v>9.6033478260869547</c:v>
                </c:pt>
                <c:pt idx="1757">
                  <c:v>9.6053913043478243</c:v>
                </c:pt>
                <c:pt idx="1758">
                  <c:v>9.6086086956521743</c:v>
                </c:pt>
                <c:pt idx="1759">
                  <c:v>9.6135652173913062</c:v>
                </c:pt>
                <c:pt idx="1760">
                  <c:v>9.6176521739130436</c:v>
                </c:pt>
                <c:pt idx="1761">
                  <c:v>9.6135217391304355</c:v>
                </c:pt>
                <c:pt idx="1762">
                  <c:v>9.6059999999999999</c:v>
                </c:pt>
                <c:pt idx="1763">
                  <c:v>9.6073043478260871</c:v>
                </c:pt>
                <c:pt idx="1764">
                  <c:v>9.6080869565217384</c:v>
                </c:pt>
                <c:pt idx="1765">
                  <c:v>9.6068695652173908</c:v>
                </c:pt>
                <c:pt idx="1766">
                  <c:v>9.5929565217391293</c:v>
                </c:pt>
                <c:pt idx="1767">
                  <c:v>9.5909130434782597</c:v>
                </c:pt>
                <c:pt idx="1768">
                  <c:v>9.6056956521739121</c:v>
                </c:pt>
                <c:pt idx="1769">
                  <c:v>9.6083478260869573</c:v>
                </c:pt>
                <c:pt idx="1770">
                  <c:v>9.6044782608695645</c:v>
                </c:pt>
                <c:pt idx="1771">
                  <c:v>9.6063478260869548</c:v>
                </c:pt>
                <c:pt idx="1772">
                  <c:v>9.6136521739130441</c:v>
                </c:pt>
                <c:pt idx="1773">
                  <c:v>9.6136086956521734</c:v>
                </c:pt>
                <c:pt idx="1774">
                  <c:v>9.6147391304347813</c:v>
                </c:pt>
                <c:pt idx="1775">
                  <c:v>9.6206956521739126</c:v>
                </c:pt>
                <c:pt idx="1776">
                  <c:v>9.6266956521739111</c:v>
                </c:pt>
                <c:pt idx="1777">
                  <c:v>9.6228695652173908</c:v>
                </c:pt>
                <c:pt idx="1778">
                  <c:v>9.6256956521739117</c:v>
                </c:pt>
                <c:pt idx="1779">
                  <c:v>9.6334782608695644</c:v>
                </c:pt>
                <c:pt idx="1780">
                  <c:v>9.6365217391304334</c:v>
                </c:pt>
                <c:pt idx="1781">
                  <c:v>9.6408695652173897</c:v>
                </c:pt>
                <c:pt idx="1782">
                  <c:v>9.6399130434782609</c:v>
                </c:pt>
                <c:pt idx="1783">
                  <c:v>9.6456956521739112</c:v>
                </c:pt>
                <c:pt idx="1784">
                  <c:v>9.6471739130434759</c:v>
                </c:pt>
                <c:pt idx="1785">
                  <c:v>9.6547826086956494</c:v>
                </c:pt>
                <c:pt idx="1786">
                  <c:v>9.6555652173913025</c:v>
                </c:pt>
                <c:pt idx="1787">
                  <c:v>9.6570869565217397</c:v>
                </c:pt>
                <c:pt idx="1788">
                  <c:v>9.6590000000000007</c:v>
                </c:pt>
                <c:pt idx="1789">
                  <c:v>9.666913043478262</c:v>
                </c:pt>
                <c:pt idx="1790">
                  <c:v>9.666913043478262</c:v>
                </c:pt>
                <c:pt idx="1791">
                  <c:v>9.6573913043478274</c:v>
                </c:pt>
                <c:pt idx="1792">
                  <c:v>9.6530869565217401</c:v>
                </c:pt>
                <c:pt idx="1793">
                  <c:v>9.6501304347826107</c:v>
                </c:pt>
                <c:pt idx="1794">
                  <c:v>9.6405652173913055</c:v>
                </c:pt>
                <c:pt idx="1795">
                  <c:v>9.6358260869565235</c:v>
                </c:pt>
                <c:pt idx="1796">
                  <c:v>9.6358695652173907</c:v>
                </c:pt>
                <c:pt idx="1797">
                  <c:v>9.6365652173913041</c:v>
                </c:pt>
                <c:pt idx="1798">
                  <c:v>9.6441304347826087</c:v>
                </c:pt>
                <c:pt idx="1799">
                  <c:v>9.6509565217391291</c:v>
                </c:pt>
                <c:pt idx="1800">
                  <c:v>9.6641739130434772</c:v>
                </c:pt>
                <c:pt idx="1801">
                  <c:v>9.6639999999999997</c:v>
                </c:pt>
                <c:pt idx="1802">
                  <c:v>9.6566521739130433</c:v>
                </c:pt>
                <c:pt idx="1803">
                  <c:v>9.653478260869564</c:v>
                </c:pt>
                <c:pt idx="1804">
                  <c:v>9.6543043478260859</c:v>
                </c:pt>
                <c:pt idx="1805">
                  <c:v>9.6584782608695665</c:v>
                </c:pt>
                <c:pt idx="1806">
                  <c:v>9.655565217391306</c:v>
                </c:pt>
                <c:pt idx="1807">
                  <c:v>9.6612608695652167</c:v>
                </c:pt>
                <c:pt idx="1808">
                  <c:v>9.6608260869565221</c:v>
                </c:pt>
                <c:pt idx="1809">
                  <c:v>9.6591304347826092</c:v>
                </c:pt>
                <c:pt idx="1810">
                  <c:v>9.6551304347826097</c:v>
                </c:pt>
                <c:pt idx="1811">
                  <c:v>9.6530000000000022</c:v>
                </c:pt>
                <c:pt idx="1812">
                  <c:v>9.6524782608695681</c:v>
                </c:pt>
                <c:pt idx="1813">
                  <c:v>9.6568695652173933</c:v>
                </c:pt>
                <c:pt idx="1814">
                  <c:v>9.6624782608695661</c:v>
                </c:pt>
                <c:pt idx="1815">
                  <c:v>9.6629130434782606</c:v>
                </c:pt>
                <c:pt idx="1816">
                  <c:v>9.6683043478260853</c:v>
                </c:pt>
                <c:pt idx="1817">
                  <c:v>9.6781739130434783</c:v>
                </c:pt>
                <c:pt idx="1818">
                  <c:v>9.6798695652173894</c:v>
                </c:pt>
                <c:pt idx="1819">
                  <c:v>9.6882608695652159</c:v>
                </c:pt>
                <c:pt idx="1820">
                  <c:v>9.6910869565217386</c:v>
                </c:pt>
                <c:pt idx="1821">
                  <c:v>9.681086956521737</c:v>
                </c:pt>
                <c:pt idx="1822">
                  <c:v>9.6773478260869545</c:v>
                </c:pt>
                <c:pt idx="1823">
                  <c:v>9.6707391304347823</c:v>
                </c:pt>
                <c:pt idx="1824">
                  <c:v>9.6652608695652162</c:v>
                </c:pt>
                <c:pt idx="1825">
                  <c:v>9.6610434782608703</c:v>
                </c:pt>
                <c:pt idx="1826">
                  <c:v>9.6623043478260886</c:v>
                </c:pt>
                <c:pt idx="1827">
                  <c:v>9.661695652173913</c:v>
                </c:pt>
                <c:pt idx="1828">
                  <c:v>9.6606086956521739</c:v>
                </c:pt>
                <c:pt idx="1829">
                  <c:v>9.6562608695652177</c:v>
                </c:pt>
                <c:pt idx="1830">
                  <c:v>9.6526956521739127</c:v>
                </c:pt>
                <c:pt idx="1831">
                  <c:v>9.6492173913043473</c:v>
                </c:pt>
                <c:pt idx="1832">
                  <c:v>9.6579999999999995</c:v>
                </c:pt>
                <c:pt idx="1833">
                  <c:v>9.6726086956521744</c:v>
                </c:pt>
                <c:pt idx="1834">
                  <c:v>9.6824782608695674</c:v>
                </c:pt>
                <c:pt idx="1835">
                  <c:v>9.6811739130434784</c:v>
                </c:pt>
                <c:pt idx="1836">
                  <c:v>9.6753043478260867</c:v>
                </c:pt>
                <c:pt idx="1837">
                  <c:v>9.6704347826086945</c:v>
                </c:pt>
                <c:pt idx="1838">
                  <c:v>9.6723043478260884</c:v>
                </c:pt>
                <c:pt idx="1839">
                  <c:v>9.6716521739130457</c:v>
                </c:pt>
                <c:pt idx="1840">
                  <c:v>9.6729565217391329</c:v>
                </c:pt>
                <c:pt idx="1841">
                  <c:v>9.6823478260869589</c:v>
                </c:pt>
                <c:pt idx="1842">
                  <c:v>9.6820434782608729</c:v>
                </c:pt>
                <c:pt idx="1843">
                  <c:v>9.6864782608695652</c:v>
                </c:pt>
                <c:pt idx="1844">
                  <c:v>9.6860434782608689</c:v>
                </c:pt>
                <c:pt idx="1845">
                  <c:v>9.6806956521739131</c:v>
                </c:pt>
                <c:pt idx="1846">
                  <c:v>9.68578260869565</c:v>
                </c:pt>
                <c:pt idx="1847">
                  <c:v>9.6970869565217406</c:v>
                </c:pt>
                <c:pt idx="1848">
                  <c:v>9.699217391304348</c:v>
                </c:pt>
                <c:pt idx="1849">
                  <c:v>9.6928260869565204</c:v>
                </c:pt>
                <c:pt idx="1850">
                  <c:v>9.6850434782608694</c:v>
                </c:pt>
                <c:pt idx="1851">
                  <c:v>9.6938695652173905</c:v>
                </c:pt>
                <c:pt idx="1852">
                  <c:v>9.7025652173913048</c:v>
                </c:pt>
                <c:pt idx="1853">
                  <c:v>9.7069130434782629</c:v>
                </c:pt>
                <c:pt idx="1854">
                  <c:v>9.7160000000000011</c:v>
                </c:pt>
                <c:pt idx="1855">
                  <c:v>9.714434782608695</c:v>
                </c:pt>
                <c:pt idx="1856">
                  <c:v>9.7118260869565223</c:v>
                </c:pt>
                <c:pt idx="1857">
                  <c:v>9.7078260869565209</c:v>
                </c:pt>
                <c:pt idx="1858">
                  <c:v>9.6983043478260864</c:v>
                </c:pt>
                <c:pt idx="1859">
                  <c:v>9.6920869565217398</c:v>
                </c:pt>
                <c:pt idx="1860">
                  <c:v>9.7001304347826078</c:v>
                </c:pt>
                <c:pt idx="1861">
                  <c:v>9.7017391304347829</c:v>
                </c:pt>
                <c:pt idx="1862">
                  <c:v>9.7005652173913059</c:v>
                </c:pt>
                <c:pt idx="1863">
                  <c:v>9.7096956521739148</c:v>
                </c:pt>
                <c:pt idx="1864">
                  <c:v>9.7118260869565205</c:v>
                </c:pt>
                <c:pt idx="1865">
                  <c:v>9.709739130434782</c:v>
                </c:pt>
                <c:pt idx="1866">
                  <c:v>9.7106086956521764</c:v>
                </c:pt>
                <c:pt idx="1867">
                  <c:v>9.7175652173913036</c:v>
                </c:pt>
                <c:pt idx="1868">
                  <c:v>9.7226086956521733</c:v>
                </c:pt>
                <c:pt idx="1869">
                  <c:v>9.7194782608695629</c:v>
                </c:pt>
                <c:pt idx="1870">
                  <c:v>9.7115652173913034</c:v>
                </c:pt>
                <c:pt idx="1871">
                  <c:v>9.7185652173913031</c:v>
                </c:pt>
                <c:pt idx="1872">
                  <c:v>9.7285217391304339</c:v>
                </c:pt>
                <c:pt idx="1873">
                  <c:v>9.734608695652172</c:v>
                </c:pt>
                <c:pt idx="1874">
                  <c:v>9.7280869565217394</c:v>
                </c:pt>
                <c:pt idx="1875">
                  <c:v>9.7303913043478243</c:v>
                </c:pt>
                <c:pt idx="1876">
                  <c:v>9.7283913043478236</c:v>
                </c:pt>
                <c:pt idx="1877">
                  <c:v>9.7156956521739115</c:v>
                </c:pt>
                <c:pt idx="1878">
                  <c:v>9.7021739130434792</c:v>
                </c:pt>
                <c:pt idx="1879">
                  <c:v>9.7005652173913059</c:v>
                </c:pt>
                <c:pt idx="1880">
                  <c:v>9.6973913043478266</c:v>
                </c:pt>
                <c:pt idx="1881">
                  <c:v>9.7032173913043476</c:v>
                </c:pt>
                <c:pt idx="1882">
                  <c:v>9.7063043478260873</c:v>
                </c:pt>
                <c:pt idx="1883">
                  <c:v>9.6946956521739143</c:v>
                </c:pt>
                <c:pt idx="1884">
                  <c:v>9.6930869565217375</c:v>
                </c:pt>
                <c:pt idx="1885">
                  <c:v>9.6962608695652168</c:v>
                </c:pt>
                <c:pt idx="1886">
                  <c:v>9.6787826086956521</c:v>
                </c:pt>
                <c:pt idx="1887">
                  <c:v>9.6696956521739121</c:v>
                </c:pt>
                <c:pt idx="1888">
                  <c:v>9.6683913043478249</c:v>
                </c:pt>
                <c:pt idx="1889">
                  <c:v>9.6591739130434764</c:v>
                </c:pt>
                <c:pt idx="1890">
                  <c:v>9.654565217391303</c:v>
                </c:pt>
                <c:pt idx="1891">
                  <c:v>9.6548695652173908</c:v>
                </c:pt>
                <c:pt idx="1892">
                  <c:v>9.6500434782608675</c:v>
                </c:pt>
                <c:pt idx="1893">
                  <c:v>9.6438260869565209</c:v>
                </c:pt>
                <c:pt idx="1894">
                  <c:v>9.6395652173913025</c:v>
                </c:pt>
                <c:pt idx="1895">
                  <c:v>9.6295652173913009</c:v>
                </c:pt>
                <c:pt idx="1896">
                  <c:v>9.6204347826086938</c:v>
                </c:pt>
                <c:pt idx="1897">
                  <c:v>9.6180869565217382</c:v>
                </c:pt>
                <c:pt idx="1898">
                  <c:v>9.6151304347826088</c:v>
                </c:pt>
                <c:pt idx="1899">
                  <c:v>9.6213913043478243</c:v>
                </c:pt>
                <c:pt idx="1900">
                  <c:v>9.6365217391304334</c:v>
                </c:pt>
                <c:pt idx="1901">
                  <c:v>9.6521304347826078</c:v>
                </c:pt>
                <c:pt idx="1902">
                  <c:v>9.6517391304347822</c:v>
                </c:pt>
                <c:pt idx="1903">
                  <c:v>9.660086956521738</c:v>
                </c:pt>
                <c:pt idx="1904">
                  <c:v>9.6806521739130442</c:v>
                </c:pt>
                <c:pt idx="1905">
                  <c:v>9.686304347826086</c:v>
                </c:pt>
                <c:pt idx="1906">
                  <c:v>9.6922173913043483</c:v>
                </c:pt>
                <c:pt idx="1907">
                  <c:v>9.6986956521739138</c:v>
                </c:pt>
                <c:pt idx="1908">
                  <c:v>9.7017391304347829</c:v>
                </c:pt>
                <c:pt idx="1909">
                  <c:v>9.7099999999999991</c:v>
                </c:pt>
                <c:pt idx="1910">
                  <c:v>9.7084347826086947</c:v>
                </c:pt>
                <c:pt idx="1911">
                  <c:v>9.7087391304347825</c:v>
                </c:pt>
                <c:pt idx="1912">
                  <c:v>9.7130434782608717</c:v>
                </c:pt>
                <c:pt idx="1913">
                  <c:v>9.7226521739130423</c:v>
                </c:pt>
                <c:pt idx="1914">
                  <c:v>9.725739130434782</c:v>
                </c:pt>
                <c:pt idx="1915">
                  <c:v>9.7306956521739121</c:v>
                </c:pt>
                <c:pt idx="1916">
                  <c:v>9.7394347826086953</c:v>
                </c:pt>
                <c:pt idx="1917">
                  <c:v>9.7417826086956509</c:v>
                </c:pt>
                <c:pt idx="1918">
                  <c:v>9.7576521739130442</c:v>
                </c:pt>
                <c:pt idx="1919">
                  <c:v>9.7726521739130447</c:v>
                </c:pt>
                <c:pt idx="1920">
                  <c:v>9.7771304347826096</c:v>
                </c:pt>
                <c:pt idx="1921">
                  <c:v>9.7809565217391317</c:v>
                </c:pt>
                <c:pt idx="1922">
                  <c:v>9.7781304347826108</c:v>
                </c:pt>
                <c:pt idx="1923">
                  <c:v>9.7722173913043502</c:v>
                </c:pt>
                <c:pt idx="1924">
                  <c:v>9.7750434782608711</c:v>
                </c:pt>
                <c:pt idx="1925">
                  <c:v>9.7788260869565242</c:v>
                </c:pt>
                <c:pt idx="1926">
                  <c:v>9.7846086956521781</c:v>
                </c:pt>
                <c:pt idx="1927">
                  <c:v>9.7780434782608729</c:v>
                </c:pt>
                <c:pt idx="1928">
                  <c:v>9.7773043478260906</c:v>
                </c:pt>
                <c:pt idx="1929">
                  <c:v>9.7772608695652199</c:v>
                </c:pt>
                <c:pt idx="1930">
                  <c:v>9.7665652173913085</c:v>
                </c:pt>
                <c:pt idx="1931">
                  <c:v>9.7702608695652202</c:v>
                </c:pt>
                <c:pt idx="1932">
                  <c:v>9.7706956521739148</c:v>
                </c:pt>
                <c:pt idx="1933">
                  <c:v>9.7656521739130433</c:v>
                </c:pt>
                <c:pt idx="1934">
                  <c:v>9.7633913043478291</c:v>
                </c:pt>
                <c:pt idx="1935">
                  <c:v>9.7700434782608703</c:v>
                </c:pt>
                <c:pt idx="1936">
                  <c:v>9.7709130434782629</c:v>
                </c:pt>
                <c:pt idx="1937">
                  <c:v>9.762956521739131</c:v>
                </c:pt>
                <c:pt idx="1938">
                  <c:v>9.7618695652173937</c:v>
                </c:pt>
                <c:pt idx="1939">
                  <c:v>9.763739130434784</c:v>
                </c:pt>
                <c:pt idx="1940">
                  <c:v>9.7680000000000007</c:v>
                </c:pt>
                <c:pt idx="1941">
                  <c:v>9.7665652173913049</c:v>
                </c:pt>
                <c:pt idx="1942">
                  <c:v>9.7670869565217373</c:v>
                </c:pt>
                <c:pt idx="1943">
                  <c:v>9.7726956521739119</c:v>
                </c:pt>
                <c:pt idx="1944">
                  <c:v>9.7670869565217373</c:v>
                </c:pt>
                <c:pt idx="1945">
                  <c:v>9.7623478260869554</c:v>
                </c:pt>
                <c:pt idx="1946">
                  <c:v>9.7640869565217372</c:v>
                </c:pt>
                <c:pt idx="1947">
                  <c:v>9.7568260869565204</c:v>
                </c:pt>
                <c:pt idx="1948">
                  <c:v>9.7540869565217374</c:v>
                </c:pt>
                <c:pt idx="1949">
                  <c:v>9.7393478260869557</c:v>
                </c:pt>
                <c:pt idx="1950">
                  <c:v>9.7356521739130422</c:v>
                </c:pt>
                <c:pt idx="1951">
                  <c:v>9.7419565217391284</c:v>
                </c:pt>
                <c:pt idx="1952">
                  <c:v>9.7378260869565221</c:v>
                </c:pt>
                <c:pt idx="1953">
                  <c:v>9.7389565217391301</c:v>
                </c:pt>
                <c:pt idx="1954">
                  <c:v>9.723782608695652</c:v>
                </c:pt>
                <c:pt idx="1955">
                  <c:v>9.7238695652173899</c:v>
                </c:pt>
                <c:pt idx="1956">
                  <c:v>9.7332173913043469</c:v>
                </c:pt>
                <c:pt idx="1957">
                  <c:v>9.7264347826086954</c:v>
                </c:pt>
                <c:pt idx="1958">
                  <c:v>9.7213043478260879</c:v>
                </c:pt>
                <c:pt idx="1959">
                  <c:v>9.7200434782608678</c:v>
                </c:pt>
                <c:pt idx="1960">
                  <c:v>9.7264782608695661</c:v>
                </c:pt>
                <c:pt idx="1961">
                  <c:v>9.7279565217391308</c:v>
                </c:pt>
                <c:pt idx="1962">
                  <c:v>9.7248695652173911</c:v>
                </c:pt>
                <c:pt idx="1963">
                  <c:v>9.7196956521739111</c:v>
                </c:pt>
                <c:pt idx="1964">
                  <c:v>9.720217391304347</c:v>
                </c:pt>
                <c:pt idx="1965">
                  <c:v>9.7141739130434779</c:v>
                </c:pt>
                <c:pt idx="1966">
                  <c:v>9.7060434782608667</c:v>
                </c:pt>
                <c:pt idx="1967">
                  <c:v>9.7059565217391306</c:v>
                </c:pt>
                <c:pt idx="1968">
                  <c:v>9.6992173913043462</c:v>
                </c:pt>
                <c:pt idx="1969">
                  <c:v>9.6899565217391306</c:v>
                </c:pt>
                <c:pt idx="1970">
                  <c:v>9.6944782608695643</c:v>
                </c:pt>
                <c:pt idx="1971">
                  <c:v>9.7004347826086939</c:v>
                </c:pt>
                <c:pt idx="1972">
                  <c:v>9.708130434782607</c:v>
                </c:pt>
                <c:pt idx="1973">
                  <c:v>9.7081739130434777</c:v>
                </c:pt>
                <c:pt idx="1974">
                  <c:v>9.7049999999999983</c:v>
                </c:pt>
                <c:pt idx="1975">
                  <c:v>9.7084347826086947</c:v>
                </c:pt>
                <c:pt idx="1976">
                  <c:v>9.7114347826086949</c:v>
                </c:pt>
                <c:pt idx="1977">
                  <c:v>9.7245217391304344</c:v>
                </c:pt>
                <c:pt idx="1978">
                  <c:v>9.7308695652173913</c:v>
                </c:pt>
                <c:pt idx="1979">
                  <c:v>9.7305217391304346</c:v>
                </c:pt>
                <c:pt idx="1980">
                  <c:v>9.738695652173913</c:v>
                </c:pt>
                <c:pt idx="1981">
                  <c:v>9.7400434782608709</c:v>
                </c:pt>
                <c:pt idx="1982">
                  <c:v>9.7291304347826095</c:v>
                </c:pt>
                <c:pt idx="1983">
                  <c:v>9.7225217391304373</c:v>
                </c:pt>
                <c:pt idx="1984">
                  <c:v>9.72513043478261</c:v>
                </c:pt>
                <c:pt idx="1985">
                  <c:v>9.7309565217391327</c:v>
                </c:pt>
                <c:pt idx="1986">
                  <c:v>9.7247391304347843</c:v>
                </c:pt>
                <c:pt idx="1987">
                  <c:v>9.7166521739130456</c:v>
                </c:pt>
                <c:pt idx="1988">
                  <c:v>9.713782608695654</c:v>
                </c:pt>
                <c:pt idx="1989">
                  <c:v>9.7085652173913068</c:v>
                </c:pt>
                <c:pt idx="1990">
                  <c:v>9.7093478260869581</c:v>
                </c:pt>
                <c:pt idx="1991">
                  <c:v>9.7246956521739154</c:v>
                </c:pt>
                <c:pt idx="1992">
                  <c:v>9.7346521739130445</c:v>
                </c:pt>
                <c:pt idx="1993">
                  <c:v>9.7306956521739156</c:v>
                </c:pt>
                <c:pt idx="1994">
                  <c:v>9.7224347826086959</c:v>
                </c:pt>
                <c:pt idx="1995">
                  <c:v>9.7255217391304338</c:v>
                </c:pt>
                <c:pt idx="1996">
                  <c:v>9.7247391304347826</c:v>
                </c:pt>
                <c:pt idx="1997">
                  <c:v>9.7188260869565219</c:v>
                </c:pt>
                <c:pt idx="1998">
                  <c:v>9.7211739130434793</c:v>
                </c:pt>
                <c:pt idx="1999">
                  <c:v>9.7300869565217383</c:v>
                </c:pt>
                <c:pt idx="2000">
                  <c:v>9.7342608695652171</c:v>
                </c:pt>
                <c:pt idx="2001">
                  <c:v>9.7276521739130413</c:v>
                </c:pt>
                <c:pt idx="2002">
                  <c:v>9.7302608695652157</c:v>
                </c:pt>
                <c:pt idx="2003">
                  <c:v>9.7334347826086951</c:v>
                </c:pt>
                <c:pt idx="2004">
                  <c:v>9.7330869565217366</c:v>
                </c:pt>
                <c:pt idx="2005">
                  <c:v>9.7411304347826082</c:v>
                </c:pt>
                <c:pt idx="2006">
                  <c:v>9.7472608695652188</c:v>
                </c:pt>
                <c:pt idx="2007">
                  <c:v>9.7523913043478263</c:v>
                </c:pt>
                <c:pt idx="2008">
                  <c:v>9.7494347826086951</c:v>
                </c:pt>
                <c:pt idx="2009">
                  <c:v>9.7499565217391311</c:v>
                </c:pt>
                <c:pt idx="2010">
                  <c:v>9.751130434782608</c:v>
                </c:pt>
                <c:pt idx="2011">
                  <c:v>9.7503913043478256</c:v>
                </c:pt>
                <c:pt idx="2012">
                  <c:v>9.7491304347826091</c:v>
                </c:pt>
                <c:pt idx="2013">
                  <c:v>9.7527391304347812</c:v>
                </c:pt>
                <c:pt idx="2014">
                  <c:v>9.7502173913043482</c:v>
                </c:pt>
                <c:pt idx="2015">
                  <c:v>9.7501304347826085</c:v>
                </c:pt>
                <c:pt idx="2016">
                  <c:v>9.7507826086956531</c:v>
                </c:pt>
                <c:pt idx="2017">
                  <c:v>9.7483913043478267</c:v>
                </c:pt>
                <c:pt idx="2018">
                  <c:v>9.7496956521739122</c:v>
                </c:pt>
                <c:pt idx="2019">
                  <c:v>9.7489130434782609</c:v>
                </c:pt>
                <c:pt idx="2020">
                  <c:v>9.7569565217391307</c:v>
                </c:pt>
                <c:pt idx="2021">
                  <c:v>9.7617826086956523</c:v>
                </c:pt>
                <c:pt idx="2022">
                  <c:v>9.7556086956521728</c:v>
                </c:pt>
                <c:pt idx="2023">
                  <c:v>9.7450869565217388</c:v>
                </c:pt>
                <c:pt idx="2024">
                  <c:v>9.739521739130435</c:v>
                </c:pt>
                <c:pt idx="2025">
                  <c:v>9.7326521739130438</c:v>
                </c:pt>
                <c:pt idx="2026">
                  <c:v>9.7289565217391303</c:v>
                </c:pt>
                <c:pt idx="2027">
                  <c:v>9.7216086956521739</c:v>
                </c:pt>
                <c:pt idx="2028">
                  <c:v>9.7126956521739132</c:v>
                </c:pt>
                <c:pt idx="2029">
                  <c:v>9.7026956521739116</c:v>
                </c:pt>
                <c:pt idx="2030">
                  <c:v>9.6919130434782605</c:v>
                </c:pt>
                <c:pt idx="2031">
                  <c:v>9.689043478260869</c:v>
                </c:pt>
                <c:pt idx="2032">
                  <c:v>9.7028260869565219</c:v>
                </c:pt>
                <c:pt idx="2033">
                  <c:v>9.7050869565217379</c:v>
                </c:pt>
                <c:pt idx="2034">
                  <c:v>9.7090000000000014</c:v>
                </c:pt>
                <c:pt idx="2035">
                  <c:v>9.7037826086956525</c:v>
                </c:pt>
                <c:pt idx="2036">
                  <c:v>9.6970434782608699</c:v>
                </c:pt>
                <c:pt idx="2037">
                  <c:v>9.6967391304347821</c:v>
                </c:pt>
                <c:pt idx="2038">
                  <c:v>9.6888695652173915</c:v>
                </c:pt>
                <c:pt idx="2039">
                  <c:v>9.6900869565217391</c:v>
                </c:pt>
                <c:pt idx="2040">
                  <c:v>9.6911739130434782</c:v>
                </c:pt>
                <c:pt idx="2041">
                  <c:v>9.6826956521739138</c:v>
                </c:pt>
                <c:pt idx="2042">
                  <c:v>9.6753043478260867</c:v>
                </c:pt>
                <c:pt idx="2043">
                  <c:v>9.6701304347826085</c:v>
                </c:pt>
                <c:pt idx="2044">
                  <c:v>9.6643478260869564</c:v>
                </c:pt>
                <c:pt idx="2045">
                  <c:v>9.6639999999999979</c:v>
                </c:pt>
                <c:pt idx="2046">
                  <c:v>9.6639999999999979</c:v>
                </c:pt>
                <c:pt idx="2047">
                  <c:v>9.6698695652173896</c:v>
                </c:pt>
                <c:pt idx="2048">
                  <c:v>9.6625217391304314</c:v>
                </c:pt>
                <c:pt idx="2049">
                  <c:v>9.6533478260869554</c:v>
                </c:pt>
                <c:pt idx="2050">
                  <c:v>9.6583043478260873</c:v>
                </c:pt>
                <c:pt idx="2051">
                  <c:v>9.6791304347826088</c:v>
                </c:pt>
                <c:pt idx="2052">
                  <c:v>9.6903913043478269</c:v>
                </c:pt>
                <c:pt idx="2053">
                  <c:v>9.6962608695652168</c:v>
                </c:pt>
                <c:pt idx="2054">
                  <c:v>9.7009565217391316</c:v>
                </c:pt>
                <c:pt idx="2055">
                  <c:v>9.7026956521739134</c:v>
                </c:pt>
                <c:pt idx="2056">
                  <c:v>9.7033913043478268</c:v>
                </c:pt>
                <c:pt idx="2057">
                  <c:v>9.6994782608695669</c:v>
                </c:pt>
                <c:pt idx="2058">
                  <c:v>9.7117391304347827</c:v>
                </c:pt>
                <c:pt idx="2059">
                  <c:v>9.7166956521739127</c:v>
                </c:pt>
                <c:pt idx="2060">
                  <c:v>9.7132608695652163</c:v>
                </c:pt>
                <c:pt idx="2061">
                  <c:v>9.7270434782608692</c:v>
                </c:pt>
                <c:pt idx="2062">
                  <c:v>9.7201739130434763</c:v>
                </c:pt>
                <c:pt idx="2063">
                  <c:v>9.7157826086956511</c:v>
                </c:pt>
                <c:pt idx="2064">
                  <c:v>9.727652173913043</c:v>
                </c:pt>
                <c:pt idx="2065">
                  <c:v>9.7342608695652171</c:v>
                </c:pt>
                <c:pt idx="2066">
                  <c:v>9.7267391304347814</c:v>
                </c:pt>
                <c:pt idx="2067">
                  <c:v>9.7203478260869556</c:v>
                </c:pt>
                <c:pt idx="2068">
                  <c:v>9.7126521739130425</c:v>
                </c:pt>
                <c:pt idx="2069">
                  <c:v>9.7123478260869565</c:v>
                </c:pt>
                <c:pt idx="2070">
                  <c:v>9.7094782608695631</c:v>
                </c:pt>
                <c:pt idx="2071">
                  <c:v>9.7280869565217376</c:v>
                </c:pt>
                <c:pt idx="2072">
                  <c:v>9.7541304347826081</c:v>
                </c:pt>
                <c:pt idx="2073">
                  <c:v>9.7668695652173891</c:v>
                </c:pt>
                <c:pt idx="2074">
                  <c:v>9.7596086956521724</c:v>
                </c:pt>
                <c:pt idx="2075">
                  <c:v>9.7492608695652176</c:v>
                </c:pt>
                <c:pt idx="2076">
                  <c:v>9.7391739130434782</c:v>
                </c:pt>
                <c:pt idx="2077">
                  <c:v>9.7376521739130446</c:v>
                </c:pt>
                <c:pt idx="2078">
                  <c:v>9.7360434782608696</c:v>
                </c:pt>
                <c:pt idx="2079">
                  <c:v>9.7390869565217404</c:v>
                </c:pt>
                <c:pt idx="2080">
                  <c:v>9.7439565217391308</c:v>
                </c:pt>
                <c:pt idx="2081">
                  <c:v>9.7432173913043485</c:v>
                </c:pt>
                <c:pt idx="2082">
                  <c:v>9.7353478260869561</c:v>
                </c:pt>
                <c:pt idx="2083">
                  <c:v>9.7346956521739134</c:v>
                </c:pt>
                <c:pt idx="2084">
                  <c:v>9.7212608695652172</c:v>
                </c:pt>
                <c:pt idx="2085">
                  <c:v>9.7161304347826096</c:v>
                </c:pt>
                <c:pt idx="2086">
                  <c:v>9.7091739130434807</c:v>
                </c:pt>
                <c:pt idx="2087">
                  <c:v>9.7003478260869578</c:v>
                </c:pt>
                <c:pt idx="2088">
                  <c:v>9.6998695652173925</c:v>
                </c:pt>
                <c:pt idx="2089">
                  <c:v>9.7151304347826084</c:v>
                </c:pt>
                <c:pt idx="2090">
                  <c:v>9.720739130434783</c:v>
                </c:pt>
                <c:pt idx="2091">
                  <c:v>9.7173478260869555</c:v>
                </c:pt>
                <c:pt idx="2092">
                  <c:v>9.7236956521739124</c:v>
                </c:pt>
                <c:pt idx="2093">
                  <c:v>9.7310434782608688</c:v>
                </c:pt>
                <c:pt idx="2094">
                  <c:v>9.7231304347826075</c:v>
                </c:pt>
                <c:pt idx="2095">
                  <c:v>9.6973478260869559</c:v>
                </c:pt>
                <c:pt idx="2096">
                  <c:v>9.6769999999999978</c:v>
                </c:pt>
                <c:pt idx="2097">
                  <c:v>9.6764782608695672</c:v>
                </c:pt>
                <c:pt idx="2098">
                  <c:v>9.6916086956521728</c:v>
                </c:pt>
                <c:pt idx="2099">
                  <c:v>9.6939999999999991</c:v>
                </c:pt>
                <c:pt idx="2100">
                  <c:v>9.6878695652173921</c:v>
                </c:pt>
                <c:pt idx="2101">
                  <c:v>9.6795652173913052</c:v>
                </c:pt>
                <c:pt idx="2102">
                  <c:v>9.6808260869565235</c:v>
                </c:pt>
                <c:pt idx="2103">
                  <c:v>9.6783913043478282</c:v>
                </c:pt>
                <c:pt idx="2104">
                  <c:v>9.6776521739130459</c:v>
                </c:pt>
                <c:pt idx="2105">
                  <c:v>9.6831739130434791</c:v>
                </c:pt>
                <c:pt idx="2106">
                  <c:v>9.6893043478260878</c:v>
                </c:pt>
                <c:pt idx="2107">
                  <c:v>9.692782608695655</c:v>
                </c:pt>
                <c:pt idx="2108">
                  <c:v>9.7003043478260889</c:v>
                </c:pt>
                <c:pt idx="2109">
                  <c:v>9.7179130434782621</c:v>
                </c:pt>
                <c:pt idx="2110">
                  <c:v>9.720434782608697</c:v>
                </c:pt>
                <c:pt idx="2111">
                  <c:v>9.7235217391304349</c:v>
                </c:pt>
                <c:pt idx="2112">
                  <c:v>9.7223913043478269</c:v>
                </c:pt>
                <c:pt idx="2113">
                  <c:v>9.7253913043478253</c:v>
                </c:pt>
                <c:pt idx="2114">
                  <c:v>9.7377391304347825</c:v>
                </c:pt>
                <c:pt idx="2115">
                  <c:v>9.7350869565217391</c:v>
                </c:pt>
                <c:pt idx="2116">
                  <c:v>9.7276086956521741</c:v>
                </c:pt>
                <c:pt idx="2117">
                  <c:v>9.7339130434782604</c:v>
                </c:pt>
                <c:pt idx="2118">
                  <c:v>9.7463043478260865</c:v>
                </c:pt>
                <c:pt idx="2119">
                  <c:v>9.7639130434782597</c:v>
                </c:pt>
                <c:pt idx="2120">
                  <c:v>9.7592173913043467</c:v>
                </c:pt>
                <c:pt idx="2121">
                  <c:v>9.7507391304347824</c:v>
                </c:pt>
                <c:pt idx="2122">
                  <c:v>9.7538695652173928</c:v>
                </c:pt>
                <c:pt idx="2123">
                  <c:v>9.7550434782608697</c:v>
                </c:pt>
                <c:pt idx="2124">
                  <c:v>9.7601304347826083</c:v>
                </c:pt>
                <c:pt idx="2125">
                  <c:v>9.7550434782608697</c:v>
                </c:pt>
                <c:pt idx="2126">
                  <c:v>9.7584347826086972</c:v>
                </c:pt>
                <c:pt idx="2127">
                  <c:v>9.7539565217391306</c:v>
                </c:pt>
                <c:pt idx="2128">
                  <c:v>9.7468260869565224</c:v>
                </c:pt>
                <c:pt idx="2129">
                  <c:v>9.7353478260869561</c:v>
                </c:pt>
                <c:pt idx="2130">
                  <c:v>9.7502608695652189</c:v>
                </c:pt>
                <c:pt idx="2131">
                  <c:v>9.762608695652176</c:v>
                </c:pt>
                <c:pt idx="2132">
                  <c:v>9.7546956521739165</c:v>
                </c:pt>
                <c:pt idx="2133">
                  <c:v>9.7471304347826102</c:v>
                </c:pt>
                <c:pt idx="2134">
                  <c:v>9.7383043478260873</c:v>
                </c:pt>
                <c:pt idx="2135">
                  <c:v>9.7324347826086939</c:v>
                </c:pt>
                <c:pt idx="2136">
                  <c:v>9.7161739130434785</c:v>
                </c:pt>
                <c:pt idx="2137">
                  <c:v>9.7059999999999995</c:v>
                </c:pt>
                <c:pt idx="2138">
                  <c:v>9.7071739130434782</c:v>
                </c:pt>
                <c:pt idx="2139">
                  <c:v>9.7149999999999999</c:v>
                </c:pt>
                <c:pt idx="2140">
                  <c:v>9.7149565217391309</c:v>
                </c:pt>
                <c:pt idx="2141">
                  <c:v>9.7172608695652176</c:v>
                </c:pt>
                <c:pt idx="2142">
                  <c:v>9.697000000000001</c:v>
                </c:pt>
                <c:pt idx="2143">
                  <c:v>9.7015652173913036</c:v>
                </c:pt>
                <c:pt idx="2144">
                  <c:v>9.6994782608695651</c:v>
                </c:pt>
                <c:pt idx="2145">
                  <c:v>9.6955217391304362</c:v>
                </c:pt>
                <c:pt idx="2146">
                  <c:v>9.6929565217391307</c:v>
                </c:pt>
                <c:pt idx="2147">
                  <c:v>9.6930434782608703</c:v>
                </c:pt>
                <c:pt idx="2148">
                  <c:v>9.6902173913043477</c:v>
                </c:pt>
                <c:pt idx="2149">
                  <c:v>9.6930434782608703</c:v>
                </c:pt>
                <c:pt idx="2150">
                  <c:v>9.6993043478260876</c:v>
                </c:pt>
                <c:pt idx="2151">
                  <c:v>9.7148695652173913</c:v>
                </c:pt>
                <c:pt idx="2152">
                  <c:v>9.7188260869565219</c:v>
                </c:pt>
                <c:pt idx="2153">
                  <c:v>9.6999999999999993</c:v>
                </c:pt>
                <c:pt idx="2154">
                  <c:v>9.6845217391304352</c:v>
                </c:pt>
                <c:pt idx="2155">
                  <c:v>9.6896086956521756</c:v>
                </c:pt>
                <c:pt idx="2156">
                  <c:v>9.69117391304348</c:v>
                </c:pt>
                <c:pt idx="2157">
                  <c:v>9.6992608695652187</c:v>
                </c:pt>
                <c:pt idx="2158">
                  <c:v>9.6960869565217394</c:v>
                </c:pt>
                <c:pt idx="2159">
                  <c:v>9.7054347826086964</c:v>
                </c:pt>
                <c:pt idx="2160">
                  <c:v>9.7099130434782595</c:v>
                </c:pt>
                <c:pt idx="2161">
                  <c:v>9.7159999999999993</c:v>
                </c:pt>
                <c:pt idx="2162">
                  <c:v>9.7173043478260865</c:v>
                </c:pt>
                <c:pt idx="2163">
                  <c:v>9.708086956521738</c:v>
                </c:pt>
                <c:pt idx="2164">
                  <c:v>9.6890434782608708</c:v>
                </c:pt>
                <c:pt idx="2165">
                  <c:v>9.68726086956522</c:v>
                </c:pt>
                <c:pt idx="2166">
                  <c:v>9.6809130434782649</c:v>
                </c:pt>
                <c:pt idx="2167">
                  <c:v>9.6902608695652184</c:v>
                </c:pt>
                <c:pt idx="2168">
                  <c:v>9.7012608695652176</c:v>
                </c:pt>
                <c:pt idx="2169">
                  <c:v>9.7118260869565223</c:v>
                </c:pt>
                <c:pt idx="2170">
                  <c:v>9.7129565217391303</c:v>
                </c:pt>
                <c:pt idx="2171">
                  <c:v>9.7164782608695663</c:v>
                </c:pt>
                <c:pt idx="2172">
                  <c:v>9.7060000000000013</c:v>
                </c:pt>
                <c:pt idx="2173">
                  <c:v>9.7032608695652183</c:v>
                </c:pt>
                <c:pt idx="2174">
                  <c:v>9.6960434782608687</c:v>
                </c:pt>
                <c:pt idx="2175">
                  <c:v>9.6986086956521724</c:v>
                </c:pt>
                <c:pt idx="2176">
                  <c:v>9.7002173913043475</c:v>
                </c:pt>
                <c:pt idx="2177">
                  <c:v>9.6915652173913038</c:v>
                </c:pt>
                <c:pt idx="2178">
                  <c:v>9.6720434782608677</c:v>
                </c:pt>
                <c:pt idx="2179">
                  <c:v>9.6641304347826082</c:v>
                </c:pt>
                <c:pt idx="2180">
                  <c:v>9.6576956521739117</c:v>
                </c:pt>
                <c:pt idx="2181">
                  <c:v>9.66</c:v>
                </c:pt>
                <c:pt idx="2182">
                  <c:v>9.6664782608695639</c:v>
                </c:pt>
                <c:pt idx="2183">
                  <c:v>9.6729130434782604</c:v>
                </c:pt>
                <c:pt idx="2184">
                  <c:v>9.6610869565217392</c:v>
                </c:pt>
                <c:pt idx="2185">
                  <c:v>9.6560869565217384</c:v>
                </c:pt>
                <c:pt idx="2186">
                  <c:v>9.6572173913043464</c:v>
                </c:pt>
                <c:pt idx="2187">
                  <c:v>9.6685652173913041</c:v>
                </c:pt>
                <c:pt idx="2188">
                  <c:v>9.6653043478260887</c:v>
                </c:pt>
                <c:pt idx="2189">
                  <c:v>9.6571304347826086</c:v>
                </c:pt>
                <c:pt idx="2190">
                  <c:v>9.644869565217391</c:v>
                </c:pt>
                <c:pt idx="2191">
                  <c:v>9.6239565217391334</c:v>
                </c:pt>
                <c:pt idx="2192">
                  <c:v>9.6093043478260878</c:v>
                </c:pt>
                <c:pt idx="2193">
                  <c:v>9.5976086956521751</c:v>
                </c:pt>
                <c:pt idx="2194">
                  <c:v>9.5871304347826101</c:v>
                </c:pt>
                <c:pt idx="2195">
                  <c:v>9.584913043478263</c:v>
                </c:pt>
                <c:pt idx="2196">
                  <c:v>9.5815652173913062</c:v>
                </c:pt>
                <c:pt idx="2197">
                  <c:v>9.5719565217391338</c:v>
                </c:pt>
                <c:pt idx="2198">
                  <c:v>9.5688695652173941</c:v>
                </c:pt>
                <c:pt idx="2199">
                  <c:v>9.5640000000000036</c:v>
                </c:pt>
                <c:pt idx="2200">
                  <c:v>9.5624347826086957</c:v>
                </c:pt>
                <c:pt idx="2201">
                  <c:v>9.5773913043478274</c:v>
                </c:pt>
                <c:pt idx="2202">
                  <c:v>9.579217391304347</c:v>
                </c:pt>
                <c:pt idx="2203">
                  <c:v>9.586956521739129</c:v>
                </c:pt>
                <c:pt idx="2204">
                  <c:v>9.5928695652173914</c:v>
                </c:pt>
                <c:pt idx="2205">
                  <c:v>9.5985217391304349</c:v>
                </c:pt>
                <c:pt idx="2206">
                  <c:v>9.5966086956521739</c:v>
                </c:pt>
                <c:pt idx="2207">
                  <c:v>9.6000869565217393</c:v>
                </c:pt>
                <c:pt idx="2208">
                  <c:v>9.6029130434782619</c:v>
                </c:pt>
                <c:pt idx="2209">
                  <c:v>9.6154347826086966</c:v>
                </c:pt>
                <c:pt idx="2210">
                  <c:v>9.6327391304347838</c:v>
                </c:pt>
                <c:pt idx="2211">
                  <c:v>9.6551304347826097</c:v>
                </c:pt>
                <c:pt idx="2212">
                  <c:v>9.6613478260869581</c:v>
                </c:pt>
                <c:pt idx="2213">
                  <c:v>9.6693913043478261</c:v>
                </c:pt>
                <c:pt idx="2214">
                  <c:v>9.6813913043478266</c:v>
                </c:pt>
                <c:pt idx="2215">
                  <c:v>9.6867826086956512</c:v>
                </c:pt>
                <c:pt idx="2216">
                  <c:v>9.6776086956521734</c:v>
                </c:pt>
                <c:pt idx="2217">
                  <c:v>9.6863478260869567</c:v>
                </c:pt>
                <c:pt idx="2218">
                  <c:v>9.7210434782608708</c:v>
                </c:pt>
                <c:pt idx="2219">
                  <c:v>9.7292173913043491</c:v>
                </c:pt>
                <c:pt idx="2220">
                  <c:v>9.7495217391304365</c:v>
                </c:pt>
                <c:pt idx="2221">
                  <c:v>9.7573913043478289</c:v>
                </c:pt>
                <c:pt idx="2222">
                  <c:v>9.7596956521739155</c:v>
                </c:pt>
                <c:pt idx="2223">
                  <c:v>9.76230434782609</c:v>
                </c:pt>
                <c:pt idx="2224">
                  <c:v>9.7578695652173941</c:v>
                </c:pt>
                <c:pt idx="2225">
                  <c:v>9.7570869565217411</c:v>
                </c:pt>
                <c:pt idx="2226">
                  <c:v>9.7290869565217424</c:v>
                </c:pt>
                <c:pt idx="2227">
                  <c:v>9.7263478260869576</c:v>
                </c:pt>
                <c:pt idx="2228">
                  <c:v>9.729608695652173</c:v>
                </c:pt>
                <c:pt idx="2229">
                  <c:v>9.7172608695652176</c:v>
                </c:pt>
                <c:pt idx="2230">
                  <c:v>9.7027391304347823</c:v>
                </c:pt>
                <c:pt idx="2231">
                  <c:v>9.7016956521739139</c:v>
                </c:pt>
                <c:pt idx="2232">
                  <c:v>9.6963043478260875</c:v>
                </c:pt>
                <c:pt idx="2233">
                  <c:v>9.6916521739130435</c:v>
                </c:pt>
                <c:pt idx="2234">
                  <c:v>9.7023913043478256</c:v>
                </c:pt>
                <c:pt idx="2235">
                  <c:v>9.7150869565217395</c:v>
                </c:pt>
                <c:pt idx="2236">
                  <c:v>9.7208695652173915</c:v>
                </c:pt>
                <c:pt idx="2237">
                  <c:v>9.7230434782608715</c:v>
                </c:pt>
                <c:pt idx="2238">
                  <c:v>9.7297391304347816</c:v>
                </c:pt>
                <c:pt idx="2239">
                  <c:v>9.7404347826086966</c:v>
                </c:pt>
                <c:pt idx="2240">
                  <c:v>9.7375217391304343</c:v>
                </c:pt>
                <c:pt idx="2241">
                  <c:v>9.7117826086956516</c:v>
                </c:pt>
                <c:pt idx="2242">
                  <c:v>9.7165652173913042</c:v>
                </c:pt>
                <c:pt idx="2243">
                  <c:v>9.7196521739130439</c:v>
                </c:pt>
                <c:pt idx="2244">
                  <c:v>9.7245652173913051</c:v>
                </c:pt>
                <c:pt idx="2245">
                  <c:v>9.7432608695652192</c:v>
                </c:pt>
                <c:pt idx="2246">
                  <c:v>9.7525217391304349</c:v>
                </c:pt>
                <c:pt idx="2247">
                  <c:v>9.7620869565217419</c:v>
                </c:pt>
                <c:pt idx="2248">
                  <c:v>9.7792173913043499</c:v>
                </c:pt>
                <c:pt idx="2249">
                  <c:v>9.8010000000000019</c:v>
                </c:pt>
                <c:pt idx="2250">
                  <c:v>9.7914347826086967</c:v>
                </c:pt>
                <c:pt idx="2251">
                  <c:v>9.7903043478260869</c:v>
                </c:pt>
                <c:pt idx="2252">
                  <c:v>9.7916086956521742</c:v>
                </c:pt>
                <c:pt idx="2253">
                  <c:v>9.7959130434782598</c:v>
                </c:pt>
                <c:pt idx="2254">
                  <c:v>9.7824347826086964</c:v>
                </c:pt>
                <c:pt idx="2255">
                  <c:v>9.7695652173913032</c:v>
                </c:pt>
                <c:pt idx="2256">
                  <c:v>9.7563043478260862</c:v>
                </c:pt>
                <c:pt idx="2257">
                  <c:v>9.7382173913043477</c:v>
                </c:pt>
                <c:pt idx="2258">
                  <c:v>9.7304347826086968</c:v>
                </c:pt>
                <c:pt idx="2259">
                  <c:v>9.720739130434783</c:v>
                </c:pt>
                <c:pt idx="2260">
                  <c:v>9.7259565217391319</c:v>
                </c:pt>
                <c:pt idx="2261">
                  <c:v>9.7302608695652175</c:v>
                </c:pt>
                <c:pt idx="2262">
                  <c:v>9.7568695652173911</c:v>
                </c:pt>
                <c:pt idx="2263">
                  <c:v>9.7583913043478265</c:v>
                </c:pt>
                <c:pt idx="2264">
                  <c:v>9.753043478260869</c:v>
                </c:pt>
                <c:pt idx="2265">
                  <c:v>9.7604347826086961</c:v>
                </c:pt>
                <c:pt idx="2266">
                  <c:v>9.7459565217391315</c:v>
                </c:pt>
                <c:pt idx="2267">
                  <c:v>9.7462608695652175</c:v>
                </c:pt>
                <c:pt idx="2268">
                  <c:v>9.7415217391304338</c:v>
                </c:pt>
                <c:pt idx="2269">
                  <c:v>9.7525652173913038</c:v>
                </c:pt>
                <c:pt idx="2270">
                  <c:v>9.7533478260869568</c:v>
                </c:pt>
                <c:pt idx="2271">
                  <c:v>9.7510869565217373</c:v>
                </c:pt>
                <c:pt idx="2272">
                  <c:v>9.7677391304347818</c:v>
                </c:pt>
                <c:pt idx="2273">
                  <c:v>9.7836956521739129</c:v>
                </c:pt>
                <c:pt idx="2274">
                  <c:v>9.781521739130433</c:v>
                </c:pt>
                <c:pt idx="2275">
                  <c:v>9.7849130434782623</c:v>
                </c:pt>
                <c:pt idx="2276">
                  <c:v>9.7946086956521761</c:v>
                </c:pt>
                <c:pt idx="2277">
                  <c:v>9.8071739130434796</c:v>
                </c:pt>
                <c:pt idx="2278">
                  <c:v>9.8050434782608722</c:v>
                </c:pt>
                <c:pt idx="2279">
                  <c:v>9.8010434782608709</c:v>
                </c:pt>
                <c:pt idx="2280">
                  <c:v>9.8127391304347835</c:v>
                </c:pt>
                <c:pt idx="2281">
                  <c:v>9.850434782608696</c:v>
                </c:pt>
                <c:pt idx="2282">
                  <c:v>9.8718695652173931</c:v>
                </c:pt>
                <c:pt idx="2283">
                  <c:v>9.8823043478260875</c:v>
                </c:pt>
                <c:pt idx="2284">
                  <c:v>9.8786956521739153</c:v>
                </c:pt>
                <c:pt idx="2285">
                  <c:v>9.8572173913043475</c:v>
                </c:pt>
                <c:pt idx="2286">
                  <c:v>9.8739565217391299</c:v>
                </c:pt>
                <c:pt idx="2287">
                  <c:v>9.8853478260869565</c:v>
                </c:pt>
                <c:pt idx="2288">
                  <c:v>9.8615652173913055</c:v>
                </c:pt>
                <c:pt idx="2289">
                  <c:v>9.8728260869565219</c:v>
                </c:pt>
                <c:pt idx="2290">
                  <c:v>9.8377391304347821</c:v>
                </c:pt>
                <c:pt idx="2291">
                  <c:v>9.7928260869565218</c:v>
                </c:pt>
                <c:pt idx="2292">
                  <c:v>9.78395652173913</c:v>
                </c:pt>
                <c:pt idx="2293">
                  <c:v>9.797739130434783</c:v>
                </c:pt>
                <c:pt idx="2294">
                  <c:v>9.7935652173913059</c:v>
                </c:pt>
                <c:pt idx="2295">
                  <c:v>9.7767826086956546</c:v>
                </c:pt>
                <c:pt idx="2296">
                  <c:v>9.7797826086956547</c:v>
                </c:pt>
                <c:pt idx="2297">
                  <c:v>9.7806086956521785</c:v>
                </c:pt>
                <c:pt idx="2298">
                  <c:v>9.7859565217391342</c:v>
                </c:pt>
                <c:pt idx="2299">
                  <c:v>9.7673913043478287</c:v>
                </c:pt>
                <c:pt idx="2300">
                  <c:v>9.7450000000000028</c:v>
                </c:pt>
                <c:pt idx="2301">
                  <c:v>9.7668260869565255</c:v>
                </c:pt>
                <c:pt idx="2302">
                  <c:v>9.8018260869565239</c:v>
                </c:pt>
                <c:pt idx="2303">
                  <c:v>9.8390000000000004</c:v>
                </c:pt>
                <c:pt idx="2304">
                  <c:v>9.7978695652173915</c:v>
                </c:pt>
                <c:pt idx="2305">
                  <c:v>9.7908260869565211</c:v>
                </c:pt>
                <c:pt idx="2306">
                  <c:v>9.7964347826086957</c:v>
                </c:pt>
                <c:pt idx="2307">
                  <c:v>9.786217391304346</c:v>
                </c:pt>
                <c:pt idx="2308">
                  <c:v>9.7785652173913036</c:v>
                </c:pt>
                <c:pt idx="2309">
                  <c:v>9.780391304347825</c:v>
                </c:pt>
                <c:pt idx="2310">
                  <c:v>9.7700869565217374</c:v>
                </c:pt>
                <c:pt idx="2311">
                  <c:v>9.7755652173913052</c:v>
                </c:pt>
                <c:pt idx="2312">
                  <c:v>9.7662608695652153</c:v>
                </c:pt>
                <c:pt idx="2313">
                  <c:v>9.8256086956521749</c:v>
                </c:pt>
                <c:pt idx="2314">
                  <c:v>9.8720000000000017</c:v>
                </c:pt>
                <c:pt idx="2315">
                  <c:v>9.890695652173914</c:v>
                </c:pt>
                <c:pt idx="2316">
                  <c:v>9.9194347826086986</c:v>
                </c:pt>
                <c:pt idx="2317">
                  <c:v>9.9352173913043487</c:v>
                </c:pt>
                <c:pt idx="2318">
                  <c:v>9.9294782608695655</c:v>
                </c:pt>
                <c:pt idx="2319">
                  <c:v>9.9122608695652215</c:v>
                </c:pt>
                <c:pt idx="2320">
                  <c:v>9.9216086956521767</c:v>
                </c:pt>
                <c:pt idx="2321">
                  <c:v>9.9211304347826097</c:v>
                </c:pt>
                <c:pt idx="2322">
                  <c:v>9.9338695652173925</c:v>
                </c:pt>
                <c:pt idx="2323">
                  <c:v>9.9423478260869551</c:v>
                </c:pt>
                <c:pt idx="2324">
                  <c:v>9.9391304347826068</c:v>
                </c:pt>
                <c:pt idx="2325">
                  <c:v>9.9338695652173925</c:v>
                </c:pt>
                <c:pt idx="2326">
                  <c:v>9.9032608695652176</c:v>
                </c:pt>
                <c:pt idx="2327">
                  <c:v>9.9026521739130438</c:v>
                </c:pt>
                <c:pt idx="2328">
                  <c:v>9.8906521739130433</c:v>
                </c:pt>
                <c:pt idx="2329">
                  <c:v>9.881956521739129</c:v>
                </c:pt>
                <c:pt idx="2330">
                  <c:v>9.8951739130434788</c:v>
                </c:pt>
                <c:pt idx="2331">
                  <c:v>9.9190434782608694</c:v>
                </c:pt>
                <c:pt idx="2332">
                  <c:v>9.9090869565217385</c:v>
                </c:pt>
                <c:pt idx="2333">
                  <c:v>9.9237826086956531</c:v>
                </c:pt>
                <c:pt idx="2334">
                  <c:v>9.9208695652173926</c:v>
                </c:pt>
                <c:pt idx="2335">
                  <c:v>9.8968695652173935</c:v>
                </c:pt>
                <c:pt idx="2336">
                  <c:v>9.8728695652173908</c:v>
                </c:pt>
                <c:pt idx="2337">
                  <c:v>9.8828695652173923</c:v>
                </c:pt>
                <c:pt idx="2338">
                  <c:v>9.8727826086956529</c:v>
                </c:pt>
                <c:pt idx="2339">
                  <c:v>9.817260869565219</c:v>
                </c:pt>
                <c:pt idx="2340">
                  <c:v>9.7899130434782613</c:v>
                </c:pt>
                <c:pt idx="2341">
                  <c:v>9.8014782608695654</c:v>
                </c:pt>
                <c:pt idx="2342">
                  <c:v>9.8026086956521734</c:v>
                </c:pt>
                <c:pt idx="2343">
                  <c:v>9.7899999999999991</c:v>
                </c:pt>
                <c:pt idx="2344">
                  <c:v>9.813217391304347</c:v>
                </c:pt>
                <c:pt idx="2345">
                  <c:v>9.7999508196721319</c:v>
                </c:pt>
                <c:pt idx="2346">
                  <c:v>9.8109836065573788</c:v>
                </c:pt>
                <c:pt idx="2347">
                  <c:v>9.8066885245901645</c:v>
                </c:pt>
                <c:pt idx="2348">
                  <c:v>9.7961803278688517</c:v>
                </c:pt>
                <c:pt idx="2349">
                  <c:v>9.7963770491803288</c:v>
                </c:pt>
                <c:pt idx="2350">
                  <c:v>9.7988360655737718</c:v>
                </c:pt>
                <c:pt idx="2351">
                  <c:v>9.7953606557377064</c:v>
                </c:pt>
                <c:pt idx="2352">
                  <c:v>9.8078688524590181</c:v>
                </c:pt>
                <c:pt idx="2353">
                  <c:v>9.8068688524590186</c:v>
                </c:pt>
                <c:pt idx="2354">
                  <c:v>9.8060000000000027</c:v>
                </c:pt>
                <c:pt idx="2355">
                  <c:v>9.7947704918032805</c:v>
                </c:pt>
                <c:pt idx="2356">
                  <c:v>9.7912950819672133</c:v>
                </c:pt>
                <c:pt idx="2357">
                  <c:v>9.7765901639344257</c:v>
                </c:pt>
                <c:pt idx="2358">
                  <c:v>9.7578360655737697</c:v>
                </c:pt>
                <c:pt idx="2359">
                  <c:v>9.7559344262295049</c:v>
                </c:pt>
                <c:pt idx="2360">
                  <c:v>9.7559508196721296</c:v>
                </c:pt>
                <c:pt idx="2361">
                  <c:v>9.7671803278688518</c:v>
                </c:pt>
                <c:pt idx="2362">
                  <c:v>9.769868852459016</c:v>
                </c:pt>
                <c:pt idx="2363">
                  <c:v>9.7763770491803292</c:v>
                </c:pt>
                <c:pt idx="2364">
                  <c:v>9.7775245901639334</c:v>
                </c:pt>
                <c:pt idx="2365">
                  <c:v>9.7852950819672113</c:v>
                </c:pt>
                <c:pt idx="2366">
                  <c:v>9.7924590163934457</c:v>
                </c:pt>
                <c:pt idx="2367">
                  <c:v>9.7912786885245922</c:v>
                </c:pt>
                <c:pt idx="2368">
                  <c:v>9.7924098360655751</c:v>
                </c:pt>
                <c:pt idx="2369">
                  <c:v>9.8029180327868861</c:v>
                </c:pt>
                <c:pt idx="2370">
                  <c:v>9.8020819672131161</c:v>
                </c:pt>
                <c:pt idx="2371">
                  <c:v>9.7932622950819699</c:v>
                </c:pt>
                <c:pt idx="2372">
                  <c:v>9.790327868852458</c:v>
                </c:pt>
                <c:pt idx="2373">
                  <c:v>9.7798360655737735</c:v>
                </c:pt>
                <c:pt idx="2374">
                  <c:v>9.7763278688524604</c:v>
                </c:pt>
                <c:pt idx="2375">
                  <c:v>9.7768688524590157</c:v>
                </c:pt>
                <c:pt idx="2376">
                  <c:v>9.7762950819672145</c:v>
                </c:pt>
                <c:pt idx="2377">
                  <c:v>9.7970983606557365</c:v>
                </c:pt>
                <c:pt idx="2378">
                  <c:v>9.8071639344262298</c:v>
                </c:pt>
                <c:pt idx="2379">
                  <c:v>9.804688524590162</c:v>
                </c:pt>
                <c:pt idx="2380">
                  <c:v>9.811196721311477</c:v>
                </c:pt>
                <c:pt idx="2381">
                  <c:v>9.8180327868852455</c:v>
                </c:pt>
                <c:pt idx="2382">
                  <c:v>9.8201803278688509</c:v>
                </c:pt>
                <c:pt idx="2383">
                  <c:v>9.8141639344262295</c:v>
                </c:pt>
                <c:pt idx="2384">
                  <c:v>9.8139836065573771</c:v>
                </c:pt>
                <c:pt idx="2385">
                  <c:v>9.8161803278688549</c:v>
                </c:pt>
                <c:pt idx="2386">
                  <c:v>9.8198196721311479</c:v>
                </c:pt>
                <c:pt idx="2387">
                  <c:v>9.8103442622950841</c:v>
                </c:pt>
                <c:pt idx="2388">
                  <c:v>9.8074098360655722</c:v>
                </c:pt>
                <c:pt idx="2389">
                  <c:v>9.8137049180327907</c:v>
                </c:pt>
                <c:pt idx="2390">
                  <c:v>9.8110819672131164</c:v>
                </c:pt>
                <c:pt idx="2391">
                  <c:v>9.818180327868852</c:v>
                </c:pt>
                <c:pt idx="2392">
                  <c:v>9.8260491803278676</c:v>
                </c:pt>
                <c:pt idx="2393">
                  <c:v>9.8179836065573802</c:v>
                </c:pt>
                <c:pt idx="2394">
                  <c:v>9.8123606557377077</c:v>
                </c:pt>
                <c:pt idx="2395">
                  <c:v>9.8121639344262306</c:v>
                </c:pt>
                <c:pt idx="2396">
                  <c:v>9.826852459016397</c:v>
                </c:pt>
                <c:pt idx="2397">
                  <c:v>9.8445737704918059</c:v>
                </c:pt>
                <c:pt idx="2398">
                  <c:v>9.8429508196721365</c:v>
                </c:pt>
                <c:pt idx="2399">
                  <c:v>9.8410655737704946</c:v>
                </c:pt>
                <c:pt idx="2400">
                  <c:v>9.8399180327868869</c:v>
                </c:pt>
                <c:pt idx="2401">
                  <c:v>9.8629016393442637</c:v>
                </c:pt>
                <c:pt idx="2402">
                  <c:v>9.878606557377049</c:v>
                </c:pt>
                <c:pt idx="2403">
                  <c:v>9.8843606557377051</c:v>
                </c:pt>
                <c:pt idx="2404">
                  <c:v>9.8850491803278704</c:v>
                </c:pt>
                <c:pt idx="2405">
                  <c:v>9.8843934426229527</c:v>
                </c:pt>
                <c:pt idx="2406">
                  <c:v>9.87549180327869</c:v>
                </c:pt>
                <c:pt idx="2407">
                  <c:v>9.8670655737704944</c:v>
                </c:pt>
                <c:pt idx="2408">
                  <c:v>9.8598524590163983</c:v>
                </c:pt>
                <c:pt idx="2409">
                  <c:v>9.860786885245906</c:v>
                </c:pt>
                <c:pt idx="2410">
                  <c:v>9.8592295081967247</c:v>
                </c:pt>
                <c:pt idx="2411">
                  <c:v>9.8603114754098407</c:v>
                </c:pt>
                <c:pt idx="2412">
                  <c:v>9.8612950819672189</c:v>
                </c:pt>
                <c:pt idx="2413">
                  <c:v>9.8551803278688581</c:v>
                </c:pt>
                <c:pt idx="2414">
                  <c:v>9.8685081967213186</c:v>
                </c:pt>
                <c:pt idx="2415">
                  <c:v>9.8776393442622989</c:v>
                </c:pt>
                <c:pt idx="2416">
                  <c:v>9.8783606557377102</c:v>
                </c:pt>
                <c:pt idx="2417">
                  <c:v>9.8824590163934456</c:v>
                </c:pt>
                <c:pt idx="2418">
                  <c:v>9.8920491803278701</c:v>
                </c:pt>
                <c:pt idx="2419">
                  <c:v>9.895885245901642</c:v>
                </c:pt>
                <c:pt idx="2420">
                  <c:v>9.9000000000000039</c:v>
                </c:pt>
                <c:pt idx="2421">
                  <c:v>9.9078852459016407</c:v>
                </c:pt>
                <c:pt idx="2422">
                  <c:v>9.9160000000000039</c:v>
                </c:pt>
                <c:pt idx="2423">
                  <c:v>9.920967213114757</c:v>
                </c:pt>
                <c:pt idx="2424">
                  <c:v>9.9266885245901655</c:v>
                </c:pt>
                <c:pt idx="2425">
                  <c:v>9.9413278688524613</c:v>
                </c:pt>
                <c:pt idx="2426">
                  <c:v>9.9332131147540998</c:v>
                </c:pt>
                <c:pt idx="2427">
                  <c:v>9.926049180327869</c:v>
                </c:pt>
                <c:pt idx="2428">
                  <c:v>9.927180327868852</c:v>
                </c:pt>
                <c:pt idx="2429">
                  <c:v>9.9198032786885229</c:v>
                </c:pt>
                <c:pt idx="2430">
                  <c:v>9.916950819672131</c:v>
                </c:pt>
                <c:pt idx="2431">
                  <c:v>9.9278196721311467</c:v>
                </c:pt>
                <c:pt idx="2432">
                  <c:v>9.9329508196721328</c:v>
                </c:pt>
                <c:pt idx="2433">
                  <c:v>9.9269836065573784</c:v>
                </c:pt>
                <c:pt idx="2434">
                  <c:v>9.9336557377049175</c:v>
                </c:pt>
                <c:pt idx="2435">
                  <c:v>9.9402786885245877</c:v>
                </c:pt>
                <c:pt idx="2436">
                  <c:v>9.9399836065573766</c:v>
                </c:pt>
                <c:pt idx="2437">
                  <c:v>9.9525081967213112</c:v>
                </c:pt>
                <c:pt idx="2438">
                  <c:v>9.950016393442624</c:v>
                </c:pt>
                <c:pt idx="2439">
                  <c:v>9.9378032786885253</c:v>
                </c:pt>
                <c:pt idx="2440">
                  <c:v>9.9306393442622927</c:v>
                </c:pt>
                <c:pt idx="2441">
                  <c:v>9.9255245901639331</c:v>
                </c:pt>
                <c:pt idx="2442">
                  <c:v>9.9300655737704897</c:v>
                </c:pt>
                <c:pt idx="2443">
                  <c:v>9.935409836065574</c:v>
                </c:pt>
                <c:pt idx="2444">
                  <c:v>9.9430163934426226</c:v>
                </c:pt>
                <c:pt idx="2445">
                  <c:v>9.9550000000000018</c:v>
                </c:pt>
                <c:pt idx="2446">
                  <c:v>9.958344262295082</c:v>
                </c:pt>
                <c:pt idx="2447">
                  <c:v>9.9386229508196706</c:v>
                </c:pt>
                <c:pt idx="2448">
                  <c:v>9.9488852459016375</c:v>
                </c:pt>
                <c:pt idx="2449">
                  <c:v>9.9654426229508193</c:v>
                </c:pt>
                <c:pt idx="2450">
                  <c:v>9.9676393442622935</c:v>
                </c:pt>
                <c:pt idx="2451">
                  <c:v>9.9607049180327838</c:v>
                </c:pt>
                <c:pt idx="2452">
                  <c:v>9.9630819672131121</c:v>
                </c:pt>
                <c:pt idx="2453">
                  <c:v>9.9707049180327871</c:v>
                </c:pt>
                <c:pt idx="2454">
                  <c:v>9.9870327868852442</c:v>
                </c:pt>
                <c:pt idx="2455">
                  <c:v>9.9949672131147516</c:v>
                </c:pt>
                <c:pt idx="2456">
                  <c:v>9.9896229508196708</c:v>
                </c:pt>
                <c:pt idx="2457">
                  <c:v>9.9826721311475453</c:v>
                </c:pt>
                <c:pt idx="2458">
                  <c:v>9.9764918032786909</c:v>
                </c:pt>
                <c:pt idx="2459">
                  <c:v>9.9820163934426258</c:v>
                </c:pt>
                <c:pt idx="2460">
                  <c:v>9.994229508196721</c:v>
                </c:pt>
                <c:pt idx="2461">
                  <c:v>10.007245901639344</c:v>
                </c:pt>
                <c:pt idx="2462">
                  <c:v>10.005213114754101</c:v>
                </c:pt>
                <c:pt idx="2463">
                  <c:v>10.001196721311477</c:v>
                </c:pt>
                <c:pt idx="2464">
                  <c:v>9.9909836065573803</c:v>
                </c:pt>
                <c:pt idx="2465">
                  <c:v>9.9911639344262309</c:v>
                </c:pt>
                <c:pt idx="2466">
                  <c:v>9.9963606557377052</c:v>
                </c:pt>
                <c:pt idx="2467">
                  <c:v>10.010852459016393</c:v>
                </c:pt>
                <c:pt idx="2468">
                  <c:v>10.019426229508195</c:v>
                </c:pt>
                <c:pt idx="2469">
                  <c:v>10.035163934426226</c:v>
                </c:pt>
                <c:pt idx="2470">
                  <c:v>10.0447868852459</c:v>
                </c:pt>
                <c:pt idx="2471">
                  <c:v>10.056967213114753</c:v>
                </c:pt>
                <c:pt idx="2472">
                  <c:v>10.061950819672127</c:v>
                </c:pt>
                <c:pt idx="2473">
                  <c:v>10.070983606557373</c:v>
                </c:pt>
                <c:pt idx="2474">
                  <c:v>10.063147540983602</c:v>
                </c:pt>
                <c:pt idx="2475">
                  <c:v>10.058016393442617</c:v>
                </c:pt>
                <c:pt idx="2476">
                  <c:v>10.072049180327864</c:v>
                </c:pt>
                <c:pt idx="2477">
                  <c:v>10.090032786885242</c:v>
                </c:pt>
                <c:pt idx="2478">
                  <c:v>10.101590163934423</c:v>
                </c:pt>
                <c:pt idx="2479">
                  <c:v>10.114426229508194</c:v>
                </c:pt>
                <c:pt idx="2480">
                  <c:v>10.119114754098357</c:v>
                </c:pt>
                <c:pt idx="2481">
                  <c:v>10.107262295081961</c:v>
                </c:pt>
                <c:pt idx="2482">
                  <c:v>10.100295081967209</c:v>
                </c:pt>
                <c:pt idx="2483">
                  <c:v>10.096557377049177</c:v>
                </c:pt>
                <c:pt idx="2484">
                  <c:v>10.092065573770487</c:v>
                </c:pt>
                <c:pt idx="2485">
                  <c:v>10.100016393442619</c:v>
                </c:pt>
                <c:pt idx="2486">
                  <c:v>10.089934426229506</c:v>
                </c:pt>
                <c:pt idx="2487">
                  <c:v>10.110360655737704</c:v>
                </c:pt>
                <c:pt idx="2488">
                  <c:v>10.112049180327867</c:v>
                </c:pt>
                <c:pt idx="2489">
                  <c:v>10.10206557377049</c:v>
                </c:pt>
                <c:pt idx="2490">
                  <c:v>10.106016393442621</c:v>
                </c:pt>
                <c:pt idx="2491">
                  <c:v>10.103409836065573</c:v>
                </c:pt>
                <c:pt idx="2492">
                  <c:v>10.099868852459016</c:v>
                </c:pt>
                <c:pt idx="2493">
                  <c:v>10.107967213114755</c:v>
                </c:pt>
                <c:pt idx="2494">
                  <c:v>10.129295081967213</c:v>
                </c:pt>
                <c:pt idx="2495">
                  <c:v>10.12632786885246</c:v>
                </c:pt>
                <c:pt idx="2496">
                  <c:v>10.128377049180328</c:v>
                </c:pt>
                <c:pt idx="2497">
                  <c:v>10.141229508196721</c:v>
                </c:pt>
                <c:pt idx="2498">
                  <c:v>10.144311475409836</c:v>
                </c:pt>
                <c:pt idx="2499">
                  <c:v>10.146983606557377</c:v>
                </c:pt>
                <c:pt idx="2500">
                  <c:v>10.157606557377049</c:v>
                </c:pt>
                <c:pt idx="2501">
                  <c:v>10.179704918032789</c:v>
                </c:pt>
                <c:pt idx="2502">
                  <c:v>10.194606557377053</c:v>
                </c:pt>
                <c:pt idx="2503">
                  <c:v>10.183704918032792</c:v>
                </c:pt>
                <c:pt idx="2504">
                  <c:v>10.176278688524594</c:v>
                </c:pt>
                <c:pt idx="2505">
                  <c:v>10.179344262295086</c:v>
                </c:pt>
                <c:pt idx="2506">
                  <c:v>10.177295081967216</c:v>
                </c:pt>
                <c:pt idx="2507">
                  <c:v>10.177049180327872</c:v>
                </c:pt>
                <c:pt idx="2508">
                  <c:v>10.202803278688526</c:v>
                </c:pt>
                <c:pt idx="2509">
                  <c:v>10.205081967213117</c:v>
                </c:pt>
                <c:pt idx="2510">
                  <c:v>10.204196721311476</c:v>
                </c:pt>
                <c:pt idx="2511">
                  <c:v>10.206229508196721</c:v>
                </c:pt>
                <c:pt idx="2512">
                  <c:v>10.227131147540982</c:v>
                </c:pt>
                <c:pt idx="2513">
                  <c:v>10.238163934426225</c:v>
                </c:pt>
                <c:pt idx="2514">
                  <c:v>10.242426229508196</c:v>
                </c:pt>
                <c:pt idx="2515">
                  <c:v>10.232606557377046</c:v>
                </c:pt>
                <c:pt idx="2516">
                  <c:v>10.238327868852455</c:v>
                </c:pt>
                <c:pt idx="2517">
                  <c:v>10.25340983606557</c:v>
                </c:pt>
                <c:pt idx="2518">
                  <c:v>10.271999999999997</c:v>
                </c:pt>
                <c:pt idx="2519">
                  <c:v>10.280590163934422</c:v>
                </c:pt>
                <c:pt idx="2520">
                  <c:v>10.271327868852454</c:v>
                </c:pt>
                <c:pt idx="2521">
                  <c:v>10.279737704918031</c:v>
                </c:pt>
                <c:pt idx="2522">
                  <c:v>10.284081967213112</c:v>
                </c:pt>
                <c:pt idx="2523">
                  <c:v>10.282901639344262</c:v>
                </c:pt>
                <c:pt idx="2524">
                  <c:v>10.285639344262297</c:v>
                </c:pt>
                <c:pt idx="2525">
                  <c:v>10.290655737704917</c:v>
                </c:pt>
                <c:pt idx="2526">
                  <c:v>10.289983606557374</c:v>
                </c:pt>
                <c:pt idx="2527">
                  <c:v>10.307754098360652</c:v>
                </c:pt>
                <c:pt idx="2528">
                  <c:v>10.311508196721309</c:v>
                </c:pt>
                <c:pt idx="2529">
                  <c:v>10.309655737704917</c:v>
                </c:pt>
                <c:pt idx="2530">
                  <c:v>10.305327868852459</c:v>
                </c:pt>
                <c:pt idx="2531">
                  <c:v>10.30295081967213</c:v>
                </c:pt>
                <c:pt idx="2532">
                  <c:v>10.297524590163935</c:v>
                </c:pt>
                <c:pt idx="2533">
                  <c:v>10.285393442622951</c:v>
                </c:pt>
                <c:pt idx="2534">
                  <c:v>10.264852459016394</c:v>
                </c:pt>
                <c:pt idx="2535">
                  <c:v>10.268098360655738</c:v>
                </c:pt>
                <c:pt idx="2536">
                  <c:v>10.281901639344264</c:v>
                </c:pt>
                <c:pt idx="2537">
                  <c:v>10.272836065573774</c:v>
                </c:pt>
                <c:pt idx="2538">
                  <c:v>10.258295081967216</c:v>
                </c:pt>
                <c:pt idx="2539">
                  <c:v>10.238868852459023</c:v>
                </c:pt>
                <c:pt idx="2540">
                  <c:v>10.222901639344265</c:v>
                </c:pt>
                <c:pt idx="2541">
                  <c:v>10.225590163934429</c:v>
                </c:pt>
                <c:pt idx="2542">
                  <c:v>10.231524590163938</c:v>
                </c:pt>
                <c:pt idx="2543">
                  <c:v>10.236803278688527</c:v>
                </c:pt>
                <c:pt idx="2544">
                  <c:v>10.26754098360656</c:v>
                </c:pt>
                <c:pt idx="2545">
                  <c:v>10.29226229508197</c:v>
                </c:pt>
                <c:pt idx="2546">
                  <c:v>10.292475409836067</c:v>
                </c:pt>
                <c:pt idx="2547">
                  <c:v>10.291049180327871</c:v>
                </c:pt>
                <c:pt idx="2548">
                  <c:v>10.276934426229511</c:v>
                </c:pt>
                <c:pt idx="2549">
                  <c:v>10.280622950819675</c:v>
                </c:pt>
                <c:pt idx="2550">
                  <c:v>10.307114754098361</c:v>
                </c:pt>
                <c:pt idx="2551">
                  <c:v>10.3232131147541</c:v>
                </c:pt>
                <c:pt idx="2552">
                  <c:v>10.338688524590165</c:v>
                </c:pt>
                <c:pt idx="2553">
                  <c:v>10.342819672131149</c:v>
                </c:pt>
                <c:pt idx="2554">
                  <c:v>10.339852459016395</c:v>
                </c:pt>
                <c:pt idx="2555">
                  <c:v>10.330131147540987</c:v>
                </c:pt>
                <c:pt idx="2556">
                  <c:v>10.344508196721312</c:v>
                </c:pt>
                <c:pt idx="2557">
                  <c:v>10.342065573770494</c:v>
                </c:pt>
                <c:pt idx="2558">
                  <c:v>10.341803278688527</c:v>
                </c:pt>
                <c:pt idx="2559">
                  <c:v>10.353950819672132</c:v>
                </c:pt>
                <c:pt idx="2560">
                  <c:v>10.362262295081967</c:v>
                </c:pt>
                <c:pt idx="2561">
                  <c:v>10.354590163934427</c:v>
                </c:pt>
                <c:pt idx="2562">
                  <c:v>10.34104918032787</c:v>
                </c:pt>
                <c:pt idx="2563">
                  <c:v>10.324524590163936</c:v>
                </c:pt>
                <c:pt idx="2564">
                  <c:v>10.33239344262295</c:v>
                </c:pt>
                <c:pt idx="2565">
                  <c:v>10.355983606557375</c:v>
                </c:pt>
                <c:pt idx="2566">
                  <c:v>10.364344262295079</c:v>
                </c:pt>
                <c:pt idx="2567">
                  <c:v>10.345475409836061</c:v>
                </c:pt>
                <c:pt idx="2568">
                  <c:v>10.347770491803274</c:v>
                </c:pt>
                <c:pt idx="2569">
                  <c:v>10.324770491803275</c:v>
                </c:pt>
                <c:pt idx="2570">
                  <c:v>10.311999999999996</c:v>
                </c:pt>
                <c:pt idx="2571">
                  <c:v>10.312360655737699</c:v>
                </c:pt>
                <c:pt idx="2572">
                  <c:v>10.314704918032783</c:v>
                </c:pt>
                <c:pt idx="2573">
                  <c:v>10.315377049180324</c:v>
                </c:pt>
                <c:pt idx="2574">
                  <c:v>10.294999999999996</c:v>
                </c:pt>
                <c:pt idx="2575">
                  <c:v>10.277147540983602</c:v>
                </c:pt>
                <c:pt idx="2576">
                  <c:v>10.287901639344259</c:v>
                </c:pt>
                <c:pt idx="2577">
                  <c:v>10.291983606557375</c:v>
                </c:pt>
                <c:pt idx="2578">
                  <c:v>10.276344262295082</c:v>
                </c:pt>
                <c:pt idx="2579">
                  <c:v>10.270639344262294</c:v>
                </c:pt>
                <c:pt idx="2580">
                  <c:v>10.273967213114751</c:v>
                </c:pt>
                <c:pt idx="2581">
                  <c:v>10.279967213114753</c:v>
                </c:pt>
                <c:pt idx="2582">
                  <c:v>10.270770491803278</c:v>
                </c:pt>
                <c:pt idx="2583">
                  <c:v>10.26627868852459</c:v>
                </c:pt>
                <c:pt idx="2584">
                  <c:v>10.261344262295083</c:v>
                </c:pt>
                <c:pt idx="2585">
                  <c:v>10.249704918032787</c:v>
                </c:pt>
                <c:pt idx="2586">
                  <c:v>10.255885245901638</c:v>
                </c:pt>
                <c:pt idx="2587">
                  <c:v>10.254934426229505</c:v>
                </c:pt>
                <c:pt idx="2588">
                  <c:v>10.24724590163934</c:v>
                </c:pt>
                <c:pt idx="2589">
                  <c:v>10.236704918032782</c:v>
                </c:pt>
                <c:pt idx="2590">
                  <c:v>10.226622950819671</c:v>
                </c:pt>
                <c:pt idx="2591">
                  <c:v>10.204868852459013</c:v>
                </c:pt>
                <c:pt idx="2592">
                  <c:v>10.215229508196719</c:v>
                </c:pt>
                <c:pt idx="2593">
                  <c:v>10.222245901639344</c:v>
                </c:pt>
                <c:pt idx="2594">
                  <c:v>10.22950819672131</c:v>
                </c:pt>
                <c:pt idx="2595">
                  <c:v>10.242098360655739</c:v>
                </c:pt>
                <c:pt idx="2596">
                  <c:v>10.249295081967215</c:v>
                </c:pt>
                <c:pt idx="2597">
                  <c:v>10.23455737704918</c:v>
                </c:pt>
                <c:pt idx="2598">
                  <c:v>10.242688524590166</c:v>
                </c:pt>
                <c:pt idx="2599">
                  <c:v>10.264377049180331</c:v>
                </c:pt>
                <c:pt idx="2600">
                  <c:v>10.275196721311477</c:v>
                </c:pt>
                <c:pt idx="2601">
                  <c:v>10.275459016393446</c:v>
                </c:pt>
                <c:pt idx="2602">
                  <c:v>10.258770491803279</c:v>
                </c:pt>
                <c:pt idx="2603">
                  <c:v>10.26054098360656</c:v>
                </c:pt>
                <c:pt idx="2604">
                  <c:v>10.272016393442627</c:v>
                </c:pt>
                <c:pt idx="2605">
                  <c:v>10.241491803278688</c:v>
                </c:pt>
                <c:pt idx="2606">
                  <c:v>10.214901639344262</c:v>
                </c:pt>
                <c:pt idx="2607">
                  <c:v>10.202081967213116</c:v>
                </c:pt>
                <c:pt idx="2608">
                  <c:v>10.204573770491804</c:v>
                </c:pt>
                <c:pt idx="2609">
                  <c:v>10.194639344262296</c:v>
                </c:pt>
                <c:pt idx="2610">
                  <c:v>10.184426229508199</c:v>
                </c:pt>
                <c:pt idx="2611">
                  <c:v>10.162278688524593</c:v>
                </c:pt>
                <c:pt idx="2612">
                  <c:v>10.149426229508197</c:v>
                </c:pt>
                <c:pt idx="2613">
                  <c:v>10.153688524590162</c:v>
                </c:pt>
                <c:pt idx="2614">
                  <c:v>10.145639344262294</c:v>
                </c:pt>
                <c:pt idx="2615">
                  <c:v>10.126262295081965</c:v>
                </c:pt>
                <c:pt idx="2616">
                  <c:v>10.118803278688524</c:v>
                </c:pt>
                <c:pt idx="2617">
                  <c:v>10.13345901639344</c:v>
                </c:pt>
                <c:pt idx="2618">
                  <c:v>10.157655737704916</c:v>
                </c:pt>
                <c:pt idx="2619">
                  <c:v>10.155311475409832</c:v>
                </c:pt>
                <c:pt idx="2620">
                  <c:v>10.140803278688519</c:v>
                </c:pt>
                <c:pt idx="2621">
                  <c:v>10.103737704918029</c:v>
                </c:pt>
                <c:pt idx="2622">
                  <c:v>10.117754098360654</c:v>
                </c:pt>
                <c:pt idx="2623">
                  <c:v>10.099557377049178</c:v>
                </c:pt>
                <c:pt idx="2624">
                  <c:v>10.095721311475408</c:v>
                </c:pt>
                <c:pt idx="2625">
                  <c:v>10.111491803278687</c:v>
                </c:pt>
                <c:pt idx="2626">
                  <c:v>10.116868852459016</c:v>
                </c:pt>
                <c:pt idx="2627">
                  <c:v>10.103540983606553</c:v>
                </c:pt>
                <c:pt idx="2628">
                  <c:v>10.122999999999998</c:v>
                </c:pt>
                <c:pt idx="2629">
                  <c:v>10.139245901639343</c:v>
                </c:pt>
                <c:pt idx="2630">
                  <c:v>10.145999999999999</c:v>
                </c:pt>
                <c:pt idx="2631">
                  <c:v>10.159147540983604</c:v>
                </c:pt>
                <c:pt idx="2632">
                  <c:v>10.164524590163932</c:v>
                </c:pt>
                <c:pt idx="2633">
                  <c:v>10.172491803278685</c:v>
                </c:pt>
                <c:pt idx="2634">
                  <c:v>10.181999999999995</c:v>
                </c:pt>
                <c:pt idx="2635">
                  <c:v>10.221934426229504</c:v>
                </c:pt>
                <c:pt idx="2636">
                  <c:v>10.259950819672127</c:v>
                </c:pt>
                <c:pt idx="2637">
                  <c:v>10.269672131147537</c:v>
                </c:pt>
                <c:pt idx="2638">
                  <c:v>10.258491803278686</c:v>
                </c:pt>
                <c:pt idx="2639">
                  <c:v>10.286983606557374</c:v>
                </c:pt>
                <c:pt idx="2640">
                  <c:v>10.299754098360653</c:v>
                </c:pt>
                <c:pt idx="2641">
                  <c:v>10.320770491803277</c:v>
                </c:pt>
                <c:pt idx="2642">
                  <c:v>10.333852459016391</c:v>
                </c:pt>
                <c:pt idx="2643">
                  <c:v>10.321196721311475</c:v>
                </c:pt>
                <c:pt idx="2644">
                  <c:v>10.340442622950819</c:v>
                </c:pt>
                <c:pt idx="2645">
                  <c:v>10.35460655737705</c:v>
                </c:pt>
                <c:pt idx="2646">
                  <c:v>10.376508196721311</c:v>
                </c:pt>
                <c:pt idx="2647">
                  <c:v>10.373131147540985</c:v>
                </c:pt>
                <c:pt idx="2648">
                  <c:v>10.395180327868854</c:v>
                </c:pt>
                <c:pt idx="2649">
                  <c:v>10.394819672131151</c:v>
                </c:pt>
                <c:pt idx="2650">
                  <c:v>10.413491803278689</c:v>
                </c:pt>
                <c:pt idx="2651">
                  <c:v>10.422885245901639</c:v>
                </c:pt>
                <c:pt idx="2652">
                  <c:v>10.468049180327869</c:v>
                </c:pt>
                <c:pt idx="2653">
                  <c:v>10.509983606557377</c:v>
                </c:pt>
                <c:pt idx="2654">
                  <c:v>10.549999999999999</c:v>
                </c:pt>
                <c:pt idx="2655">
                  <c:v>10.555081967213113</c:v>
                </c:pt>
                <c:pt idx="2656">
                  <c:v>10.566885245901636</c:v>
                </c:pt>
                <c:pt idx="2657">
                  <c:v>10.559819672131145</c:v>
                </c:pt>
                <c:pt idx="2658">
                  <c:v>10.557622950819669</c:v>
                </c:pt>
                <c:pt idx="2659">
                  <c:v>10.528983606557373</c:v>
                </c:pt>
                <c:pt idx="2660">
                  <c:v>10.499229508196716</c:v>
                </c:pt>
                <c:pt idx="2661">
                  <c:v>10.493262295081962</c:v>
                </c:pt>
                <c:pt idx="2662">
                  <c:v>10.501295081967211</c:v>
                </c:pt>
                <c:pt idx="2663">
                  <c:v>10.507803278688518</c:v>
                </c:pt>
                <c:pt idx="2664">
                  <c:v>10.528213114754093</c:v>
                </c:pt>
                <c:pt idx="2665">
                  <c:v>10.542508196721307</c:v>
                </c:pt>
                <c:pt idx="2666">
                  <c:v>10.548721311475406</c:v>
                </c:pt>
                <c:pt idx="2667">
                  <c:v>10.548163934426226</c:v>
                </c:pt>
                <c:pt idx="2668">
                  <c:v>10.554065573770488</c:v>
                </c:pt>
                <c:pt idx="2669">
                  <c:v>10.591721311475407</c:v>
                </c:pt>
                <c:pt idx="2670">
                  <c:v>10.611377049180323</c:v>
                </c:pt>
                <c:pt idx="2671">
                  <c:v>10.621885245901636</c:v>
                </c:pt>
                <c:pt idx="2672">
                  <c:v>10.623295081967209</c:v>
                </c:pt>
                <c:pt idx="2673">
                  <c:v>10.616311475409832</c:v>
                </c:pt>
                <c:pt idx="2674">
                  <c:v>10.5997868852459</c:v>
                </c:pt>
                <c:pt idx="2675">
                  <c:v>10.619163934426227</c:v>
                </c:pt>
                <c:pt idx="2676">
                  <c:v>10.635098360655737</c:v>
                </c:pt>
                <c:pt idx="2677">
                  <c:v>10.667393442622949</c:v>
                </c:pt>
                <c:pt idx="2678">
                  <c:v>10.692327868852457</c:v>
                </c:pt>
                <c:pt idx="2679">
                  <c:v>10.728737704918029</c:v>
                </c:pt>
                <c:pt idx="2680">
                  <c:v>10.731819672131145</c:v>
                </c:pt>
                <c:pt idx="2681">
                  <c:v>10.729409836065571</c:v>
                </c:pt>
                <c:pt idx="2682">
                  <c:v>10.801999999999996</c:v>
                </c:pt>
                <c:pt idx="2683">
                  <c:v>10.828016393442619</c:v>
                </c:pt>
                <c:pt idx="2684">
                  <c:v>10.856393442622947</c:v>
                </c:pt>
                <c:pt idx="2685">
                  <c:v>10.874590163934425</c:v>
                </c:pt>
                <c:pt idx="2686">
                  <c:v>10.868819672131146</c:v>
                </c:pt>
                <c:pt idx="2687">
                  <c:v>10.85913114754098</c:v>
                </c:pt>
                <c:pt idx="2688">
                  <c:v>10.867442622950817</c:v>
                </c:pt>
                <c:pt idx="2689">
                  <c:v>10.86209836065574</c:v>
                </c:pt>
                <c:pt idx="2690">
                  <c:v>10.822934426229505</c:v>
                </c:pt>
                <c:pt idx="2691">
                  <c:v>10.86373770491803</c:v>
                </c:pt>
                <c:pt idx="2692">
                  <c:v>10.846606557377049</c:v>
                </c:pt>
                <c:pt idx="2693">
                  <c:v>10.835754098360658</c:v>
                </c:pt>
                <c:pt idx="2694">
                  <c:v>10.804606557377047</c:v>
                </c:pt>
                <c:pt idx="2695">
                  <c:v>10.780918032786884</c:v>
                </c:pt>
                <c:pt idx="2696">
                  <c:v>10.781868852459018</c:v>
                </c:pt>
                <c:pt idx="2697">
                  <c:v>10.770377049180329</c:v>
                </c:pt>
                <c:pt idx="2698">
                  <c:v>10.756639344262297</c:v>
                </c:pt>
                <c:pt idx="2699">
                  <c:v>10.758688524590168</c:v>
                </c:pt>
                <c:pt idx="2700">
                  <c:v>10.765442622950824</c:v>
                </c:pt>
                <c:pt idx="2701">
                  <c:v>10.756524590163936</c:v>
                </c:pt>
                <c:pt idx="2702">
                  <c:v>10.76209836065574</c:v>
                </c:pt>
                <c:pt idx="2703">
                  <c:v>10.780672131147542</c:v>
                </c:pt>
                <c:pt idx="2704">
                  <c:v>10.755524590163938</c:v>
                </c:pt>
                <c:pt idx="2705">
                  <c:v>10.726114754098363</c:v>
                </c:pt>
                <c:pt idx="2706">
                  <c:v>10.703360655737708</c:v>
                </c:pt>
                <c:pt idx="2707">
                  <c:v>10.700213114754101</c:v>
                </c:pt>
                <c:pt idx="2708">
                  <c:v>10.704885245901641</c:v>
                </c:pt>
                <c:pt idx="2709">
                  <c:v>10.762754098360658</c:v>
                </c:pt>
                <c:pt idx="2710">
                  <c:v>10.77109836065574</c:v>
                </c:pt>
                <c:pt idx="2711">
                  <c:v>10.737311475409838</c:v>
                </c:pt>
                <c:pt idx="2712">
                  <c:v>10.735098360655737</c:v>
                </c:pt>
                <c:pt idx="2713">
                  <c:v>10.782377049180326</c:v>
                </c:pt>
                <c:pt idx="2714">
                  <c:v>10.736868852459015</c:v>
                </c:pt>
                <c:pt idx="2715">
                  <c:v>10.707639344262294</c:v>
                </c:pt>
                <c:pt idx="2716">
                  <c:v>10.737770491803278</c:v>
                </c:pt>
                <c:pt idx="2717">
                  <c:v>10.768016393442624</c:v>
                </c:pt>
                <c:pt idx="2718">
                  <c:v>10.780459016393444</c:v>
                </c:pt>
                <c:pt idx="2719">
                  <c:v>10.868409836065577</c:v>
                </c:pt>
                <c:pt idx="2720">
                  <c:v>11.083475409836067</c:v>
                </c:pt>
                <c:pt idx="2721">
                  <c:v>11.158065573770493</c:v>
                </c:pt>
                <c:pt idx="2722">
                  <c:v>11.17049180327869</c:v>
                </c:pt>
                <c:pt idx="2723">
                  <c:v>11.172065573770494</c:v>
                </c:pt>
                <c:pt idx="2724">
                  <c:v>11.238852459016394</c:v>
                </c:pt>
                <c:pt idx="2725">
                  <c:v>11.245360655737704</c:v>
                </c:pt>
                <c:pt idx="2726">
                  <c:v>11.243885245901641</c:v>
                </c:pt>
                <c:pt idx="2727">
                  <c:v>11.262409836065572</c:v>
                </c:pt>
                <c:pt idx="2728">
                  <c:v>11.327196721311473</c:v>
                </c:pt>
                <c:pt idx="2729">
                  <c:v>11.371721311475405</c:v>
                </c:pt>
                <c:pt idx="2730">
                  <c:v>11.338229508196719</c:v>
                </c:pt>
                <c:pt idx="2731">
                  <c:v>11.318180327868848</c:v>
                </c:pt>
                <c:pt idx="2732">
                  <c:v>11.328819672131139</c:v>
                </c:pt>
                <c:pt idx="2733">
                  <c:v>11.347508196721305</c:v>
                </c:pt>
                <c:pt idx="2734">
                  <c:v>11.424393442622941</c:v>
                </c:pt>
                <c:pt idx="2735">
                  <c:v>11.469442622950812</c:v>
                </c:pt>
                <c:pt idx="2736">
                  <c:v>11.477098360655731</c:v>
                </c:pt>
                <c:pt idx="2737">
                  <c:v>11.449786885245896</c:v>
                </c:pt>
                <c:pt idx="2738">
                  <c:v>11.41988524590163</c:v>
                </c:pt>
                <c:pt idx="2739">
                  <c:v>11.373327868852455</c:v>
                </c:pt>
                <c:pt idx="2740">
                  <c:v>11.362131147540975</c:v>
                </c:pt>
                <c:pt idx="2741">
                  <c:v>11.395836065573762</c:v>
                </c:pt>
                <c:pt idx="2742">
                  <c:v>11.429967213114747</c:v>
                </c:pt>
                <c:pt idx="2743">
                  <c:v>11.393295081967205</c:v>
                </c:pt>
                <c:pt idx="2744">
                  <c:v>11.323459016393437</c:v>
                </c:pt>
                <c:pt idx="2745">
                  <c:v>11.334639344262289</c:v>
                </c:pt>
                <c:pt idx="2746">
                  <c:v>11.348524590163931</c:v>
                </c:pt>
                <c:pt idx="2747">
                  <c:v>11.3355737704918</c:v>
                </c:pt>
                <c:pt idx="2748">
                  <c:v>11.314442622950818</c:v>
                </c:pt>
                <c:pt idx="2749">
                  <c:v>11.357311475409835</c:v>
                </c:pt>
                <c:pt idx="2750">
                  <c:v>11.39988524590164</c:v>
                </c:pt>
                <c:pt idx="2751">
                  <c:v>11.46332786885246</c:v>
                </c:pt>
                <c:pt idx="2752">
                  <c:v>11.443721311475411</c:v>
                </c:pt>
                <c:pt idx="2753">
                  <c:v>11.458360655737705</c:v>
                </c:pt>
                <c:pt idx="2754">
                  <c:v>11.461081967213117</c:v>
                </c:pt>
                <c:pt idx="2755">
                  <c:v>11.489196721311478</c:v>
                </c:pt>
                <c:pt idx="2756">
                  <c:v>11.460131147540984</c:v>
                </c:pt>
                <c:pt idx="2757">
                  <c:v>11.412540983606558</c:v>
                </c:pt>
                <c:pt idx="2758">
                  <c:v>11.462163934426229</c:v>
                </c:pt>
                <c:pt idx="2759">
                  <c:v>11.50216393442623</c:v>
                </c:pt>
                <c:pt idx="2760">
                  <c:v>11.553081967213117</c:v>
                </c:pt>
                <c:pt idx="2761">
                  <c:v>11.540639344262297</c:v>
                </c:pt>
                <c:pt idx="2762">
                  <c:v>11.568672131147544</c:v>
                </c:pt>
                <c:pt idx="2763">
                  <c:v>11.531409836065574</c:v>
                </c:pt>
                <c:pt idx="2764">
                  <c:v>11.485557377049183</c:v>
                </c:pt>
                <c:pt idx="2765">
                  <c:v>11.561934426229511</c:v>
                </c:pt>
                <c:pt idx="2766">
                  <c:v>11.593098360655739</c:v>
                </c:pt>
                <c:pt idx="2767">
                  <c:v>11.605000000000002</c:v>
                </c:pt>
                <c:pt idx="2768">
                  <c:v>11.625852459016397</c:v>
                </c:pt>
                <c:pt idx="2769">
                  <c:v>11.671229508196724</c:v>
                </c:pt>
                <c:pt idx="2770">
                  <c:v>11.642852459016394</c:v>
                </c:pt>
                <c:pt idx="2771">
                  <c:v>11.677508196721309</c:v>
                </c:pt>
                <c:pt idx="2772">
                  <c:v>11.678081967213114</c:v>
                </c:pt>
                <c:pt idx="2773">
                  <c:v>11.638131147540982</c:v>
                </c:pt>
                <c:pt idx="2774">
                  <c:v>11.565229508196722</c:v>
                </c:pt>
                <c:pt idx="2775">
                  <c:v>11.505032786885247</c:v>
                </c:pt>
                <c:pt idx="2776">
                  <c:v>11.489573770491802</c:v>
                </c:pt>
                <c:pt idx="2777">
                  <c:v>11.438737704918031</c:v>
                </c:pt>
                <c:pt idx="2778">
                  <c:v>11.396360655737706</c:v>
                </c:pt>
                <c:pt idx="2779">
                  <c:v>11.353016393442623</c:v>
                </c:pt>
                <c:pt idx="2780">
                  <c:v>11.202819672131149</c:v>
                </c:pt>
                <c:pt idx="2781">
                  <c:v>11.002721311475408</c:v>
                </c:pt>
                <c:pt idx="2782">
                  <c:v>10.929393442622953</c:v>
                </c:pt>
                <c:pt idx="2783">
                  <c:v>10.852</c:v>
                </c:pt>
                <c:pt idx="2784">
                  <c:v>10.817524590163936</c:v>
                </c:pt>
                <c:pt idx="2785">
                  <c:v>10.760655737704919</c:v>
                </c:pt>
                <c:pt idx="2786">
                  <c:v>10.706065573770497</c:v>
                </c:pt>
                <c:pt idx="2787">
                  <c:v>10.67559016393443</c:v>
                </c:pt>
                <c:pt idx="2788">
                  <c:v>10.660442622950823</c:v>
                </c:pt>
                <c:pt idx="2789">
                  <c:v>10.568754098360662</c:v>
                </c:pt>
                <c:pt idx="2790">
                  <c:v>10.55368852459017</c:v>
                </c:pt>
                <c:pt idx="2791">
                  <c:v>10.588426229508203</c:v>
                </c:pt>
                <c:pt idx="2792">
                  <c:v>10.574229508196726</c:v>
                </c:pt>
                <c:pt idx="2793">
                  <c:v>10.580295081967218</c:v>
                </c:pt>
                <c:pt idx="2794">
                  <c:v>10.544786885245903</c:v>
                </c:pt>
                <c:pt idx="2795">
                  <c:v>10.578032786885247</c:v>
                </c:pt>
                <c:pt idx="2796">
                  <c:v>10.631475409836067</c:v>
                </c:pt>
                <c:pt idx="2797">
                  <c:v>10.670590163934426</c:v>
                </c:pt>
                <c:pt idx="2798">
                  <c:v>10.792131147540985</c:v>
                </c:pt>
                <c:pt idx="2799">
                  <c:v>10.850163934426229</c:v>
                </c:pt>
                <c:pt idx="2800">
                  <c:v>10.809770491803279</c:v>
                </c:pt>
                <c:pt idx="2801">
                  <c:v>10.72472131147541</c:v>
                </c:pt>
                <c:pt idx="2802">
                  <c:v>10.625770491803276</c:v>
                </c:pt>
                <c:pt idx="2803">
                  <c:v>10.648540983606557</c:v>
                </c:pt>
                <c:pt idx="2804">
                  <c:v>10.605999999999998</c:v>
                </c:pt>
                <c:pt idx="2805">
                  <c:v>10.580573770491803</c:v>
                </c:pt>
                <c:pt idx="2806">
                  <c:v>10.607409836065575</c:v>
                </c:pt>
                <c:pt idx="2807">
                  <c:v>10.664442622950819</c:v>
                </c:pt>
                <c:pt idx="2808">
                  <c:v>10.712229508196721</c:v>
                </c:pt>
                <c:pt idx="2809">
                  <c:v>10.749737704918033</c:v>
                </c:pt>
                <c:pt idx="2810">
                  <c:v>10.70277049180328</c:v>
                </c:pt>
                <c:pt idx="2811">
                  <c:v>10.696803278688524</c:v>
                </c:pt>
                <c:pt idx="2812">
                  <c:v>10.739360655737704</c:v>
                </c:pt>
                <c:pt idx="2813">
                  <c:v>10.720032786885245</c:v>
                </c:pt>
                <c:pt idx="2814">
                  <c:v>10.67593442622951</c:v>
                </c:pt>
                <c:pt idx="2815">
                  <c:v>10.715344262295083</c:v>
                </c:pt>
                <c:pt idx="2816">
                  <c:v>10.625278688524592</c:v>
                </c:pt>
                <c:pt idx="2817">
                  <c:v>10.628065573770492</c:v>
                </c:pt>
                <c:pt idx="2818">
                  <c:v>10.65950819672131</c:v>
                </c:pt>
                <c:pt idx="2819">
                  <c:v>10.642754098360657</c:v>
                </c:pt>
                <c:pt idx="2820">
                  <c:v>10.593311475409838</c:v>
                </c:pt>
                <c:pt idx="2821">
                  <c:v>10.456393442622954</c:v>
                </c:pt>
                <c:pt idx="2822">
                  <c:v>10.501737704918035</c:v>
                </c:pt>
                <c:pt idx="2823">
                  <c:v>10.459836065573771</c:v>
                </c:pt>
                <c:pt idx="2824">
                  <c:v>10.413918032786885</c:v>
                </c:pt>
                <c:pt idx="2825">
                  <c:v>10.421196721311476</c:v>
                </c:pt>
                <c:pt idx="2826">
                  <c:v>10.371196721311476</c:v>
                </c:pt>
                <c:pt idx="2827">
                  <c:v>10.312409836065575</c:v>
                </c:pt>
                <c:pt idx="2828">
                  <c:v>10.24009836065574</c:v>
                </c:pt>
                <c:pt idx="2829">
                  <c:v>10.187836065573773</c:v>
                </c:pt>
                <c:pt idx="2830">
                  <c:v>10.245524590163937</c:v>
                </c:pt>
                <c:pt idx="2831">
                  <c:v>10.248540983606558</c:v>
                </c:pt>
                <c:pt idx="2832">
                  <c:v>10.233147540983611</c:v>
                </c:pt>
                <c:pt idx="2833">
                  <c:v>10.135377049180331</c:v>
                </c:pt>
                <c:pt idx="2834">
                  <c:v>10.129131147540987</c:v>
                </c:pt>
                <c:pt idx="2835">
                  <c:v>10.137049180327871</c:v>
                </c:pt>
                <c:pt idx="2836">
                  <c:v>10.150245901639348</c:v>
                </c:pt>
                <c:pt idx="2837">
                  <c:v>10.143590163934428</c:v>
                </c:pt>
                <c:pt idx="2838">
                  <c:v>10.180590163934427</c:v>
                </c:pt>
                <c:pt idx="2839">
                  <c:v>10.136770491803281</c:v>
                </c:pt>
                <c:pt idx="2840">
                  <c:v>10.232557377049183</c:v>
                </c:pt>
                <c:pt idx="2841">
                  <c:v>10.311245901639344</c:v>
                </c:pt>
                <c:pt idx="2842">
                  <c:v>10.325983606557378</c:v>
                </c:pt>
                <c:pt idx="2843">
                  <c:v>10.393360655737705</c:v>
                </c:pt>
                <c:pt idx="2844">
                  <c:v>10.572032786885247</c:v>
                </c:pt>
                <c:pt idx="2845">
                  <c:v>10.732147540983606</c:v>
                </c:pt>
                <c:pt idx="2846">
                  <c:v>10.782442622950821</c:v>
                </c:pt>
                <c:pt idx="2847">
                  <c:v>10.824491803278688</c:v>
                </c:pt>
                <c:pt idx="2848">
                  <c:v>10.812000000000001</c:v>
                </c:pt>
                <c:pt idx="2849">
                  <c:v>10.855885245901639</c:v>
                </c:pt>
                <c:pt idx="2850">
                  <c:v>10.836360655737705</c:v>
                </c:pt>
                <c:pt idx="2851">
                  <c:v>10.891147540983605</c:v>
                </c:pt>
                <c:pt idx="2852">
                  <c:v>10.887163934426226</c:v>
                </c:pt>
                <c:pt idx="2853">
                  <c:v>10.939245901639342</c:v>
                </c:pt>
                <c:pt idx="2854">
                  <c:v>11.012590163934425</c:v>
                </c:pt>
                <c:pt idx="2855">
                  <c:v>11.194655737704917</c:v>
                </c:pt>
                <c:pt idx="2856">
                  <c:v>11.238147540983606</c:v>
                </c:pt>
                <c:pt idx="2857">
                  <c:v>11.204163934426228</c:v>
                </c:pt>
                <c:pt idx="2858">
                  <c:v>11.264557377049181</c:v>
                </c:pt>
                <c:pt idx="2859">
                  <c:v>11.195803278688526</c:v>
                </c:pt>
                <c:pt idx="2860">
                  <c:v>11.179786885245901</c:v>
                </c:pt>
                <c:pt idx="2861">
                  <c:v>11.174934426229509</c:v>
                </c:pt>
                <c:pt idx="2862">
                  <c:v>11.050688524590166</c:v>
                </c:pt>
                <c:pt idx="2863">
                  <c:v>10.904196721311479</c:v>
                </c:pt>
                <c:pt idx="2864">
                  <c:v>10.816180327868857</c:v>
                </c:pt>
                <c:pt idx="2865">
                  <c:v>10.899442622950826</c:v>
                </c:pt>
                <c:pt idx="2866">
                  <c:v>10.982606557377055</c:v>
                </c:pt>
                <c:pt idx="2867">
                  <c:v>11.018983606557383</c:v>
                </c:pt>
                <c:pt idx="2868">
                  <c:v>11.010655737704923</c:v>
                </c:pt>
                <c:pt idx="2869">
                  <c:v>11.067327868852466</c:v>
                </c:pt>
                <c:pt idx="2870">
                  <c:v>11.077426229508204</c:v>
                </c:pt>
                <c:pt idx="2871">
                  <c:v>11.06813114754099</c:v>
                </c:pt>
                <c:pt idx="2872">
                  <c:v>11.097836065573777</c:v>
                </c:pt>
                <c:pt idx="2873">
                  <c:v>11.051721311475415</c:v>
                </c:pt>
                <c:pt idx="2874">
                  <c:v>11.044049180327875</c:v>
                </c:pt>
                <c:pt idx="2875">
                  <c:v>10.975213114754103</c:v>
                </c:pt>
                <c:pt idx="2876">
                  <c:v>10.921377049180332</c:v>
                </c:pt>
                <c:pt idx="2877">
                  <c:v>10.962688524590167</c:v>
                </c:pt>
                <c:pt idx="2878">
                  <c:v>10.955704918032788</c:v>
                </c:pt>
                <c:pt idx="2879">
                  <c:v>10.989803278688525</c:v>
                </c:pt>
                <c:pt idx="2880">
                  <c:v>11.027114754098362</c:v>
                </c:pt>
                <c:pt idx="2881">
                  <c:v>11.132803278688524</c:v>
                </c:pt>
                <c:pt idx="2882">
                  <c:v>11.044770491803279</c:v>
                </c:pt>
                <c:pt idx="2883">
                  <c:v>10.86583606557377</c:v>
                </c:pt>
                <c:pt idx="2884">
                  <c:v>10.874311475409836</c:v>
                </c:pt>
                <c:pt idx="2885">
                  <c:v>10.931081967213116</c:v>
                </c:pt>
                <c:pt idx="2886">
                  <c:v>10.760803278688524</c:v>
                </c:pt>
                <c:pt idx="2887">
                  <c:v>10.749491803278687</c:v>
                </c:pt>
                <c:pt idx="2888">
                  <c:v>10.81762295081967</c:v>
                </c:pt>
                <c:pt idx="2889">
                  <c:v>10.994459016393442</c:v>
                </c:pt>
                <c:pt idx="2890">
                  <c:v>11.089147540983605</c:v>
                </c:pt>
                <c:pt idx="2891">
                  <c:v>11.049016393442622</c:v>
                </c:pt>
                <c:pt idx="2892">
                  <c:v>11.051508196721311</c:v>
                </c:pt>
                <c:pt idx="2893">
                  <c:v>11.016262295081965</c:v>
                </c:pt>
                <c:pt idx="2894">
                  <c:v>11.124147540983607</c:v>
                </c:pt>
                <c:pt idx="2895">
                  <c:v>11.147639344262295</c:v>
                </c:pt>
                <c:pt idx="2896">
                  <c:v>11.142868852459015</c:v>
                </c:pt>
                <c:pt idx="2897">
                  <c:v>11.335409836065573</c:v>
                </c:pt>
                <c:pt idx="2898">
                  <c:v>11.532163934426226</c:v>
                </c:pt>
                <c:pt idx="2899">
                  <c:v>11.637606557377046</c:v>
                </c:pt>
                <c:pt idx="2900">
                  <c:v>11.719950819672126</c:v>
                </c:pt>
                <c:pt idx="2901">
                  <c:v>11.689131147540976</c:v>
                </c:pt>
                <c:pt idx="2902">
                  <c:v>11.750868852459012</c:v>
                </c:pt>
                <c:pt idx="2903">
                  <c:v>11.723327868852456</c:v>
                </c:pt>
                <c:pt idx="2904">
                  <c:v>11.772262295081964</c:v>
                </c:pt>
                <c:pt idx="2905">
                  <c:v>11.639803278688522</c:v>
                </c:pt>
                <c:pt idx="2906">
                  <c:v>11.528590163934423</c:v>
                </c:pt>
                <c:pt idx="2907">
                  <c:v>11.349426229508191</c:v>
                </c:pt>
                <c:pt idx="2908">
                  <c:v>11.303393442622948</c:v>
                </c:pt>
                <c:pt idx="2909">
                  <c:v>11.431393442622948</c:v>
                </c:pt>
                <c:pt idx="2910">
                  <c:v>11.432950819672129</c:v>
                </c:pt>
                <c:pt idx="2911">
                  <c:v>11.355655737704916</c:v>
                </c:pt>
                <c:pt idx="2912">
                  <c:v>11.244196721311475</c:v>
                </c:pt>
                <c:pt idx="2913">
                  <c:v>11.278885245901636</c:v>
                </c:pt>
                <c:pt idx="2914">
                  <c:v>11.21190163934426</c:v>
                </c:pt>
                <c:pt idx="2915">
                  <c:v>11.104786885245899</c:v>
                </c:pt>
                <c:pt idx="2916">
                  <c:v>11.048327868852461</c:v>
                </c:pt>
                <c:pt idx="2917">
                  <c:v>11.036918032786886</c:v>
                </c:pt>
                <c:pt idx="2918">
                  <c:v>11.02067213114754</c:v>
                </c:pt>
                <c:pt idx="2919">
                  <c:v>10.72877049180328</c:v>
                </c:pt>
                <c:pt idx="2920">
                  <c:v>10.578918032786886</c:v>
                </c:pt>
                <c:pt idx="2921">
                  <c:v>10.529245901639342</c:v>
                </c:pt>
                <c:pt idx="2922">
                  <c:v>10.615704918032787</c:v>
                </c:pt>
                <c:pt idx="2923">
                  <c:v>10.923786885245899</c:v>
                </c:pt>
                <c:pt idx="2924">
                  <c:v>11.320426229508193</c:v>
                </c:pt>
                <c:pt idx="2925">
                  <c:v>11.519491803278688</c:v>
                </c:pt>
                <c:pt idx="2926">
                  <c:v>11.679377049180328</c:v>
                </c:pt>
                <c:pt idx="2927">
                  <c:v>11.581</c:v>
                </c:pt>
                <c:pt idx="2928">
                  <c:v>11.194016393442624</c:v>
                </c:pt>
                <c:pt idx="2929">
                  <c:v>11.009639344262297</c:v>
                </c:pt>
                <c:pt idx="2930">
                  <c:v>10.943573770491804</c:v>
                </c:pt>
                <c:pt idx="2931">
                  <c:v>10.84537704918033</c:v>
                </c:pt>
                <c:pt idx="2932">
                  <c:v>10.842655737704918</c:v>
                </c:pt>
                <c:pt idx="2933">
                  <c:v>10.672131147540984</c:v>
                </c:pt>
                <c:pt idx="2934">
                  <c:v>10.52488524590164</c:v>
                </c:pt>
                <c:pt idx="2935">
                  <c:v>10.428622950819673</c:v>
                </c:pt>
                <c:pt idx="2936">
                  <c:v>10.47393442622951</c:v>
                </c:pt>
                <c:pt idx="2937">
                  <c:v>10.531065573770494</c:v>
                </c:pt>
                <c:pt idx="2938">
                  <c:v>10.567360655737705</c:v>
                </c:pt>
                <c:pt idx="2939">
                  <c:v>10.482934426229509</c:v>
                </c:pt>
                <c:pt idx="2940">
                  <c:v>10.211540983606559</c:v>
                </c:pt>
                <c:pt idx="2941">
                  <c:v>9.9262622950819708</c:v>
                </c:pt>
                <c:pt idx="2942">
                  <c:v>9.8211311475409868</c:v>
                </c:pt>
                <c:pt idx="2943">
                  <c:v>9.9433114754098373</c:v>
                </c:pt>
                <c:pt idx="2944">
                  <c:v>10.185491803278691</c:v>
                </c:pt>
                <c:pt idx="2945">
                  <c:v>10.358426229508199</c:v>
                </c:pt>
                <c:pt idx="2946">
                  <c:v>10.38170491803279</c:v>
                </c:pt>
                <c:pt idx="2947">
                  <c:v>10.552672131147544</c:v>
                </c:pt>
                <c:pt idx="2948">
                  <c:v>10.500377049180329</c:v>
                </c:pt>
                <c:pt idx="2949">
                  <c:v>10.351131147540986</c:v>
                </c:pt>
                <c:pt idx="2950">
                  <c:v>10.308573770491806</c:v>
                </c:pt>
                <c:pt idx="2951">
                  <c:v>10.155885245901645</c:v>
                </c:pt>
                <c:pt idx="2952">
                  <c:v>10.069639344262299</c:v>
                </c:pt>
                <c:pt idx="2953">
                  <c:v>10.198688524590168</c:v>
                </c:pt>
                <c:pt idx="2954">
                  <c:v>10.111540983606563</c:v>
                </c:pt>
                <c:pt idx="2955">
                  <c:v>10.342491803278691</c:v>
                </c:pt>
                <c:pt idx="2956">
                  <c:v>10.494688524590167</c:v>
                </c:pt>
                <c:pt idx="2957">
                  <c:v>10.507786885245906</c:v>
                </c:pt>
                <c:pt idx="2958">
                  <c:v>10.267311475409837</c:v>
                </c:pt>
                <c:pt idx="2959">
                  <c:v>10.080311475409838</c:v>
                </c:pt>
                <c:pt idx="2960">
                  <c:v>9.9216065573770482</c:v>
                </c:pt>
                <c:pt idx="2961">
                  <c:v>10.038983606557379</c:v>
                </c:pt>
                <c:pt idx="2962">
                  <c:v>10.093114754098362</c:v>
                </c:pt>
                <c:pt idx="2963">
                  <c:v>9.9495081967213128</c:v>
                </c:pt>
              </c:numCache>
            </c:numRef>
          </c:yVal>
          <c:smooth val="0"/>
        </c:ser>
        <c:dLbls>
          <c:showLegendKey val="0"/>
          <c:showVal val="0"/>
          <c:showCatName val="0"/>
          <c:showSerName val="0"/>
          <c:showPercent val="0"/>
          <c:showBubbleSize val="0"/>
        </c:dLbls>
        <c:axId val="88594688"/>
        <c:axId val="92541312"/>
      </c:scatterChart>
      <c:valAx>
        <c:axId val="88594688"/>
        <c:scaling>
          <c:orientation val="minMax"/>
          <c:max val="1000"/>
          <c:min val="400"/>
        </c:scaling>
        <c:delete val="0"/>
        <c:axPos val="b"/>
        <c:title>
          <c:tx>
            <c:rich>
              <a:bodyPr/>
              <a:lstStyle/>
              <a:p>
                <a:pPr>
                  <a:defRPr/>
                </a:pPr>
                <a:r>
                  <a:rPr lang="en-GB"/>
                  <a:t>Wavelength</a:t>
                </a:r>
                <a:r>
                  <a:rPr lang="en-GB" baseline="0"/>
                  <a:t> [nm]</a:t>
                </a:r>
                <a:endParaRPr lang="en-GB"/>
              </a:p>
            </c:rich>
          </c:tx>
          <c:layout/>
          <c:overlay val="0"/>
        </c:title>
        <c:numFmt formatCode="General" sourceLinked="1"/>
        <c:majorTickMark val="none"/>
        <c:minorTickMark val="none"/>
        <c:tickLblPos val="nextTo"/>
        <c:crossAx val="92541312"/>
        <c:crosses val="autoZero"/>
        <c:crossBetween val="midCat"/>
      </c:valAx>
      <c:valAx>
        <c:axId val="92541312"/>
        <c:scaling>
          <c:orientation val="minMax"/>
        </c:scaling>
        <c:delete val="0"/>
        <c:axPos val="l"/>
        <c:majorGridlines/>
        <c:title>
          <c:tx>
            <c:rich>
              <a:bodyPr/>
              <a:lstStyle/>
              <a:p>
                <a:pPr>
                  <a:defRPr/>
                </a:pPr>
                <a:r>
                  <a:rPr lang="en-GB"/>
                  <a:t>Relative</a:t>
                </a:r>
                <a:r>
                  <a:rPr lang="en-GB" baseline="0"/>
                  <a:t> Reflectance [%]</a:t>
                </a:r>
                <a:endParaRPr lang="en-GB"/>
              </a:p>
            </c:rich>
          </c:tx>
          <c:layout/>
          <c:overlay val="0"/>
        </c:title>
        <c:numFmt formatCode="General" sourceLinked="1"/>
        <c:majorTickMark val="none"/>
        <c:minorTickMark val="none"/>
        <c:tickLblPos val="nextTo"/>
        <c:crossAx val="88594688"/>
        <c:crosses val="autoZero"/>
        <c:crossBetween val="midCat"/>
      </c:valAx>
      <c:spPr>
        <a:solidFill>
          <a:schemeClr val="bg1"/>
        </a:solidFill>
      </c:spPr>
    </c:plotArea>
    <c:legend>
      <c:legendPos val="r"/>
      <c:layout/>
      <c:overlay val="0"/>
    </c:legend>
    <c:plotVisOnly val="1"/>
    <c:dispBlanksAs val="gap"/>
    <c:showDLblsOverMax val="0"/>
  </c:chart>
  <c:spPr>
    <a:solidFill>
      <a:schemeClr val="bg1"/>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Spectralon</a:t>
            </a:r>
            <a:r>
              <a:rPr lang="en-GB" baseline="0"/>
              <a:t> Stokes Scattering Coefficients, 670nm</a:t>
            </a:r>
            <a:endParaRPr lang="en-GB"/>
          </a:p>
        </c:rich>
      </c:tx>
      <c:layout/>
      <c:overlay val="0"/>
    </c:title>
    <c:autoTitleDeleted val="0"/>
    <c:plotArea>
      <c:layout/>
      <c:barChart>
        <c:barDir val="col"/>
        <c:grouping val="stacked"/>
        <c:varyColors val="0"/>
        <c:ser>
          <c:idx val="0"/>
          <c:order val="0"/>
          <c:tx>
            <c:strRef>
              <c:f>Spectralon!$C$19</c:f>
              <c:strCache>
                <c:ptCount val="1"/>
                <c:pt idx="0">
                  <c:v>coef</c:v>
                </c:pt>
              </c:strCache>
            </c:strRef>
          </c:tx>
          <c:invertIfNegative val="0"/>
          <c:cat>
            <c:strRef>
              <c:f>Spectralon!$D$18:$O$18</c:f>
              <c:strCache>
                <c:ptCount val="12"/>
                <c:pt idx="0">
                  <c:v>m41</c:v>
                </c:pt>
                <c:pt idx="1">
                  <c:v>m42</c:v>
                </c:pt>
                <c:pt idx="2">
                  <c:v>m43</c:v>
                </c:pt>
                <c:pt idx="3">
                  <c:v>m44</c:v>
                </c:pt>
                <c:pt idx="4">
                  <c:v>m21</c:v>
                </c:pt>
                <c:pt idx="5">
                  <c:v>m22</c:v>
                </c:pt>
                <c:pt idx="6">
                  <c:v>m23</c:v>
                </c:pt>
                <c:pt idx="7">
                  <c:v>m24</c:v>
                </c:pt>
                <c:pt idx="8">
                  <c:v>m31</c:v>
                </c:pt>
                <c:pt idx="9">
                  <c:v>m32</c:v>
                </c:pt>
                <c:pt idx="10">
                  <c:v>m33</c:v>
                </c:pt>
                <c:pt idx="11">
                  <c:v>m34</c:v>
                </c:pt>
              </c:strCache>
            </c:strRef>
          </c:cat>
          <c:val>
            <c:numRef>
              <c:f>Spectralon!$D$19:$O$19</c:f>
              <c:numCache>
                <c:formatCode>General</c:formatCode>
                <c:ptCount val="12"/>
                <c:pt idx="0">
                  <c:v>1.3247794835378271E-3</c:v>
                </c:pt>
                <c:pt idx="1">
                  <c:v>8.3855747751096586E-4</c:v>
                </c:pt>
                <c:pt idx="2">
                  <c:v>8.0446195197297432E-4</c:v>
                </c:pt>
                <c:pt idx="3">
                  <c:v>1.6861267298023262E-2</c:v>
                </c:pt>
                <c:pt idx="4">
                  <c:v>1.8522634303294652E-3</c:v>
                </c:pt>
                <c:pt idx="5">
                  <c:v>3.5710933655076396E-2</c:v>
                </c:pt>
                <c:pt idx="6">
                  <c:v>4.0418413774495586E-3</c:v>
                </c:pt>
                <c:pt idx="7">
                  <c:v>5.0799835946220119E-3</c:v>
                </c:pt>
                <c:pt idx="8">
                  <c:v>1.945319882665207E-3</c:v>
                </c:pt>
                <c:pt idx="9">
                  <c:v>1.7036572237531188E-3</c:v>
                </c:pt>
                <c:pt idx="10">
                  <c:v>3.7036254293586729E-2</c:v>
                </c:pt>
                <c:pt idx="11">
                  <c:v>2.6580703784891348E-3</c:v>
                </c:pt>
              </c:numCache>
            </c:numRef>
          </c:val>
        </c:ser>
        <c:ser>
          <c:idx val="1"/>
          <c:order val="1"/>
          <c:tx>
            <c:strRef>
              <c:f>Spectralon!$C$20</c:f>
              <c:strCache>
                <c:ptCount val="1"/>
                <c:pt idx="0">
                  <c:v>std</c:v>
                </c:pt>
              </c:strCache>
            </c:strRef>
          </c:tx>
          <c:invertIfNegative val="0"/>
          <c:cat>
            <c:strRef>
              <c:f>Spectralon!$D$18:$O$18</c:f>
              <c:strCache>
                <c:ptCount val="12"/>
                <c:pt idx="0">
                  <c:v>m41</c:v>
                </c:pt>
                <c:pt idx="1">
                  <c:v>m42</c:v>
                </c:pt>
                <c:pt idx="2">
                  <c:v>m43</c:v>
                </c:pt>
                <c:pt idx="3">
                  <c:v>m44</c:v>
                </c:pt>
                <c:pt idx="4">
                  <c:v>m21</c:v>
                </c:pt>
                <c:pt idx="5">
                  <c:v>m22</c:v>
                </c:pt>
                <c:pt idx="6">
                  <c:v>m23</c:v>
                </c:pt>
                <c:pt idx="7">
                  <c:v>m24</c:v>
                </c:pt>
                <c:pt idx="8">
                  <c:v>m31</c:v>
                </c:pt>
                <c:pt idx="9">
                  <c:v>m32</c:v>
                </c:pt>
                <c:pt idx="10">
                  <c:v>m33</c:v>
                </c:pt>
                <c:pt idx="11">
                  <c:v>m34</c:v>
                </c:pt>
              </c:strCache>
            </c:strRef>
          </c:cat>
          <c:val>
            <c:numRef>
              <c:f>Spectralon!$D$20:$O$20</c:f>
              <c:numCache>
                <c:formatCode>General</c:formatCode>
                <c:ptCount val="12"/>
                <c:pt idx="0">
                  <c:v>5.7595217017099602E-4</c:v>
                </c:pt>
                <c:pt idx="1">
                  <c:v>8.008667214212934E-5</c:v>
                </c:pt>
                <c:pt idx="2">
                  <c:v>5.2054038054752524E-4</c:v>
                </c:pt>
                <c:pt idx="3">
                  <c:v>1.9976605077366366E-3</c:v>
                </c:pt>
                <c:pt idx="4">
                  <c:v>2.6759064643790733E-4</c:v>
                </c:pt>
                <c:pt idx="5">
                  <c:v>6.3132844996857044E-4</c:v>
                </c:pt>
                <c:pt idx="6">
                  <c:v>1.0129068711308268E-3</c:v>
                </c:pt>
                <c:pt idx="7">
                  <c:v>9.8770877555498537E-4</c:v>
                </c:pt>
                <c:pt idx="8">
                  <c:v>4.2514719125596973E-4</c:v>
                </c:pt>
                <c:pt idx="9">
                  <c:v>5.8974314396818687E-4</c:v>
                </c:pt>
                <c:pt idx="10">
                  <c:v>2.0734286906290288E-3</c:v>
                </c:pt>
                <c:pt idx="11">
                  <c:v>1.1165746791514876E-3</c:v>
                </c:pt>
              </c:numCache>
            </c:numRef>
          </c:val>
        </c:ser>
        <c:dLbls>
          <c:showLegendKey val="0"/>
          <c:showVal val="0"/>
          <c:showCatName val="0"/>
          <c:showSerName val="0"/>
          <c:showPercent val="0"/>
          <c:showBubbleSize val="0"/>
        </c:dLbls>
        <c:gapWidth val="55"/>
        <c:overlap val="100"/>
        <c:axId val="44836736"/>
        <c:axId val="45122304"/>
      </c:barChart>
      <c:catAx>
        <c:axId val="44836736"/>
        <c:scaling>
          <c:orientation val="minMax"/>
        </c:scaling>
        <c:delete val="0"/>
        <c:axPos val="b"/>
        <c:majorTickMark val="none"/>
        <c:minorTickMark val="none"/>
        <c:tickLblPos val="nextTo"/>
        <c:crossAx val="45122304"/>
        <c:crosses val="autoZero"/>
        <c:auto val="1"/>
        <c:lblAlgn val="ctr"/>
        <c:lblOffset val="100"/>
        <c:noMultiLvlLbl val="0"/>
      </c:catAx>
      <c:valAx>
        <c:axId val="45122304"/>
        <c:scaling>
          <c:orientation val="minMax"/>
          <c:max val="0.05"/>
        </c:scaling>
        <c:delete val="0"/>
        <c:axPos val="l"/>
        <c:majorGridlines/>
        <c:numFmt formatCode="General" sourceLinked="1"/>
        <c:majorTickMark val="none"/>
        <c:minorTickMark val="none"/>
        <c:tickLblPos val="nextTo"/>
        <c:crossAx val="4483673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smtClean="0"/>
              <a:t>Relative </a:t>
            </a:r>
            <a:r>
              <a:rPr lang="en-GB" dirty="0"/>
              <a:t>Reflectance</a:t>
            </a:r>
          </a:p>
        </c:rich>
      </c:tx>
      <c:layout/>
      <c:overlay val="0"/>
    </c:title>
    <c:autoTitleDeleted val="0"/>
    <c:plotArea>
      <c:layout/>
      <c:barChart>
        <c:barDir val="col"/>
        <c:grouping val="clustered"/>
        <c:varyColors val="0"/>
        <c:ser>
          <c:idx val="0"/>
          <c:order val="0"/>
          <c:tx>
            <c:strRef>
              <c:f>Dust!$V$5</c:f>
              <c:strCache>
                <c:ptCount val="1"/>
                <c:pt idx="0">
                  <c:v>405</c:v>
                </c:pt>
              </c:strCache>
            </c:strRef>
          </c:tx>
          <c:invertIfNegative val="0"/>
          <c:cat>
            <c:strRef>
              <c:f>Dust!$U$6:$U$14</c:f>
              <c:strCache>
                <c:ptCount val="9"/>
                <c:pt idx="0">
                  <c:v>1913a</c:v>
                </c:pt>
                <c:pt idx="1">
                  <c:v>Etna</c:v>
                </c:pt>
                <c:pt idx="2">
                  <c:v>1980a</c:v>
                </c:pt>
                <c:pt idx="3">
                  <c:v>66081a</c:v>
                </c:pt>
                <c:pt idx="4">
                  <c:v>12001.55a</c:v>
                </c:pt>
                <c:pt idx="5">
                  <c:v>15251.23a</c:v>
                </c:pt>
                <c:pt idx="6">
                  <c:v>70161</c:v>
                </c:pt>
                <c:pt idx="7">
                  <c:v>10084</c:v>
                </c:pt>
                <c:pt idx="8">
                  <c:v>12001.79</c:v>
                </c:pt>
              </c:strCache>
            </c:strRef>
          </c:cat>
          <c:val>
            <c:numRef>
              <c:f>Dust!$V$6:$V$14</c:f>
              <c:numCache>
                <c:formatCode>General</c:formatCode>
                <c:ptCount val="9"/>
                <c:pt idx="0">
                  <c:v>7.5328420456682185E-2</c:v>
                </c:pt>
                <c:pt idx="1">
                  <c:v>7.5567332016982167E-2</c:v>
                </c:pt>
                <c:pt idx="2">
                  <c:v>6.296661761136077E-2</c:v>
                </c:pt>
                <c:pt idx="3">
                  <c:v>0.1760857181152744</c:v>
                </c:pt>
                <c:pt idx="4">
                  <c:v>0.1261914356235298</c:v>
                </c:pt>
                <c:pt idx="5">
                  <c:v>0.1222317698482128</c:v>
                </c:pt>
                <c:pt idx="6">
                  <c:v>8.7384179793933259E-2</c:v>
                </c:pt>
                <c:pt idx="7">
                  <c:v>0.11169319828409476</c:v>
                </c:pt>
                <c:pt idx="8">
                  <c:v>0.10113576665854829</c:v>
                </c:pt>
              </c:numCache>
            </c:numRef>
          </c:val>
        </c:ser>
        <c:ser>
          <c:idx val="1"/>
          <c:order val="1"/>
          <c:tx>
            <c:strRef>
              <c:f>Dust!$W$5</c:f>
              <c:strCache>
                <c:ptCount val="1"/>
                <c:pt idx="0">
                  <c:v>532</c:v>
                </c:pt>
              </c:strCache>
            </c:strRef>
          </c:tx>
          <c:spPr>
            <a:solidFill>
              <a:srgbClr val="00B050"/>
            </a:solidFill>
          </c:spPr>
          <c:invertIfNegative val="0"/>
          <c:cat>
            <c:strRef>
              <c:f>Dust!$U$6:$U$14</c:f>
              <c:strCache>
                <c:ptCount val="9"/>
                <c:pt idx="0">
                  <c:v>1913a</c:v>
                </c:pt>
                <c:pt idx="1">
                  <c:v>Etna</c:v>
                </c:pt>
                <c:pt idx="2">
                  <c:v>1980a</c:v>
                </c:pt>
                <c:pt idx="3">
                  <c:v>66081a</c:v>
                </c:pt>
                <c:pt idx="4">
                  <c:v>12001.55a</c:v>
                </c:pt>
                <c:pt idx="5">
                  <c:v>15251.23a</c:v>
                </c:pt>
                <c:pt idx="6">
                  <c:v>70161</c:v>
                </c:pt>
                <c:pt idx="7">
                  <c:v>10084</c:v>
                </c:pt>
                <c:pt idx="8">
                  <c:v>12001.79</c:v>
                </c:pt>
              </c:strCache>
            </c:strRef>
          </c:cat>
          <c:val>
            <c:numRef>
              <c:f>Dust!$W$6:$W$14</c:f>
              <c:numCache>
                <c:formatCode>General</c:formatCode>
                <c:ptCount val="9"/>
                <c:pt idx="0">
                  <c:v>8.9916601146441996E-2</c:v>
                </c:pt>
                <c:pt idx="1">
                  <c:v>6.5293130851674555E-2</c:v>
                </c:pt>
                <c:pt idx="2">
                  <c:v>8.6461427253376549E-2</c:v>
                </c:pt>
                <c:pt idx="3">
                  <c:v>0.22626660587518566</c:v>
                </c:pt>
                <c:pt idx="4">
                  <c:v>0.12704654706450114</c:v>
                </c:pt>
                <c:pt idx="5">
                  <c:v>0.17660430753642664</c:v>
                </c:pt>
                <c:pt idx="6">
                  <c:v>0.11169338929151029</c:v>
                </c:pt>
                <c:pt idx="7">
                  <c:v>0.10638625781480214</c:v>
                </c:pt>
                <c:pt idx="8">
                  <c:v>0.1270701818425147</c:v>
                </c:pt>
              </c:numCache>
            </c:numRef>
          </c:val>
        </c:ser>
        <c:ser>
          <c:idx val="2"/>
          <c:order val="2"/>
          <c:tx>
            <c:strRef>
              <c:f>Dust!$X$5</c:f>
              <c:strCache>
                <c:ptCount val="1"/>
                <c:pt idx="0">
                  <c:v>670</c:v>
                </c:pt>
              </c:strCache>
            </c:strRef>
          </c:tx>
          <c:spPr>
            <a:solidFill>
              <a:srgbClr val="FF0000"/>
            </a:solidFill>
          </c:spPr>
          <c:invertIfNegative val="0"/>
          <c:cat>
            <c:strRef>
              <c:f>Dust!$U$6:$U$14</c:f>
              <c:strCache>
                <c:ptCount val="9"/>
                <c:pt idx="0">
                  <c:v>1913a</c:v>
                </c:pt>
                <c:pt idx="1">
                  <c:v>Etna</c:v>
                </c:pt>
                <c:pt idx="2">
                  <c:v>1980a</c:v>
                </c:pt>
                <c:pt idx="3">
                  <c:v>66081a</c:v>
                </c:pt>
                <c:pt idx="4">
                  <c:v>12001.55a</c:v>
                </c:pt>
                <c:pt idx="5">
                  <c:v>15251.23a</c:v>
                </c:pt>
                <c:pt idx="6">
                  <c:v>70161</c:v>
                </c:pt>
                <c:pt idx="7">
                  <c:v>10084</c:v>
                </c:pt>
                <c:pt idx="8">
                  <c:v>12001.79</c:v>
                </c:pt>
              </c:strCache>
            </c:strRef>
          </c:cat>
          <c:val>
            <c:numRef>
              <c:f>Dust!$X$6:$X$14</c:f>
              <c:numCache>
                <c:formatCode>General</c:formatCode>
                <c:ptCount val="9"/>
                <c:pt idx="0">
                  <c:v>8.8651142622786672E-2</c:v>
                </c:pt>
                <c:pt idx="1">
                  <c:v>7.7572174803600666E-2</c:v>
                </c:pt>
                <c:pt idx="2">
                  <c:v>9.8613530221301982E-2</c:v>
                </c:pt>
                <c:pt idx="3">
                  <c:v>0.24910397599547665</c:v>
                </c:pt>
                <c:pt idx="4">
                  <c:v>0.1456945301234579</c:v>
                </c:pt>
                <c:pt idx="5">
                  <c:v>0.19682795889575119</c:v>
                </c:pt>
                <c:pt idx="6">
                  <c:v>0.11783422405533303</c:v>
                </c:pt>
                <c:pt idx="7">
                  <c:v>0.1180686606147624</c:v>
                </c:pt>
                <c:pt idx="8">
                  <c:v>0.15488365075785634</c:v>
                </c:pt>
              </c:numCache>
            </c:numRef>
          </c:val>
        </c:ser>
        <c:ser>
          <c:idx val="3"/>
          <c:order val="3"/>
          <c:tx>
            <c:strRef>
              <c:f>Dust!$Y$5</c:f>
              <c:strCache>
                <c:ptCount val="1"/>
                <c:pt idx="0">
                  <c:v>780</c:v>
                </c:pt>
              </c:strCache>
            </c:strRef>
          </c:tx>
          <c:invertIfNegative val="0"/>
          <c:cat>
            <c:strRef>
              <c:f>Dust!$U$6:$U$14</c:f>
              <c:strCache>
                <c:ptCount val="9"/>
                <c:pt idx="0">
                  <c:v>1913a</c:v>
                </c:pt>
                <c:pt idx="1">
                  <c:v>Etna</c:v>
                </c:pt>
                <c:pt idx="2">
                  <c:v>1980a</c:v>
                </c:pt>
                <c:pt idx="3">
                  <c:v>66081a</c:v>
                </c:pt>
                <c:pt idx="4">
                  <c:v>12001.55a</c:v>
                </c:pt>
                <c:pt idx="5">
                  <c:v>15251.23a</c:v>
                </c:pt>
                <c:pt idx="6">
                  <c:v>70161</c:v>
                </c:pt>
                <c:pt idx="7">
                  <c:v>10084</c:v>
                </c:pt>
                <c:pt idx="8">
                  <c:v>12001.79</c:v>
                </c:pt>
              </c:strCache>
            </c:strRef>
          </c:cat>
          <c:val>
            <c:numRef>
              <c:f>Dust!$Y$6:$Y$14</c:f>
              <c:numCache>
                <c:formatCode>General</c:formatCode>
                <c:ptCount val="9"/>
              </c:numCache>
            </c:numRef>
          </c:val>
        </c:ser>
        <c:dLbls>
          <c:showLegendKey val="0"/>
          <c:showVal val="0"/>
          <c:showCatName val="0"/>
          <c:showSerName val="0"/>
          <c:showPercent val="0"/>
          <c:showBubbleSize val="0"/>
        </c:dLbls>
        <c:gapWidth val="150"/>
        <c:axId val="92569600"/>
        <c:axId val="92571136"/>
      </c:barChart>
      <c:catAx>
        <c:axId val="92569600"/>
        <c:scaling>
          <c:orientation val="minMax"/>
        </c:scaling>
        <c:delete val="0"/>
        <c:axPos val="b"/>
        <c:majorTickMark val="none"/>
        <c:minorTickMark val="none"/>
        <c:tickLblPos val="nextTo"/>
        <c:crossAx val="92571136"/>
        <c:crosses val="autoZero"/>
        <c:auto val="1"/>
        <c:lblAlgn val="ctr"/>
        <c:lblOffset val="100"/>
        <c:noMultiLvlLbl val="0"/>
      </c:catAx>
      <c:valAx>
        <c:axId val="92571136"/>
        <c:scaling>
          <c:orientation val="minMax"/>
        </c:scaling>
        <c:delete val="0"/>
        <c:axPos val="l"/>
        <c:majorGridlines/>
        <c:numFmt formatCode="General" sourceLinked="1"/>
        <c:majorTickMark val="none"/>
        <c:minorTickMark val="none"/>
        <c:tickLblPos val="nextTo"/>
        <c:crossAx val="9256960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Regolith</a:t>
            </a:r>
            <a:r>
              <a:rPr lang="en-GB" baseline="0"/>
              <a:t> Scattering Coefficent Ratios - 405nm</a:t>
            </a:r>
            <a:endParaRPr lang="en-GB"/>
          </a:p>
        </c:rich>
      </c:tx>
      <c:layout/>
      <c:overlay val="0"/>
    </c:title>
    <c:autoTitleDeleted val="0"/>
    <c:plotArea>
      <c:layout>
        <c:manualLayout>
          <c:layoutTarget val="inner"/>
          <c:xMode val="edge"/>
          <c:yMode val="edge"/>
          <c:x val="4.1029121764248416E-2"/>
          <c:y val="0.10315974016761419"/>
          <c:w val="0.84904941117653598"/>
          <c:h val="0.82720923398088753"/>
        </c:manualLayout>
      </c:layout>
      <c:barChart>
        <c:barDir val="col"/>
        <c:grouping val="clustered"/>
        <c:varyColors val="0"/>
        <c:ser>
          <c:idx val="0"/>
          <c:order val="0"/>
          <c:tx>
            <c:strRef>
              <c:f>Dust!$E$6</c:f>
              <c:strCache>
                <c:ptCount val="1"/>
                <c:pt idx="0">
                  <c:v>1913a</c:v>
                </c:pt>
              </c:strCache>
            </c:strRef>
          </c:tx>
          <c:invertIfNegative val="0"/>
          <c:cat>
            <c:strRef>
              <c:f>Dust!$F$5:$R$5</c:f>
              <c:strCache>
                <c:ptCount val="13"/>
                <c:pt idx="0">
                  <c:v>R</c:v>
                </c:pt>
                <c:pt idx="1">
                  <c:v>m41</c:v>
                </c:pt>
                <c:pt idx="2">
                  <c:v>m42</c:v>
                </c:pt>
                <c:pt idx="3">
                  <c:v>m43</c:v>
                </c:pt>
                <c:pt idx="4">
                  <c:v>m44</c:v>
                </c:pt>
                <c:pt idx="5">
                  <c:v>m21</c:v>
                </c:pt>
                <c:pt idx="6">
                  <c:v>m22</c:v>
                </c:pt>
                <c:pt idx="7">
                  <c:v>m23</c:v>
                </c:pt>
                <c:pt idx="8">
                  <c:v>m24</c:v>
                </c:pt>
                <c:pt idx="9">
                  <c:v>m31</c:v>
                </c:pt>
                <c:pt idx="10">
                  <c:v>m32</c:v>
                </c:pt>
                <c:pt idx="11">
                  <c:v>m33</c:v>
                </c:pt>
                <c:pt idx="12">
                  <c:v>m34</c:v>
                </c:pt>
              </c:strCache>
            </c:strRef>
          </c:cat>
          <c:val>
            <c:numRef>
              <c:f>Dust!$F$6:$R$6</c:f>
              <c:numCache>
                <c:formatCode>General</c:formatCode>
                <c:ptCount val="13"/>
                <c:pt idx="0">
                  <c:v>7.5328420456682185E-2</c:v>
                </c:pt>
                <c:pt idx="1">
                  <c:v>1.8673592912543697</c:v>
                </c:pt>
                <c:pt idx="2">
                  <c:v>1.0954774600229114</c:v>
                </c:pt>
                <c:pt idx="3">
                  <c:v>5.2070538832479558</c:v>
                </c:pt>
                <c:pt idx="4">
                  <c:v>1.9098099895145468</c:v>
                </c:pt>
                <c:pt idx="5">
                  <c:v>0.51651245887069863</c:v>
                </c:pt>
                <c:pt idx="6">
                  <c:v>6.5053134604980452</c:v>
                </c:pt>
                <c:pt idx="7">
                  <c:v>1.6661164273614106</c:v>
                </c:pt>
                <c:pt idx="8">
                  <c:v>7.9891434706250397</c:v>
                </c:pt>
                <c:pt idx="9">
                  <c:v>0.73788066571071553</c:v>
                </c:pt>
                <c:pt idx="10">
                  <c:v>6.7482451912603469</c:v>
                </c:pt>
                <c:pt idx="11">
                  <c:v>2.6126487200777078</c:v>
                </c:pt>
                <c:pt idx="12">
                  <c:v>11.208337516314048</c:v>
                </c:pt>
              </c:numCache>
            </c:numRef>
          </c:val>
        </c:ser>
        <c:ser>
          <c:idx val="1"/>
          <c:order val="1"/>
          <c:tx>
            <c:strRef>
              <c:f>Dust!$E$7</c:f>
              <c:strCache>
                <c:ptCount val="1"/>
                <c:pt idx="0">
                  <c:v>Etna</c:v>
                </c:pt>
              </c:strCache>
            </c:strRef>
          </c:tx>
          <c:invertIfNegative val="0"/>
          <c:cat>
            <c:strRef>
              <c:f>Dust!$F$5:$R$5</c:f>
              <c:strCache>
                <c:ptCount val="13"/>
                <c:pt idx="0">
                  <c:v>R</c:v>
                </c:pt>
                <c:pt idx="1">
                  <c:v>m41</c:v>
                </c:pt>
                <c:pt idx="2">
                  <c:v>m42</c:v>
                </c:pt>
                <c:pt idx="3">
                  <c:v>m43</c:v>
                </c:pt>
                <c:pt idx="4">
                  <c:v>m44</c:v>
                </c:pt>
                <c:pt idx="5">
                  <c:v>m21</c:v>
                </c:pt>
                <c:pt idx="6">
                  <c:v>m22</c:v>
                </c:pt>
                <c:pt idx="7">
                  <c:v>m23</c:v>
                </c:pt>
                <c:pt idx="8">
                  <c:v>m24</c:v>
                </c:pt>
                <c:pt idx="9">
                  <c:v>m31</c:v>
                </c:pt>
                <c:pt idx="10">
                  <c:v>m32</c:v>
                </c:pt>
                <c:pt idx="11">
                  <c:v>m33</c:v>
                </c:pt>
                <c:pt idx="12">
                  <c:v>m34</c:v>
                </c:pt>
              </c:strCache>
            </c:strRef>
          </c:cat>
          <c:val>
            <c:numRef>
              <c:f>Dust!$F$7:$R$7</c:f>
              <c:numCache>
                <c:formatCode>General</c:formatCode>
                <c:ptCount val="13"/>
                <c:pt idx="0">
                  <c:v>7.5567332016982167E-2</c:v>
                </c:pt>
                <c:pt idx="1">
                  <c:v>1.4940780369013498</c:v>
                </c:pt>
                <c:pt idx="2">
                  <c:v>1.7313409971060509</c:v>
                </c:pt>
                <c:pt idx="3">
                  <c:v>6.0975873173261821</c:v>
                </c:pt>
                <c:pt idx="4">
                  <c:v>2.1531693600031985</c:v>
                </c:pt>
                <c:pt idx="5">
                  <c:v>0.58441553733358576</c:v>
                </c:pt>
                <c:pt idx="6">
                  <c:v>6.6983931706451676</c:v>
                </c:pt>
                <c:pt idx="7">
                  <c:v>1.8459075117524524</c:v>
                </c:pt>
                <c:pt idx="8">
                  <c:v>11.793379935134656</c:v>
                </c:pt>
                <c:pt idx="9">
                  <c:v>0.72186092460710949</c:v>
                </c:pt>
                <c:pt idx="10">
                  <c:v>7.5036094573986452</c:v>
                </c:pt>
                <c:pt idx="11">
                  <c:v>2.5786492590818639</c:v>
                </c:pt>
                <c:pt idx="12">
                  <c:v>13.244351563030323</c:v>
                </c:pt>
              </c:numCache>
            </c:numRef>
          </c:val>
        </c:ser>
        <c:ser>
          <c:idx val="2"/>
          <c:order val="2"/>
          <c:tx>
            <c:strRef>
              <c:f>Dust!$E$8</c:f>
              <c:strCache>
                <c:ptCount val="1"/>
                <c:pt idx="0">
                  <c:v>1980a</c:v>
                </c:pt>
              </c:strCache>
            </c:strRef>
          </c:tx>
          <c:invertIfNegative val="0"/>
          <c:cat>
            <c:strRef>
              <c:f>Dust!$F$5:$R$5</c:f>
              <c:strCache>
                <c:ptCount val="13"/>
                <c:pt idx="0">
                  <c:v>R</c:v>
                </c:pt>
                <c:pt idx="1">
                  <c:v>m41</c:v>
                </c:pt>
                <c:pt idx="2">
                  <c:v>m42</c:v>
                </c:pt>
                <c:pt idx="3">
                  <c:v>m43</c:v>
                </c:pt>
                <c:pt idx="4">
                  <c:v>m44</c:v>
                </c:pt>
                <c:pt idx="5">
                  <c:v>m21</c:v>
                </c:pt>
                <c:pt idx="6">
                  <c:v>m22</c:v>
                </c:pt>
                <c:pt idx="7">
                  <c:v>m23</c:v>
                </c:pt>
                <c:pt idx="8">
                  <c:v>m24</c:v>
                </c:pt>
                <c:pt idx="9">
                  <c:v>m31</c:v>
                </c:pt>
                <c:pt idx="10">
                  <c:v>m32</c:v>
                </c:pt>
                <c:pt idx="11">
                  <c:v>m33</c:v>
                </c:pt>
                <c:pt idx="12">
                  <c:v>m34</c:v>
                </c:pt>
              </c:strCache>
            </c:strRef>
          </c:cat>
          <c:val>
            <c:numRef>
              <c:f>Dust!$F$8:$R$8</c:f>
              <c:numCache>
                <c:formatCode>General</c:formatCode>
                <c:ptCount val="13"/>
                <c:pt idx="0">
                  <c:v>6.296661761136077E-2</c:v>
                </c:pt>
                <c:pt idx="1">
                  <c:v>1.9424806137606694</c:v>
                </c:pt>
                <c:pt idx="2">
                  <c:v>1.4956141411078681</c:v>
                </c:pt>
                <c:pt idx="3">
                  <c:v>6.4840630932802945</c:v>
                </c:pt>
                <c:pt idx="4">
                  <c:v>2.0193341058384631</c:v>
                </c:pt>
                <c:pt idx="5">
                  <c:v>0.48292617777878916</c:v>
                </c:pt>
                <c:pt idx="6">
                  <c:v>7.1981153790628802</c:v>
                </c:pt>
                <c:pt idx="7">
                  <c:v>1.7431786419130026</c:v>
                </c:pt>
                <c:pt idx="8">
                  <c:v>11.456712828748069</c:v>
                </c:pt>
                <c:pt idx="9">
                  <c:v>0.47072799609767174</c:v>
                </c:pt>
                <c:pt idx="10">
                  <c:v>7.5716956950440624</c:v>
                </c:pt>
                <c:pt idx="11">
                  <c:v>2.3919362932071242</c:v>
                </c:pt>
                <c:pt idx="12">
                  <c:v>14.369856014388468</c:v>
                </c:pt>
              </c:numCache>
            </c:numRef>
          </c:val>
        </c:ser>
        <c:ser>
          <c:idx val="3"/>
          <c:order val="3"/>
          <c:tx>
            <c:strRef>
              <c:f>Dust!$E$9</c:f>
              <c:strCache>
                <c:ptCount val="1"/>
                <c:pt idx="0">
                  <c:v>66081a</c:v>
                </c:pt>
              </c:strCache>
            </c:strRef>
          </c:tx>
          <c:invertIfNegative val="0"/>
          <c:cat>
            <c:strRef>
              <c:f>Dust!$F$5:$R$5</c:f>
              <c:strCache>
                <c:ptCount val="13"/>
                <c:pt idx="0">
                  <c:v>R</c:v>
                </c:pt>
                <c:pt idx="1">
                  <c:v>m41</c:v>
                </c:pt>
                <c:pt idx="2">
                  <c:v>m42</c:v>
                </c:pt>
                <c:pt idx="3">
                  <c:v>m43</c:v>
                </c:pt>
                <c:pt idx="4">
                  <c:v>m44</c:v>
                </c:pt>
                <c:pt idx="5">
                  <c:v>m21</c:v>
                </c:pt>
                <c:pt idx="6">
                  <c:v>m22</c:v>
                </c:pt>
                <c:pt idx="7">
                  <c:v>m23</c:v>
                </c:pt>
                <c:pt idx="8">
                  <c:v>m24</c:v>
                </c:pt>
                <c:pt idx="9">
                  <c:v>m31</c:v>
                </c:pt>
                <c:pt idx="10">
                  <c:v>m32</c:v>
                </c:pt>
                <c:pt idx="11">
                  <c:v>m33</c:v>
                </c:pt>
                <c:pt idx="12">
                  <c:v>m34</c:v>
                </c:pt>
              </c:strCache>
            </c:strRef>
          </c:cat>
          <c:val>
            <c:numRef>
              <c:f>Dust!$F$9:$R$9</c:f>
              <c:numCache>
                <c:formatCode>General</c:formatCode>
                <c:ptCount val="13"/>
                <c:pt idx="0">
                  <c:v>0.1760857181152744</c:v>
                </c:pt>
                <c:pt idx="1">
                  <c:v>2.2474736863744487</c:v>
                </c:pt>
                <c:pt idx="2">
                  <c:v>1.2641575675535879</c:v>
                </c:pt>
                <c:pt idx="3">
                  <c:v>2.5237676484900118</c:v>
                </c:pt>
                <c:pt idx="4">
                  <c:v>4.6704920192486039</c:v>
                </c:pt>
                <c:pt idx="5">
                  <c:v>0.5970371863199132</c:v>
                </c:pt>
                <c:pt idx="6">
                  <c:v>4.6992288137457425</c:v>
                </c:pt>
                <c:pt idx="7">
                  <c:v>1.5896051444998847</c:v>
                </c:pt>
                <c:pt idx="8">
                  <c:v>5.7190663115609199</c:v>
                </c:pt>
                <c:pt idx="9">
                  <c:v>0.95094620931290197</c:v>
                </c:pt>
                <c:pt idx="10">
                  <c:v>4.7109827144619763</c:v>
                </c:pt>
                <c:pt idx="11">
                  <c:v>2.6197115611516977</c:v>
                </c:pt>
                <c:pt idx="12">
                  <c:v>5.8286078656812199</c:v>
                </c:pt>
              </c:numCache>
            </c:numRef>
          </c:val>
        </c:ser>
        <c:ser>
          <c:idx val="4"/>
          <c:order val="4"/>
          <c:tx>
            <c:strRef>
              <c:f>Dust!$E$10</c:f>
              <c:strCache>
                <c:ptCount val="1"/>
                <c:pt idx="0">
                  <c:v>12001.55a</c:v>
                </c:pt>
              </c:strCache>
            </c:strRef>
          </c:tx>
          <c:invertIfNegative val="0"/>
          <c:cat>
            <c:strRef>
              <c:f>Dust!$F$5:$R$5</c:f>
              <c:strCache>
                <c:ptCount val="13"/>
                <c:pt idx="0">
                  <c:v>R</c:v>
                </c:pt>
                <c:pt idx="1">
                  <c:v>m41</c:v>
                </c:pt>
                <c:pt idx="2">
                  <c:v>m42</c:v>
                </c:pt>
                <c:pt idx="3">
                  <c:v>m43</c:v>
                </c:pt>
                <c:pt idx="4">
                  <c:v>m44</c:v>
                </c:pt>
                <c:pt idx="5">
                  <c:v>m21</c:v>
                </c:pt>
                <c:pt idx="6">
                  <c:v>m22</c:v>
                </c:pt>
                <c:pt idx="7">
                  <c:v>m23</c:v>
                </c:pt>
                <c:pt idx="8">
                  <c:v>m24</c:v>
                </c:pt>
                <c:pt idx="9">
                  <c:v>m31</c:v>
                </c:pt>
                <c:pt idx="10">
                  <c:v>m32</c:v>
                </c:pt>
                <c:pt idx="11">
                  <c:v>m33</c:v>
                </c:pt>
                <c:pt idx="12">
                  <c:v>m34</c:v>
                </c:pt>
              </c:strCache>
            </c:strRef>
          </c:cat>
          <c:val>
            <c:numRef>
              <c:f>Dust!$F$10:$R$10</c:f>
              <c:numCache>
                <c:formatCode>General</c:formatCode>
                <c:ptCount val="13"/>
                <c:pt idx="0">
                  <c:v>0.1261914356235298</c:v>
                </c:pt>
                <c:pt idx="1">
                  <c:v>0.59282197714901508</c:v>
                </c:pt>
                <c:pt idx="2">
                  <c:v>1.0541324444518589</c:v>
                </c:pt>
                <c:pt idx="3">
                  <c:v>3.5153006458512328</c:v>
                </c:pt>
                <c:pt idx="4">
                  <c:v>3.6486536191686443</c:v>
                </c:pt>
                <c:pt idx="5">
                  <c:v>0.63794026344928145</c:v>
                </c:pt>
                <c:pt idx="6">
                  <c:v>5.3368380055759657</c:v>
                </c:pt>
                <c:pt idx="7">
                  <c:v>1.5674862807161272</c:v>
                </c:pt>
                <c:pt idx="8">
                  <c:v>6.9328137725610901</c:v>
                </c:pt>
                <c:pt idx="9">
                  <c:v>0.79195983510325563</c:v>
                </c:pt>
                <c:pt idx="10">
                  <c:v>5.732545779723389</c:v>
                </c:pt>
                <c:pt idx="11">
                  <c:v>2.6842927961846925</c:v>
                </c:pt>
                <c:pt idx="12">
                  <c:v>8.1412453806704033</c:v>
                </c:pt>
              </c:numCache>
            </c:numRef>
          </c:val>
        </c:ser>
        <c:ser>
          <c:idx val="5"/>
          <c:order val="5"/>
          <c:tx>
            <c:strRef>
              <c:f>Dust!$E$11</c:f>
              <c:strCache>
                <c:ptCount val="1"/>
                <c:pt idx="0">
                  <c:v>15251.23a</c:v>
                </c:pt>
              </c:strCache>
            </c:strRef>
          </c:tx>
          <c:invertIfNegative val="0"/>
          <c:cat>
            <c:strRef>
              <c:f>Dust!$F$5:$R$5</c:f>
              <c:strCache>
                <c:ptCount val="13"/>
                <c:pt idx="0">
                  <c:v>R</c:v>
                </c:pt>
                <c:pt idx="1">
                  <c:v>m41</c:v>
                </c:pt>
                <c:pt idx="2">
                  <c:v>m42</c:v>
                </c:pt>
                <c:pt idx="3">
                  <c:v>m43</c:v>
                </c:pt>
                <c:pt idx="4">
                  <c:v>m44</c:v>
                </c:pt>
                <c:pt idx="5">
                  <c:v>m21</c:v>
                </c:pt>
                <c:pt idx="6">
                  <c:v>m22</c:v>
                </c:pt>
                <c:pt idx="7">
                  <c:v>m23</c:v>
                </c:pt>
                <c:pt idx="8">
                  <c:v>m24</c:v>
                </c:pt>
                <c:pt idx="9">
                  <c:v>m31</c:v>
                </c:pt>
                <c:pt idx="10">
                  <c:v>m32</c:v>
                </c:pt>
                <c:pt idx="11">
                  <c:v>m33</c:v>
                </c:pt>
                <c:pt idx="12">
                  <c:v>m34</c:v>
                </c:pt>
              </c:strCache>
            </c:strRef>
          </c:cat>
          <c:val>
            <c:numRef>
              <c:f>Dust!$F$11:$R$11</c:f>
              <c:numCache>
                <c:formatCode>General</c:formatCode>
                <c:ptCount val="13"/>
                <c:pt idx="0">
                  <c:v>0.1222317698482128</c:v>
                </c:pt>
                <c:pt idx="1">
                  <c:v>0.6168522905009729</c:v>
                </c:pt>
                <c:pt idx="2">
                  <c:v>1.090341648309133</c:v>
                </c:pt>
                <c:pt idx="3">
                  <c:v>3.6297683269591374</c:v>
                </c:pt>
                <c:pt idx="4">
                  <c:v>3.7645816833913677</c:v>
                </c:pt>
                <c:pt idx="5">
                  <c:v>0.65809602211573193</c:v>
                </c:pt>
                <c:pt idx="6">
                  <c:v>5.543798298107534</c:v>
                </c:pt>
                <c:pt idx="7">
                  <c:v>1.624445687410639</c:v>
                </c:pt>
                <c:pt idx="8">
                  <c:v>7.1494800701991021</c:v>
                </c:pt>
                <c:pt idx="9">
                  <c:v>0.8196451613153658</c:v>
                </c:pt>
                <c:pt idx="10">
                  <c:v>5.9270670888811656</c:v>
                </c:pt>
                <c:pt idx="11">
                  <c:v>2.7756340033408606</c:v>
                </c:pt>
                <c:pt idx="12">
                  <c:v>8.413676812414062</c:v>
                </c:pt>
              </c:numCache>
            </c:numRef>
          </c:val>
        </c:ser>
        <c:ser>
          <c:idx val="6"/>
          <c:order val="6"/>
          <c:tx>
            <c:strRef>
              <c:f>Dust!$E$12</c:f>
              <c:strCache>
                <c:ptCount val="1"/>
                <c:pt idx="0">
                  <c:v>70161</c:v>
                </c:pt>
              </c:strCache>
            </c:strRef>
          </c:tx>
          <c:invertIfNegative val="0"/>
          <c:cat>
            <c:strRef>
              <c:f>Dust!$F$5:$R$5</c:f>
              <c:strCache>
                <c:ptCount val="13"/>
                <c:pt idx="0">
                  <c:v>R</c:v>
                </c:pt>
                <c:pt idx="1">
                  <c:v>m41</c:v>
                </c:pt>
                <c:pt idx="2">
                  <c:v>m42</c:v>
                </c:pt>
                <c:pt idx="3">
                  <c:v>m43</c:v>
                </c:pt>
                <c:pt idx="4">
                  <c:v>m44</c:v>
                </c:pt>
                <c:pt idx="5">
                  <c:v>m21</c:v>
                </c:pt>
                <c:pt idx="6">
                  <c:v>m22</c:v>
                </c:pt>
                <c:pt idx="7">
                  <c:v>m23</c:v>
                </c:pt>
                <c:pt idx="8">
                  <c:v>m24</c:v>
                </c:pt>
                <c:pt idx="9">
                  <c:v>m31</c:v>
                </c:pt>
                <c:pt idx="10">
                  <c:v>m32</c:v>
                </c:pt>
                <c:pt idx="11">
                  <c:v>m33</c:v>
                </c:pt>
                <c:pt idx="12">
                  <c:v>m34</c:v>
                </c:pt>
              </c:strCache>
            </c:strRef>
          </c:cat>
          <c:val>
            <c:numRef>
              <c:f>Dust!$F$12:$R$12</c:f>
              <c:numCache>
                <c:formatCode>General</c:formatCode>
                <c:ptCount val="13"/>
                <c:pt idx="0">
                  <c:v>8.7384179793933259E-2</c:v>
                </c:pt>
                <c:pt idx="1">
                  <c:v>2.7465711975245548</c:v>
                </c:pt>
                <c:pt idx="2">
                  <c:v>1.5998025938798299</c:v>
                </c:pt>
                <c:pt idx="3">
                  <c:v>5.228780100269061</c:v>
                </c:pt>
                <c:pt idx="4">
                  <c:v>1.9973962752875065</c:v>
                </c:pt>
                <c:pt idx="5">
                  <c:v>0.55181541065008666</c:v>
                </c:pt>
                <c:pt idx="6">
                  <c:v>6.6184002450781092</c:v>
                </c:pt>
                <c:pt idx="7">
                  <c:v>1.6087293702557544</c:v>
                </c:pt>
                <c:pt idx="8">
                  <c:v>10.150755410540945</c:v>
                </c:pt>
                <c:pt idx="9">
                  <c:v>0.55671495832076145</c:v>
                </c:pt>
                <c:pt idx="10">
                  <c:v>7.3016541055112771</c:v>
                </c:pt>
                <c:pt idx="11">
                  <c:v>2.5981773827651171</c:v>
                </c:pt>
                <c:pt idx="12">
                  <c:v>11.671558727403866</c:v>
                </c:pt>
              </c:numCache>
            </c:numRef>
          </c:val>
        </c:ser>
        <c:ser>
          <c:idx val="7"/>
          <c:order val="7"/>
          <c:tx>
            <c:strRef>
              <c:f>Dust!$E$13</c:f>
              <c:strCache>
                <c:ptCount val="1"/>
                <c:pt idx="0">
                  <c:v>10084</c:v>
                </c:pt>
              </c:strCache>
            </c:strRef>
          </c:tx>
          <c:invertIfNegative val="0"/>
          <c:cat>
            <c:strRef>
              <c:f>Dust!$F$5:$R$5</c:f>
              <c:strCache>
                <c:ptCount val="13"/>
                <c:pt idx="0">
                  <c:v>R</c:v>
                </c:pt>
                <c:pt idx="1">
                  <c:v>m41</c:v>
                </c:pt>
                <c:pt idx="2">
                  <c:v>m42</c:v>
                </c:pt>
                <c:pt idx="3">
                  <c:v>m43</c:v>
                </c:pt>
                <c:pt idx="4">
                  <c:v>m44</c:v>
                </c:pt>
                <c:pt idx="5">
                  <c:v>m21</c:v>
                </c:pt>
                <c:pt idx="6">
                  <c:v>m22</c:v>
                </c:pt>
                <c:pt idx="7">
                  <c:v>m23</c:v>
                </c:pt>
                <c:pt idx="8">
                  <c:v>m24</c:v>
                </c:pt>
                <c:pt idx="9">
                  <c:v>m31</c:v>
                </c:pt>
                <c:pt idx="10">
                  <c:v>m32</c:v>
                </c:pt>
                <c:pt idx="11">
                  <c:v>m33</c:v>
                </c:pt>
                <c:pt idx="12">
                  <c:v>m34</c:v>
                </c:pt>
              </c:strCache>
            </c:strRef>
          </c:cat>
          <c:val>
            <c:numRef>
              <c:f>Dust!$F$13:$R$13</c:f>
              <c:numCache>
                <c:formatCode>General</c:formatCode>
                <c:ptCount val="13"/>
                <c:pt idx="0">
                  <c:v>0.11169319828409476</c:v>
                </c:pt>
                <c:pt idx="1">
                  <c:v>4.2039551945716189</c:v>
                </c:pt>
                <c:pt idx="2">
                  <c:v>1.2396511629966671</c:v>
                </c:pt>
                <c:pt idx="3">
                  <c:v>6.3100661147038002</c:v>
                </c:pt>
                <c:pt idx="4">
                  <c:v>2.5477443896314287</c:v>
                </c:pt>
                <c:pt idx="5">
                  <c:v>0.50390167254726914</c:v>
                </c:pt>
                <c:pt idx="6">
                  <c:v>6.9903212790303018</c:v>
                </c:pt>
                <c:pt idx="7">
                  <c:v>1.7913680289626515</c:v>
                </c:pt>
                <c:pt idx="8">
                  <c:v>12.613641113799641</c:v>
                </c:pt>
                <c:pt idx="9">
                  <c:v>0.59415098351245199</c:v>
                </c:pt>
                <c:pt idx="10">
                  <c:v>7.6558093180192346</c:v>
                </c:pt>
                <c:pt idx="11">
                  <c:v>2.5410336419539972</c:v>
                </c:pt>
                <c:pt idx="12">
                  <c:v>13.391475644580325</c:v>
                </c:pt>
              </c:numCache>
            </c:numRef>
          </c:val>
        </c:ser>
        <c:ser>
          <c:idx val="8"/>
          <c:order val="8"/>
          <c:tx>
            <c:strRef>
              <c:f>Dust!$E$14</c:f>
              <c:strCache>
                <c:ptCount val="1"/>
                <c:pt idx="0">
                  <c:v>12001.79</c:v>
                </c:pt>
              </c:strCache>
            </c:strRef>
          </c:tx>
          <c:invertIfNegative val="0"/>
          <c:cat>
            <c:strRef>
              <c:f>Dust!$F$5:$R$5</c:f>
              <c:strCache>
                <c:ptCount val="13"/>
                <c:pt idx="0">
                  <c:v>R</c:v>
                </c:pt>
                <c:pt idx="1">
                  <c:v>m41</c:v>
                </c:pt>
                <c:pt idx="2">
                  <c:v>m42</c:v>
                </c:pt>
                <c:pt idx="3">
                  <c:v>m43</c:v>
                </c:pt>
                <c:pt idx="4">
                  <c:v>m44</c:v>
                </c:pt>
                <c:pt idx="5">
                  <c:v>m21</c:v>
                </c:pt>
                <c:pt idx="6">
                  <c:v>m22</c:v>
                </c:pt>
                <c:pt idx="7">
                  <c:v>m23</c:v>
                </c:pt>
                <c:pt idx="8">
                  <c:v>m24</c:v>
                </c:pt>
                <c:pt idx="9">
                  <c:v>m31</c:v>
                </c:pt>
                <c:pt idx="10">
                  <c:v>m32</c:v>
                </c:pt>
                <c:pt idx="11">
                  <c:v>m33</c:v>
                </c:pt>
                <c:pt idx="12">
                  <c:v>m34</c:v>
                </c:pt>
              </c:strCache>
            </c:strRef>
          </c:cat>
          <c:val>
            <c:numRef>
              <c:f>Dust!$F$14:$R$14</c:f>
              <c:numCache>
                <c:formatCode>General</c:formatCode>
                <c:ptCount val="13"/>
                <c:pt idx="0">
                  <c:v>0.10113576665854829</c:v>
                </c:pt>
                <c:pt idx="1">
                  <c:v>1.7419563648765533</c:v>
                </c:pt>
                <c:pt idx="2">
                  <c:v>1.1525746990031078</c:v>
                </c:pt>
                <c:pt idx="3">
                  <c:v>4.3525753098088593</c:v>
                </c:pt>
                <c:pt idx="4">
                  <c:v>1.7654236501789498</c:v>
                </c:pt>
                <c:pt idx="5">
                  <c:v>0.55281251132674414</c:v>
                </c:pt>
                <c:pt idx="6">
                  <c:v>5.9162412375638898</c:v>
                </c:pt>
                <c:pt idx="7">
                  <c:v>1.5534626569711252</c:v>
                </c:pt>
                <c:pt idx="8">
                  <c:v>8.2143704793585641</c:v>
                </c:pt>
                <c:pt idx="9">
                  <c:v>0.70444780235005289</c:v>
                </c:pt>
                <c:pt idx="10">
                  <c:v>6.3511138283370183</c:v>
                </c:pt>
                <c:pt idx="11">
                  <c:v>2.6069532027220697</c:v>
                </c:pt>
                <c:pt idx="12">
                  <c:v>9.5847590345400953</c:v>
                </c:pt>
              </c:numCache>
            </c:numRef>
          </c:val>
        </c:ser>
        <c:dLbls>
          <c:showLegendKey val="0"/>
          <c:showVal val="0"/>
          <c:showCatName val="0"/>
          <c:showSerName val="0"/>
          <c:showPercent val="0"/>
          <c:showBubbleSize val="0"/>
        </c:dLbls>
        <c:gapWidth val="150"/>
        <c:axId val="89559424"/>
        <c:axId val="89560960"/>
      </c:barChart>
      <c:catAx>
        <c:axId val="89559424"/>
        <c:scaling>
          <c:orientation val="minMax"/>
        </c:scaling>
        <c:delete val="0"/>
        <c:axPos val="b"/>
        <c:majorTickMark val="none"/>
        <c:minorTickMark val="none"/>
        <c:tickLblPos val="nextTo"/>
        <c:crossAx val="89560960"/>
        <c:crosses val="autoZero"/>
        <c:auto val="1"/>
        <c:lblAlgn val="ctr"/>
        <c:lblOffset val="100"/>
        <c:noMultiLvlLbl val="0"/>
      </c:catAx>
      <c:valAx>
        <c:axId val="89560960"/>
        <c:scaling>
          <c:orientation val="minMax"/>
          <c:max val="20"/>
        </c:scaling>
        <c:delete val="0"/>
        <c:axPos val="l"/>
        <c:majorGridlines/>
        <c:numFmt formatCode="General" sourceLinked="1"/>
        <c:majorTickMark val="none"/>
        <c:minorTickMark val="none"/>
        <c:tickLblPos val="nextTo"/>
        <c:crossAx val="8955942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Regolith</a:t>
            </a:r>
            <a:r>
              <a:rPr lang="en-GB" baseline="0"/>
              <a:t> Scattering Coefficient Ratios - 532nm</a:t>
            </a:r>
            <a:endParaRPr lang="en-GB"/>
          </a:p>
        </c:rich>
      </c:tx>
      <c:layout/>
      <c:overlay val="0"/>
    </c:title>
    <c:autoTitleDeleted val="0"/>
    <c:plotArea>
      <c:layout>
        <c:manualLayout>
          <c:layoutTarget val="inner"/>
          <c:xMode val="edge"/>
          <c:yMode val="edge"/>
          <c:x val="3.9897677314194926E-2"/>
          <c:y val="0.11130696731090432"/>
          <c:w val="0.85321211802017694"/>
          <c:h val="0.83048178636761316"/>
        </c:manualLayout>
      </c:layout>
      <c:barChart>
        <c:barDir val="col"/>
        <c:grouping val="clustered"/>
        <c:varyColors val="0"/>
        <c:ser>
          <c:idx val="0"/>
          <c:order val="0"/>
          <c:tx>
            <c:strRef>
              <c:f>Dust!$E$20</c:f>
              <c:strCache>
                <c:ptCount val="1"/>
                <c:pt idx="0">
                  <c:v>1913a</c:v>
                </c:pt>
              </c:strCache>
            </c:strRef>
          </c:tx>
          <c:invertIfNegative val="0"/>
          <c:cat>
            <c:strRef>
              <c:f>Dust!$F$19:$R$19</c:f>
              <c:strCache>
                <c:ptCount val="13"/>
                <c:pt idx="0">
                  <c:v>R</c:v>
                </c:pt>
                <c:pt idx="1">
                  <c:v>m41</c:v>
                </c:pt>
                <c:pt idx="2">
                  <c:v>m42</c:v>
                </c:pt>
                <c:pt idx="3">
                  <c:v>m43</c:v>
                </c:pt>
                <c:pt idx="4">
                  <c:v>m44</c:v>
                </c:pt>
                <c:pt idx="5">
                  <c:v>m21</c:v>
                </c:pt>
                <c:pt idx="6">
                  <c:v>m22</c:v>
                </c:pt>
                <c:pt idx="7">
                  <c:v>m23</c:v>
                </c:pt>
                <c:pt idx="8">
                  <c:v>m24</c:v>
                </c:pt>
                <c:pt idx="9">
                  <c:v>m31</c:v>
                </c:pt>
                <c:pt idx="10">
                  <c:v>m32</c:v>
                </c:pt>
                <c:pt idx="11">
                  <c:v>m33</c:v>
                </c:pt>
                <c:pt idx="12">
                  <c:v>m34</c:v>
                </c:pt>
              </c:strCache>
            </c:strRef>
          </c:cat>
          <c:val>
            <c:numRef>
              <c:f>Dust!$F$20:$R$20</c:f>
              <c:numCache>
                <c:formatCode>General</c:formatCode>
                <c:ptCount val="13"/>
                <c:pt idx="0">
                  <c:v>8.9916601146441996E-2</c:v>
                </c:pt>
                <c:pt idx="1">
                  <c:v>0.74057133302626565</c:v>
                </c:pt>
                <c:pt idx="2">
                  <c:v>0.95396241785845337</c:v>
                </c:pt>
                <c:pt idx="3">
                  <c:v>5.4733932228086681</c:v>
                </c:pt>
                <c:pt idx="4">
                  <c:v>8.4266734482729966</c:v>
                </c:pt>
                <c:pt idx="5">
                  <c:v>0.61168637512716606</c:v>
                </c:pt>
                <c:pt idx="6">
                  <c:v>4.9514901238406868</c:v>
                </c:pt>
                <c:pt idx="7">
                  <c:v>3.9889656338251758</c:v>
                </c:pt>
                <c:pt idx="8">
                  <c:v>5.72669893561996</c:v>
                </c:pt>
                <c:pt idx="9">
                  <c:v>1.0498985738017059</c:v>
                </c:pt>
                <c:pt idx="10">
                  <c:v>5.8650640318017526</c:v>
                </c:pt>
                <c:pt idx="11">
                  <c:v>13.078816580872781</c:v>
                </c:pt>
                <c:pt idx="12">
                  <c:v>0.90228924042221115</c:v>
                </c:pt>
              </c:numCache>
            </c:numRef>
          </c:val>
        </c:ser>
        <c:ser>
          <c:idx val="1"/>
          <c:order val="1"/>
          <c:tx>
            <c:strRef>
              <c:f>Dust!$E$21</c:f>
              <c:strCache>
                <c:ptCount val="1"/>
                <c:pt idx="0">
                  <c:v>Etna</c:v>
                </c:pt>
              </c:strCache>
            </c:strRef>
          </c:tx>
          <c:invertIfNegative val="0"/>
          <c:cat>
            <c:strRef>
              <c:f>Dust!$F$19:$R$19</c:f>
              <c:strCache>
                <c:ptCount val="13"/>
                <c:pt idx="0">
                  <c:v>R</c:v>
                </c:pt>
                <c:pt idx="1">
                  <c:v>m41</c:v>
                </c:pt>
                <c:pt idx="2">
                  <c:v>m42</c:v>
                </c:pt>
                <c:pt idx="3">
                  <c:v>m43</c:v>
                </c:pt>
                <c:pt idx="4">
                  <c:v>m44</c:v>
                </c:pt>
                <c:pt idx="5">
                  <c:v>m21</c:v>
                </c:pt>
                <c:pt idx="6">
                  <c:v>m22</c:v>
                </c:pt>
                <c:pt idx="7">
                  <c:v>m23</c:v>
                </c:pt>
                <c:pt idx="8">
                  <c:v>m24</c:v>
                </c:pt>
                <c:pt idx="9">
                  <c:v>m31</c:v>
                </c:pt>
                <c:pt idx="10">
                  <c:v>m32</c:v>
                </c:pt>
                <c:pt idx="11">
                  <c:v>m33</c:v>
                </c:pt>
                <c:pt idx="12">
                  <c:v>m34</c:v>
                </c:pt>
              </c:strCache>
            </c:strRef>
          </c:cat>
          <c:val>
            <c:numRef>
              <c:f>Dust!$F$21:$R$21</c:f>
              <c:numCache>
                <c:formatCode>General</c:formatCode>
                <c:ptCount val="13"/>
                <c:pt idx="0">
                  <c:v>6.5293130851674555E-2</c:v>
                </c:pt>
                <c:pt idx="1">
                  <c:v>0.85932571793675394</c:v>
                </c:pt>
                <c:pt idx="2">
                  <c:v>1.3841963566449995</c:v>
                </c:pt>
                <c:pt idx="3">
                  <c:v>5.832743406238543</c:v>
                </c:pt>
                <c:pt idx="4">
                  <c:v>10.416551559572392</c:v>
                </c:pt>
                <c:pt idx="5">
                  <c:v>0.50321187579473103</c:v>
                </c:pt>
                <c:pt idx="6">
                  <c:v>5.6040842345631239</c:v>
                </c:pt>
                <c:pt idx="7">
                  <c:v>3.6062423784055104</c:v>
                </c:pt>
                <c:pt idx="8">
                  <c:v>7.5929297659935591</c:v>
                </c:pt>
                <c:pt idx="9">
                  <c:v>1.2613813452742728</c:v>
                </c:pt>
                <c:pt idx="10">
                  <c:v>6.019129154723168</c:v>
                </c:pt>
                <c:pt idx="11">
                  <c:v>16.322017100863459</c:v>
                </c:pt>
                <c:pt idx="12">
                  <c:v>4.1924903916382759</c:v>
                </c:pt>
              </c:numCache>
            </c:numRef>
          </c:val>
        </c:ser>
        <c:ser>
          <c:idx val="2"/>
          <c:order val="2"/>
          <c:tx>
            <c:strRef>
              <c:f>Dust!$E$22</c:f>
              <c:strCache>
                <c:ptCount val="1"/>
                <c:pt idx="0">
                  <c:v>1980a</c:v>
                </c:pt>
              </c:strCache>
            </c:strRef>
          </c:tx>
          <c:invertIfNegative val="0"/>
          <c:cat>
            <c:strRef>
              <c:f>Dust!$F$19:$R$19</c:f>
              <c:strCache>
                <c:ptCount val="13"/>
                <c:pt idx="0">
                  <c:v>R</c:v>
                </c:pt>
                <c:pt idx="1">
                  <c:v>m41</c:v>
                </c:pt>
                <c:pt idx="2">
                  <c:v>m42</c:v>
                </c:pt>
                <c:pt idx="3">
                  <c:v>m43</c:v>
                </c:pt>
                <c:pt idx="4">
                  <c:v>m44</c:v>
                </c:pt>
                <c:pt idx="5">
                  <c:v>m21</c:v>
                </c:pt>
                <c:pt idx="6">
                  <c:v>m22</c:v>
                </c:pt>
                <c:pt idx="7">
                  <c:v>m23</c:v>
                </c:pt>
                <c:pt idx="8">
                  <c:v>m24</c:v>
                </c:pt>
                <c:pt idx="9">
                  <c:v>m31</c:v>
                </c:pt>
                <c:pt idx="10">
                  <c:v>m32</c:v>
                </c:pt>
                <c:pt idx="11">
                  <c:v>m33</c:v>
                </c:pt>
                <c:pt idx="12">
                  <c:v>m34</c:v>
                </c:pt>
              </c:strCache>
            </c:strRef>
          </c:cat>
          <c:val>
            <c:numRef>
              <c:f>Dust!$F$22:$R$22</c:f>
              <c:numCache>
                <c:formatCode>General</c:formatCode>
                <c:ptCount val="13"/>
                <c:pt idx="0">
                  <c:v>8.6461427253376549E-2</c:v>
                </c:pt>
                <c:pt idx="1">
                  <c:v>0.75325472929098858</c:v>
                </c:pt>
                <c:pt idx="2">
                  <c:v>1.3258959173243043</c:v>
                </c:pt>
                <c:pt idx="3">
                  <c:v>4.9825768837644722</c:v>
                </c:pt>
                <c:pt idx="4">
                  <c:v>8.811296620702846</c:v>
                </c:pt>
                <c:pt idx="5">
                  <c:v>0.60141266985371877</c:v>
                </c:pt>
                <c:pt idx="6">
                  <c:v>4.8990487976429185</c:v>
                </c:pt>
                <c:pt idx="7">
                  <c:v>3.2873365171612861</c:v>
                </c:pt>
                <c:pt idx="8">
                  <c:v>6.0999288441532062</c:v>
                </c:pt>
                <c:pt idx="9">
                  <c:v>0.20163381206958164</c:v>
                </c:pt>
                <c:pt idx="10">
                  <c:v>5.7470923955070763</c:v>
                </c:pt>
                <c:pt idx="11">
                  <c:v>13.351964864137756</c:v>
                </c:pt>
                <c:pt idx="12">
                  <c:v>0.84869961911973679</c:v>
                </c:pt>
              </c:numCache>
            </c:numRef>
          </c:val>
        </c:ser>
        <c:ser>
          <c:idx val="3"/>
          <c:order val="3"/>
          <c:tx>
            <c:strRef>
              <c:f>Dust!$E$23</c:f>
              <c:strCache>
                <c:ptCount val="1"/>
                <c:pt idx="0">
                  <c:v>66081a</c:v>
                </c:pt>
              </c:strCache>
            </c:strRef>
          </c:tx>
          <c:invertIfNegative val="0"/>
          <c:cat>
            <c:strRef>
              <c:f>Dust!$F$19:$R$19</c:f>
              <c:strCache>
                <c:ptCount val="13"/>
                <c:pt idx="0">
                  <c:v>R</c:v>
                </c:pt>
                <c:pt idx="1">
                  <c:v>m41</c:v>
                </c:pt>
                <c:pt idx="2">
                  <c:v>m42</c:v>
                </c:pt>
                <c:pt idx="3">
                  <c:v>m43</c:v>
                </c:pt>
                <c:pt idx="4">
                  <c:v>m44</c:v>
                </c:pt>
                <c:pt idx="5">
                  <c:v>m21</c:v>
                </c:pt>
                <c:pt idx="6">
                  <c:v>m22</c:v>
                </c:pt>
                <c:pt idx="7">
                  <c:v>m23</c:v>
                </c:pt>
                <c:pt idx="8">
                  <c:v>m24</c:v>
                </c:pt>
                <c:pt idx="9">
                  <c:v>m31</c:v>
                </c:pt>
                <c:pt idx="10">
                  <c:v>m32</c:v>
                </c:pt>
                <c:pt idx="11">
                  <c:v>m33</c:v>
                </c:pt>
                <c:pt idx="12">
                  <c:v>m34</c:v>
                </c:pt>
              </c:strCache>
            </c:strRef>
          </c:cat>
          <c:val>
            <c:numRef>
              <c:f>Dust!$F$23:$R$23</c:f>
              <c:numCache>
                <c:formatCode>General</c:formatCode>
                <c:ptCount val="13"/>
                <c:pt idx="0">
                  <c:v>0.22626660587518566</c:v>
                </c:pt>
                <c:pt idx="1">
                  <c:v>1.5173877944878447</c:v>
                </c:pt>
                <c:pt idx="2">
                  <c:v>0.93906663846486149</c:v>
                </c:pt>
                <c:pt idx="3">
                  <c:v>4.4511248267473809</c:v>
                </c:pt>
                <c:pt idx="4">
                  <c:v>3.4347169710881298</c:v>
                </c:pt>
                <c:pt idx="5">
                  <c:v>0.73561422309793045</c:v>
                </c:pt>
                <c:pt idx="6">
                  <c:v>3.6052588797269665</c:v>
                </c:pt>
                <c:pt idx="7">
                  <c:v>3.5887531648340709</c:v>
                </c:pt>
                <c:pt idx="8">
                  <c:v>2.9112326832381203</c:v>
                </c:pt>
                <c:pt idx="9">
                  <c:v>0.7665032938639792</c:v>
                </c:pt>
                <c:pt idx="10">
                  <c:v>3.4702125656686911</c:v>
                </c:pt>
                <c:pt idx="11">
                  <c:v>5.8455700751742521</c:v>
                </c:pt>
                <c:pt idx="12">
                  <c:v>3.7175620435977086</c:v>
                </c:pt>
              </c:numCache>
            </c:numRef>
          </c:val>
        </c:ser>
        <c:ser>
          <c:idx val="4"/>
          <c:order val="4"/>
          <c:tx>
            <c:strRef>
              <c:f>Dust!$E$24</c:f>
              <c:strCache>
                <c:ptCount val="1"/>
                <c:pt idx="0">
                  <c:v>12001.55a</c:v>
                </c:pt>
              </c:strCache>
            </c:strRef>
          </c:tx>
          <c:invertIfNegative val="0"/>
          <c:cat>
            <c:strRef>
              <c:f>Dust!$F$19:$R$19</c:f>
              <c:strCache>
                <c:ptCount val="13"/>
                <c:pt idx="0">
                  <c:v>R</c:v>
                </c:pt>
                <c:pt idx="1">
                  <c:v>m41</c:v>
                </c:pt>
                <c:pt idx="2">
                  <c:v>m42</c:v>
                </c:pt>
                <c:pt idx="3">
                  <c:v>m43</c:v>
                </c:pt>
                <c:pt idx="4">
                  <c:v>m44</c:v>
                </c:pt>
                <c:pt idx="5">
                  <c:v>m21</c:v>
                </c:pt>
                <c:pt idx="6">
                  <c:v>m22</c:v>
                </c:pt>
                <c:pt idx="7">
                  <c:v>m23</c:v>
                </c:pt>
                <c:pt idx="8">
                  <c:v>m24</c:v>
                </c:pt>
                <c:pt idx="9">
                  <c:v>m31</c:v>
                </c:pt>
                <c:pt idx="10">
                  <c:v>m32</c:v>
                </c:pt>
                <c:pt idx="11">
                  <c:v>m33</c:v>
                </c:pt>
                <c:pt idx="12">
                  <c:v>m34</c:v>
                </c:pt>
              </c:strCache>
            </c:strRef>
          </c:cat>
          <c:val>
            <c:numRef>
              <c:f>Dust!$F$24:$R$24</c:f>
              <c:numCache>
                <c:formatCode>General</c:formatCode>
                <c:ptCount val="13"/>
                <c:pt idx="0">
                  <c:v>0.12704654706450114</c:v>
                </c:pt>
                <c:pt idx="1">
                  <c:v>0.60759404434542141</c:v>
                </c:pt>
                <c:pt idx="2">
                  <c:v>0.8284519322450512</c:v>
                </c:pt>
                <c:pt idx="3">
                  <c:v>5.3993438592037748</c:v>
                </c:pt>
                <c:pt idx="4">
                  <c:v>6.4144727270642257</c:v>
                </c:pt>
                <c:pt idx="5">
                  <c:v>0.64181778960687974</c:v>
                </c:pt>
                <c:pt idx="6">
                  <c:v>4.4699943616347912</c:v>
                </c:pt>
                <c:pt idx="7">
                  <c:v>3.303249851136298</c:v>
                </c:pt>
                <c:pt idx="8">
                  <c:v>5.6885106852801304</c:v>
                </c:pt>
                <c:pt idx="9">
                  <c:v>0.28522340079627134</c:v>
                </c:pt>
                <c:pt idx="10">
                  <c:v>6.0884208078588795</c:v>
                </c:pt>
                <c:pt idx="11">
                  <c:v>9.5492572057273843</c:v>
                </c:pt>
                <c:pt idx="12">
                  <c:v>1.3773948868338379</c:v>
                </c:pt>
              </c:numCache>
            </c:numRef>
          </c:val>
        </c:ser>
        <c:ser>
          <c:idx val="5"/>
          <c:order val="5"/>
          <c:tx>
            <c:strRef>
              <c:f>Dust!$E$25</c:f>
              <c:strCache>
                <c:ptCount val="1"/>
                <c:pt idx="0">
                  <c:v>15251.23a</c:v>
                </c:pt>
              </c:strCache>
            </c:strRef>
          </c:tx>
          <c:invertIfNegative val="0"/>
          <c:cat>
            <c:strRef>
              <c:f>Dust!$F$19:$R$19</c:f>
              <c:strCache>
                <c:ptCount val="13"/>
                <c:pt idx="0">
                  <c:v>R</c:v>
                </c:pt>
                <c:pt idx="1">
                  <c:v>m41</c:v>
                </c:pt>
                <c:pt idx="2">
                  <c:v>m42</c:v>
                </c:pt>
                <c:pt idx="3">
                  <c:v>m43</c:v>
                </c:pt>
                <c:pt idx="4">
                  <c:v>m44</c:v>
                </c:pt>
                <c:pt idx="5">
                  <c:v>m21</c:v>
                </c:pt>
                <c:pt idx="6">
                  <c:v>m22</c:v>
                </c:pt>
                <c:pt idx="7">
                  <c:v>m23</c:v>
                </c:pt>
                <c:pt idx="8">
                  <c:v>m24</c:v>
                </c:pt>
                <c:pt idx="9">
                  <c:v>m31</c:v>
                </c:pt>
                <c:pt idx="10">
                  <c:v>m32</c:v>
                </c:pt>
                <c:pt idx="11">
                  <c:v>m33</c:v>
                </c:pt>
                <c:pt idx="12">
                  <c:v>m34</c:v>
                </c:pt>
              </c:strCache>
            </c:strRef>
          </c:cat>
          <c:val>
            <c:numRef>
              <c:f>Dust!$F$25:$R$25</c:f>
              <c:numCache>
                <c:formatCode>General</c:formatCode>
                <c:ptCount val="13"/>
                <c:pt idx="0">
                  <c:v>0.17660430753642664</c:v>
                </c:pt>
                <c:pt idx="1">
                  <c:v>1.3799431935939044</c:v>
                </c:pt>
                <c:pt idx="2">
                  <c:v>1.1796620602604342</c:v>
                </c:pt>
                <c:pt idx="3">
                  <c:v>5.1569518238345422</c:v>
                </c:pt>
                <c:pt idx="4">
                  <c:v>4.7018897594216051</c:v>
                </c:pt>
                <c:pt idx="5">
                  <c:v>0.69377911359722777</c:v>
                </c:pt>
                <c:pt idx="6">
                  <c:v>4.1077216003605344</c:v>
                </c:pt>
                <c:pt idx="7">
                  <c:v>2.8622227819150901</c:v>
                </c:pt>
                <c:pt idx="8">
                  <c:v>5.5851690811260042</c:v>
                </c:pt>
                <c:pt idx="9">
                  <c:v>0.46874877270922571</c:v>
                </c:pt>
                <c:pt idx="10">
                  <c:v>5.0914477392337654</c:v>
                </c:pt>
                <c:pt idx="11">
                  <c:v>7.8209992213205322</c:v>
                </c:pt>
                <c:pt idx="12">
                  <c:v>2.4864009989352343</c:v>
                </c:pt>
              </c:numCache>
            </c:numRef>
          </c:val>
        </c:ser>
        <c:ser>
          <c:idx val="6"/>
          <c:order val="6"/>
          <c:tx>
            <c:strRef>
              <c:f>Dust!$E$26</c:f>
              <c:strCache>
                <c:ptCount val="1"/>
                <c:pt idx="0">
                  <c:v>70161</c:v>
                </c:pt>
              </c:strCache>
            </c:strRef>
          </c:tx>
          <c:invertIfNegative val="0"/>
          <c:cat>
            <c:strRef>
              <c:f>Dust!$F$19:$R$19</c:f>
              <c:strCache>
                <c:ptCount val="13"/>
                <c:pt idx="0">
                  <c:v>R</c:v>
                </c:pt>
                <c:pt idx="1">
                  <c:v>m41</c:v>
                </c:pt>
                <c:pt idx="2">
                  <c:v>m42</c:v>
                </c:pt>
                <c:pt idx="3">
                  <c:v>m43</c:v>
                </c:pt>
                <c:pt idx="4">
                  <c:v>m44</c:v>
                </c:pt>
                <c:pt idx="5">
                  <c:v>m21</c:v>
                </c:pt>
                <c:pt idx="6">
                  <c:v>m22</c:v>
                </c:pt>
                <c:pt idx="7">
                  <c:v>m23</c:v>
                </c:pt>
                <c:pt idx="8">
                  <c:v>m24</c:v>
                </c:pt>
                <c:pt idx="9">
                  <c:v>m31</c:v>
                </c:pt>
                <c:pt idx="10">
                  <c:v>m32</c:v>
                </c:pt>
                <c:pt idx="11">
                  <c:v>m33</c:v>
                </c:pt>
                <c:pt idx="12">
                  <c:v>m34</c:v>
                </c:pt>
              </c:strCache>
            </c:strRef>
          </c:cat>
          <c:val>
            <c:numRef>
              <c:f>Dust!$F$26:$R$26</c:f>
              <c:numCache>
                <c:formatCode>General</c:formatCode>
                <c:ptCount val="13"/>
                <c:pt idx="0">
                  <c:v>0.11169338929151029</c:v>
                </c:pt>
                <c:pt idx="1">
                  <c:v>0.44646620858499575</c:v>
                </c:pt>
                <c:pt idx="2">
                  <c:v>1.0821162391429535</c:v>
                </c:pt>
                <c:pt idx="3">
                  <c:v>5.5012591508230919</c:v>
                </c:pt>
                <c:pt idx="4">
                  <c:v>7.4858054590997085</c:v>
                </c:pt>
                <c:pt idx="5">
                  <c:v>0.70138572822430401</c:v>
                </c:pt>
                <c:pt idx="6">
                  <c:v>4.714122017914935</c:v>
                </c:pt>
                <c:pt idx="7">
                  <c:v>2.8593236938594568</c:v>
                </c:pt>
                <c:pt idx="8">
                  <c:v>6.3738882080642405</c:v>
                </c:pt>
                <c:pt idx="9">
                  <c:v>0.63984774560142477</c:v>
                </c:pt>
                <c:pt idx="10">
                  <c:v>6.6099237104060098</c:v>
                </c:pt>
                <c:pt idx="11">
                  <c:v>12.190309756917003</c:v>
                </c:pt>
                <c:pt idx="12">
                  <c:v>1.2014927881261466</c:v>
                </c:pt>
              </c:numCache>
            </c:numRef>
          </c:val>
        </c:ser>
        <c:ser>
          <c:idx val="7"/>
          <c:order val="7"/>
          <c:tx>
            <c:strRef>
              <c:f>Dust!$E$27</c:f>
              <c:strCache>
                <c:ptCount val="1"/>
                <c:pt idx="0">
                  <c:v>10084</c:v>
                </c:pt>
              </c:strCache>
            </c:strRef>
          </c:tx>
          <c:invertIfNegative val="0"/>
          <c:cat>
            <c:strRef>
              <c:f>Dust!$F$19:$R$19</c:f>
              <c:strCache>
                <c:ptCount val="13"/>
                <c:pt idx="0">
                  <c:v>R</c:v>
                </c:pt>
                <c:pt idx="1">
                  <c:v>m41</c:v>
                </c:pt>
                <c:pt idx="2">
                  <c:v>m42</c:v>
                </c:pt>
                <c:pt idx="3">
                  <c:v>m43</c:v>
                </c:pt>
                <c:pt idx="4">
                  <c:v>m44</c:v>
                </c:pt>
                <c:pt idx="5">
                  <c:v>m21</c:v>
                </c:pt>
                <c:pt idx="6">
                  <c:v>m22</c:v>
                </c:pt>
                <c:pt idx="7">
                  <c:v>m23</c:v>
                </c:pt>
                <c:pt idx="8">
                  <c:v>m24</c:v>
                </c:pt>
                <c:pt idx="9">
                  <c:v>m31</c:v>
                </c:pt>
                <c:pt idx="10">
                  <c:v>m32</c:v>
                </c:pt>
                <c:pt idx="11">
                  <c:v>m33</c:v>
                </c:pt>
                <c:pt idx="12">
                  <c:v>m34</c:v>
                </c:pt>
              </c:strCache>
            </c:strRef>
          </c:cat>
          <c:val>
            <c:numRef>
              <c:f>Dust!$F$27:$R$27</c:f>
              <c:numCache>
                <c:formatCode>General</c:formatCode>
                <c:ptCount val="13"/>
                <c:pt idx="0">
                  <c:v>0.10638625781480214</c:v>
                </c:pt>
                <c:pt idx="1">
                  <c:v>0.36307985200179627</c:v>
                </c:pt>
                <c:pt idx="2">
                  <c:v>1.344144690852068</c:v>
                </c:pt>
                <c:pt idx="3">
                  <c:v>5.5219122390288904</c:v>
                </c:pt>
                <c:pt idx="4">
                  <c:v>7.5076989586629335</c:v>
                </c:pt>
                <c:pt idx="5">
                  <c:v>0.53786928759866637</c:v>
                </c:pt>
                <c:pt idx="6">
                  <c:v>5.1290551696481392</c:v>
                </c:pt>
                <c:pt idx="7">
                  <c:v>3.0695042584502974</c:v>
                </c:pt>
                <c:pt idx="8">
                  <c:v>5.8963578245058414</c:v>
                </c:pt>
                <c:pt idx="9">
                  <c:v>1.0596939688281439</c:v>
                </c:pt>
                <c:pt idx="10">
                  <c:v>5.5283660853429764</c:v>
                </c:pt>
                <c:pt idx="11">
                  <c:v>11.989925747744795</c:v>
                </c:pt>
                <c:pt idx="12">
                  <c:v>1.0562359158126926</c:v>
                </c:pt>
              </c:numCache>
            </c:numRef>
          </c:val>
        </c:ser>
        <c:ser>
          <c:idx val="8"/>
          <c:order val="8"/>
          <c:tx>
            <c:strRef>
              <c:f>Dust!$E$28</c:f>
              <c:strCache>
                <c:ptCount val="1"/>
                <c:pt idx="0">
                  <c:v>12001.79</c:v>
                </c:pt>
              </c:strCache>
            </c:strRef>
          </c:tx>
          <c:invertIfNegative val="0"/>
          <c:cat>
            <c:strRef>
              <c:f>Dust!$F$19:$R$19</c:f>
              <c:strCache>
                <c:ptCount val="13"/>
                <c:pt idx="0">
                  <c:v>R</c:v>
                </c:pt>
                <c:pt idx="1">
                  <c:v>m41</c:v>
                </c:pt>
                <c:pt idx="2">
                  <c:v>m42</c:v>
                </c:pt>
                <c:pt idx="3">
                  <c:v>m43</c:v>
                </c:pt>
                <c:pt idx="4">
                  <c:v>m44</c:v>
                </c:pt>
                <c:pt idx="5">
                  <c:v>m21</c:v>
                </c:pt>
                <c:pt idx="6">
                  <c:v>m22</c:v>
                </c:pt>
                <c:pt idx="7">
                  <c:v>m23</c:v>
                </c:pt>
                <c:pt idx="8">
                  <c:v>m24</c:v>
                </c:pt>
                <c:pt idx="9">
                  <c:v>m31</c:v>
                </c:pt>
                <c:pt idx="10">
                  <c:v>m32</c:v>
                </c:pt>
                <c:pt idx="11">
                  <c:v>m33</c:v>
                </c:pt>
                <c:pt idx="12">
                  <c:v>m34</c:v>
                </c:pt>
              </c:strCache>
            </c:strRef>
          </c:cat>
          <c:val>
            <c:numRef>
              <c:f>Dust!$F$28:$R$28</c:f>
              <c:numCache>
                <c:formatCode>General</c:formatCode>
                <c:ptCount val="13"/>
                <c:pt idx="0">
                  <c:v>0.1270701818425147</c:v>
                </c:pt>
                <c:pt idx="1">
                  <c:v>0.59314768281207042</c:v>
                </c:pt>
                <c:pt idx="2">
                  <c:v>1.418459912209626</c:v>
                </c:pt>
                <c:pt idx="3">
                  <c:v>5.2874134067702885</c:v>
                </c:pt>
                <c:pt idx="4">
                  <c:v>6.3999303686037861</c:v>
                </c:pt>
                <c:pt idx="5">
                  <c:v>0.68664446224100262</c:v>
                </c:pt>
                <c:pt idx="6">
                  <c:v>4.4584807797713717</c:v>
                </c:pt>
                <c:pt idx="7">
                  <c:v>3.1887734228329401</c:v>
                </c:pt>
                <c:pt idx="8">
                  <c:v>6.0691742497026713</c:v>
                </c:pt>
                <c:pt idx="9">
                  <c:v>0.33184910522559713</c:v>
                </c:pt>
                <c:pt idx="10">
                  <c:v>5.0745513807819727</c:v>
                </c:pt>
                <c:pt idx="11">
                  <c:v>9.4617043345449385</c:v>
                </c:pt>
                <c:pt idx="12">
                  <c:v>1.2498084683635569</c:v>
                </c:pt>
              </c:numCache>
            </c:numRef>
          </c:val>
        </c:ser>
        <c:dLbls>
          <c:showLegendKey val="0"/>
          <c:showVal val="0"/>
          <c:showCatName val="0"/>
          <c:showSerName val="0"/>
          <c:showPercent val="0"/>
          <c:showBubbleSize val="0"/>
        </c:dLbls>
        <c:gapWidth val="150"/>
        <c:axId val="89862912"/>
        <c:axId val="89864448"/>
      </c:barChart>
      <c:catAx>
        <c:axId val="89862912"/>
        <c:scaling>
          <c:orientation val="minMax"/>
        </c:scaling>
        <c:delete val="0"/>
        <c:axPos val="b"/>
        <c:majorTickMark val="none"/>
        <c:minorTickMark val="none"/>
        <c:tickLblPos val="nextTo"/>
        <c:crossAx val="89864448"/>
        <c:crosses val="autoZero"/>
        <c:auto val="1"/>
        <c:lblAlgn val="ctr"/>
        <c:lblOffset val="100"/>
        <c:noMultiLvlLbl val="0"/>
      </c:catAx>
      <c:valAx>
        <c:axId val="89864448"/>
        <c:scaling>
          <c:orientation val="minMax"/>
          <c:max val="20"/>
        </c:scaling>
        <c:delete val="0"/>
        <c:axPos val="l"/>
        <c:majorGridlines/>
        <c:numFmt formatCode="General" sourceLinked="1"/>
        <c:majorTickMark val="none"/>
        <c:minorTickMark val="none"/>
        <c:tickLblPos val="nextTo"/>
        <c:crossAx val="8986291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Regolith Scattering Coefficient Ratios</a:t>
            </a:r>
            <a:r>
              <a:rPr lang="en-GB" baseline="0"/>
              <a:t> - 670nm</a:t>
            </a:r>
            <a:endParaRPr lang="en-GB"/>
          </a:p>
        </c:rich>
      </c:tx>
      <c:layout/>
      <c:overlay val="0"/>
    </c:title>
    <c:autoTitleDeleted val="0"/>
    <c:plotArea>
      <c:layout/>
      <c:barChart>
        <c:barDir val="col"/>
        <c:grouping val="clustered"/>
        <c:varyColors val="0"/>
        <c:ser>
          <c:idx val="0"/>
          <c:order val="0"/>
          <c:tx>
            <c:strRef>
              <c:f>Dust!$E$34</c:f>
              <c:strCache>
                <c:ptCount val="1"/>
                <c:pt idx="0">
                  <c:v>1913a</c:v>
                </c:pt>
              </c:strCache>
            </c:strRef>
          </c:tx>
          <c:invertIfNegative val="0"/>
          <c:cat>
            <c:strRef>
              <c:f>Dust!$F$33:$R$33</c:f>
              <c:strCache>
                <c:ptCount val="13"/>
                <c:pt idx="0">
                  <c:v>R</c:v>
                </c:pt>
                <c:pt idx="1">
                  <c:v>m41</c:v>
                </c:pt>
                <c:pt idx="2">
                  <c:v>m42</c:v>
                </c:pt>
                <c:pt idx="3">
                  <c:v>m43</c:v>
                </c:pt>
                <c:pt idx="4">
                  <c:v>m44</c:v>
                </c:pt>
                <c:pt idx="5">
                  <c:v>m21</c:v>
                </c:pt>
                <c:pt idx="6">
                  <c:v>m22</c:v>
                </c:pt>
                <c:pt idx="7">
                  <c:v>m23</c:v>
                </c:pt>
                <c:pt idx="8">
                  <c:v>m24</c:v>
                </c:pt>
                <c:pt idx="9">
                  <c:v>m31</c:v>
                </c:pt>
                <c:pt idx="10">
                  <c:v>m32</c:v>
                </c:pt>
                <c:pt idx="11">
                  <c:v>m33</c:v>
                </c:pt>
                <c:pt idx="12">
                  <c:v>m34</c:v>
                </c:pt>
              </c:strCache>
            </c:strRef>
          </c:cat>
          <c:val>
            <c:numRef>
              <c:f>Dust!$F$34:$R$34</c:f>
              <c:numCache>
                <c:formatCode>General</c:formatCode>
                <c:ptCount val="13"/>
                <c:pt idx="0">
                  <c:v>8.8651142622786672E-2</c:v>
                </c:pt>
                <c:pt idx="1">
                  <c:v>1.7638173400565935</c:v>
                </c:pt>
                <c:pt idx="2">
                  <c:v>1.5017850637154944</c:v>
                </c:pt>
                <c:pt idx="3">
                  <c:v>6.6160724916142755</c:v>
                </c:pt>
                <c:pt idx="4">
                  <c:v>5.2744484966087217</c:v>
                </c:pt>
                <c:pt idx="5">
                  <c:v>0.64613912413442631</c:v>
                </c:pt>
                <c:pt idx="6">
                  <c:v>4.6548631470289532</c:v>
                </c:pt>
                <c:pt idx="7">
                  <c:v>1.3239476520495639</c:v>
                </c:pt>
                <c:pt idx="8">
                  <c:v>2.8173956188322737</c:v>
                </c:pt>
                <c:pt idx="9">
                  <c:v>2.8490728782512407</c:v>
                </c:pt>
                <c:pt idx="10">
                  <c:v>4.3877062603868033</c:v>
                </c:pt>
                <c:pt idx="11">
                  <c:v>9.3623029521046988</c:v>
                </c:pt>
                <c:pt idx="12">
                  <c:v>4.2363804796036577</c:v>
                </c:pt>
              </c:numCache>
            </c:numRef>
          </c:val>
        </c:ser>
        <c:ser>
          <c:idx val="1"/>
          <c:order val="1"/>
          <c:tx>
            <c:strRef>
              <c:f>Dust!$E$35</c:f>
              <c:strCache>
                <c:ptCount val="1"/>
                <c:pt idx="0">
                  <c:v>Etna</c:v>
                </c:pt>
              </c:strCache>
            </c:strRef>
          </c:tx>
          <c:invertIfNegative val="0"/>
          <c:cat>
            <c:strRef>
              <c:f>Dust!$F$33:$R$33</c:f>
              <c:strCache>
                <c:ptCount val="13"/>
                <c:pt idx="0">
                  <c:v>R</c:v>
                </c:pt>
                <c:pt idx="1">
                  <c:v>m41</c:v>
                </c:pt>
                <c:pt idx="2">
                  <c:v>m42</c:v>
                </c:pt>
                <c:pt idx="3">
                  <c:v>m43</c:v>
                </c:pt>
                <c:pt idx="4">
                  <c:v>m44</c:v>
                </c:pt>
                <c:pt idx="5">
                  <c:v>m21</c:v>
                </c:pt>
                <c:pt idx="6">
                  <c:v>m22</c:v>
                </c:pt>
                <c:pt idx="7">
                  <c:v>m23</c:v>
                </c:pt>
                <c:pt idx="8">
                  <c:v>m24</c:v>
                </c:pt>
                <c:pt idx="9">
                  <c:v>m31</c:v>
                </c:pt>
                <c:pt idx="10">
                  <c:v>m32</c:v>
                </c:pt>
                <c:pt idx="11">
                  <c:v>m33</c:v>
                </c:pt>
                <c:pt idx="12">
                  <c:v>m34</c:v>
                </c:pt>
              </c:strCache>
            </c:strRef>
          </c:cat>
          <c:val>
            <c:numRef>
              <c:f>Dust!$F$35:$R$35</c:f>
              <c:numCache>
                <c:formatCode>General</c:formatCode>
                <c:ptCount val="13"/>
                <c:pt idx="0">
                  <c:v>7.7572174803600666E-2</c:v>
                </c:pt>
                <c:pt idx="1">
                  <c:v>0.70167278871577232</c:v>
                </c:pt>
                <c:pt idx="2">
                  <c:v>1.9384450825245076</c:v>
                </c:pt>
                <c:pt idx="3">
                  <c:v>13.1540241492359</c:v>
                </c:pt>
                <c:pt idx="4">
                  <c:v>6.0238412958125336</c:v>
                </c:pt>
                <c:pt idx="5">
                  <c:v>0.5098757262083915</c:v>
                </c:pt>
                <c:pt idx="6">
                  <c:v>5.4763107615568565</c:v>
                </c:pt>
                <c:pt idx="7">
                  <c:v>1.0176408163380612</c:v>
                </c:pt>
                <c:pt idx="8">
                  <c:v>6.7190416038299592</c:v>
                </c:pt>
                <c:pt idx="9">
                  <c:v>3.4815922285550522</c:v>
                </c:pt>
                <c:pt idx="10">
                  <c:v>3.6845594296168547</c:v>
                </c:pt>
                <c:pt idx="11">
                  <c:v>18.62605040936716</c:v>
                </c:pt>
                <c:pt idx="12">
                  <c:v>4.5146377980705594</c:v>
                </c:pt>
              </c:numCache>
            </c:numRef>
          </c:val>
        </c:ser>
        <c:ser>
          <c:idx val="2"/>
          <c:order val="2"/>
          <c:tx>
            <c:strRef>
              <c:f>Dust!$E$36</c:f>
              <c:strCache>
                <c:ptCount val="1"/>
                <c:pt idx="0">
                  <c:v>1980a</c:v>
                </c:pt>
              </c:strCache>
            </c:strRef>
          </c:tx>
          <c:invertIfNegative val="0"/>
          <c:cat>
            <c:strRef>
              <c:f>Dust!$F$33:$R$33</c:f>
              <c:strCache>
                <c:ptCount val="13"/>
                <c:pt idx="0">
                  <c:v>R</c:v>
                </c:pt>
                <c:pt idx="1">
                  <c:v>m41</c:v>
                </c:pt>
                <c:pt idx="2">
                  <c:v>m42</c:v>
                </c:pt>
                <c:pt idx="3">
                  <c:v>m43</c:v>
                </c:pt>
                <c:pt idx="4">
                  <c:v>m44</c:v>
                </c:pt>
                <c:pt idx="5">
                  <c:v>m21</c:v>
                </c:pt>
                <c:pt idx="6">
                  <c:v>m22</c:v>
                </c:pt>
                <c:pt idx="7">
                  <c:v>m23</c:v>
                </c:pt>
                <c:pt idx="8">
                  <c:v>m24</c:v>
                </c:pt>
                <c:pt idx="9">
                  <c:v>m31</c:v>
                </c:pt>
                <c:pt idx="10">
                  <c:v>m32</c:v>
                </c:pt>
                <c:pt idx="11">
                  <c:v>m33</c:v>
                </c:pt>
                <c:pt idx="12">
                  <c:v>m34</c:v>
                </c:pt>
              </c:strCache>
            </c:strRef>
          </c:cat>
          <c:val>
            <c:numRef>
              <c:f>Dust!$F$36:$R$36</c:f>
              <c:numCache>
                <c:formatCode>General</c:formatCode>
                <c:ptCount val="13"/>
                <c:pt idx="0">
                  <c:v>9.8613530221301982E-2</c:v>
                </c:pt>
                <c:pt idx="1">
                  <c:v>0.51111259840788292</c:v>
                </c:pt>
                <c:pt idx="2">
                  <c:v>1.5250734916824116</c:v>
                </c:pt>
                <c:pt idx="3">
                  <c:v>6.4086702879297048</c:v>
                </c:pt>
                <c:pt idx="4">
                  <c:v>5.4649534373590223</c:v>
                </c:pt>
                <c:pt idx="5">
                  <c:v>0.62314713846064207</c:v>
                </c:pt>
                <c:pt idx="6">
                  <c:v>4.7774227983595905</c:v>
                </c:pt>
                <c:pt idx="7">
                  <c:v>0.76000460870506226</c:v>
                </c:pt>
                <c:pt idx="8">
                  <c:v>4.8511537507306022</c:v>
                </c:pt>
                <c:pt idx="9">
                  <c:v>1.4824325133176013</c:v>
                </c:pt>
                <c:pt idx="10">
                  <c:v>6.8641859084792776</c:v>
                </c:pt>
                <c:pt idx="11">
                  <c:v>10.843363210562659</c:v>
                </c:pt>
                <c:pt idx="12">
                  <c:v>4.3457238514617798</c:v>
                </c:pt>
              </c:numCache>
            </c:numRef>
          </c:val>
        </c:ser>
        <c:ser>
          <c:idx val="3"/>
          <c:order val="3"/>
          <c:tx>
            <c:strRef>
              <c:f>Dust!$E$37</c:f>
              <c:strCache>
                <c:ptCount val="1"/>
                <c:pt idx="0">
                  <c:v>66081a</c:v>
                </c:pt>
              </c:strCache>
            </c:strRef>
          </c:tx>
          <c:invertIfNegative val="0"/>
          <c:cat>
            <c:strRef>
              <c:f>Dust!$F$33:$R$33</c:f>
              <c:strCache>
                <c:ptCount val="13"/>
                <c:pt idx="0">
                  <c:v>R</c:v>
                </c:pt>
                <c:pt idx="1">
                  <c:v>m41</c:v>
                </c:pt>
                <c:pt idx="2">
                  <c:v>m42</c:v>
                </c:pt>
                <c:pt idx="3">
                  <c:v>m43</c:v>
                </c:pt>
                <c:pt idx="4">
                  <c:v>m44</c:v>
                </c:pt>
                <c:pt idx="5">
                  <c:v>m21</c:v>
                </c:pt>
                <c:pt idx="6">
                  <c:v>m22</c:v>
                </c:pt>
                <c:pt idx="7">
                  <c:v>m23</c:v>
                </c:pt>
                <c:pt idx="8">
                  <c:v>m24</c:v>
                </c:pt>
                <c:pt idx="9">
                  <c:v>m31</c:v>
                </c:pt>
                <c:pt idx="10">
                  <c:v>m32</c:v>
                </c:pt>
                <c:pt idx="11">
                  <c:v>m33</c:v>
                </c:pt>
                <c:pt idx="12">
                  <c:v>m34</c:v>
                </c:pt>
              </c:strCache>
            </c:strRef>
          </c:cat>
          <c:val>
            <c:numRef>
              <c:f>Dust!$F$37:$R$37</c:f>
              <c:numCache>
                <c:formatCode>General</c:formatCode>
                <c:ptCount val="13"/>
                <c:pt idx="0">
                  <c:v>0.24910397599547665</c:v>
                </c:pt>
                <c:pt idx="1">
                  <c:v>1.1075583803292894</c:v>
                </c:pt>
                <c:pt idx="2">
                  <c:v>1.2883819506387904</c:v>
                </c:pt>
                <c:pt idx="3">
                  <c:v>5.1214386172337791</c:v>
                </c:pt>
                <c:pt idx="4">
                  <c:v>3.5467963540366019</c:v>
                </c:pt>
                <c:pt idx="5">
                  <c:v>0.76092344282457614</c:v>
                </c:pt>
                <c:pt idx="6">
                  <c:v>3.245128070495916</c:v>
                </c:pt>
                <c:pt idx="7">
                  <c:v>1.064370902316538</c:v>
                </c:pt>
                <c:pt idx="8">
                  <c:v>2.0904920039857231</c:v>
                </c:pt>
                <c:pt idx="9">
                  <c:v>3.161090581961373</c:v>
                </c:pt>
                <c:pt idx="10">
                  <c:v>10.156314860532028</c:v>
                </c:pt>
                <c:pt idx="11">
                  <c:v>5.517703425515279</c:v>
                </c:pt>
                <c:pt idx="12">
                  <c:v>2.9520172673276424</c:v>
                </c:pt>
              </c:numCache>
            </c:numRef>
          </c:val>
        </c:ser>
        <c:ser>
          <c:idx val="4"/>
          <c:order val="4"/>
          <c:tx>
            <c:strRef>
              <c:f>Dust!$E$38</c:f>
              <c:strCache>
                <c:ptCount val="1"/>
                <c:pt idx="0">
                  <c:v>12001.55a</c:v>
                </c:pt>
              </c:strCache>
            </c:strRef>
          </c:tx>
          <c:invertIfNegative val="0"/>
          <c:cat>
            <c:strRef>
              <c:f>Dust!$F$33:$R$33</c:f>
              <c:strCache>
                <c:ptCount val="13"/>
                <c:pt idx="0">
                  <c:v>R</c:v>
                </c:pt>
                <c:pt idx="1">
                  <c:v>m41</c:v>
                </c:pt>
                <c:pt idx="2">
                  <c:v>m42</c:v>
                </c:pt>
                <c:pt idx="3">
                  <c:v>m43</c:v>
                </c:pt>
                <c:pt idx="4">
                  <c:v>m44</c:v>
                </c:pt>
                <c:pt idx="5">
                  <c:v>m21</c:v>
                </c:pt>
                <c:pt idx="6">
                  <c:v>m22</c:v>
                </c:pt>
                <c:pt idx="7">
                  <c:v>m23</c:v>
                </c:pt>
                <c:pt idx="8">
                  <c:v>m24</c:v>
                </c:pt>
                <c:pt idx="9">
                  <c:v>m31</c:v>
                </c:pt>
                <c:pt idx="10">
                  <c:v>m32</c:v>
                </c:pt>
                <c:pt idx="11">
                  <c:v>m33</c:v>
                </c:pt>
                <c:pt idx="12">
                  <c:v>m34</c:v>
                </c:pt>
              </c:strCache>
            </c:strRef>
          </c:cat>
          <c:val>
            <c:numRef>
              <c:f>Dust!$F$38:$R$38</c:f>
              <c:numCache>
                <c:formatCode>General</c:formatCode>
                <c:ptCount val="13"/>
                <c:pt idx="0">
                  <c:v>0.1456945301234579</c:v>
                </c:pt>
                <c:pt idx="1">
                  <c:v>2.1939615635156842</c:v>
                </c:pt>
                <c:pt idx="2">
                  <c:v>1.7067296402474355</c:v>
                </c:pt>
                <c:pt idx="3">
                  <c:v>0.86846894963664345</c:v>
                </c:pt>
                <c:pt idx="4">
                  <c:v>4.5238516592379305</c:v>
                </c:pt>
                <c:pt idx="5">
                  <c:v>0.66556951933075559</c:v>
                </c:pt>
                <c:pt idx="6">
                  <c:v>4.2395223611803479</c:v>
                </c:pt>
                <c:pt idx="7">
                  <c:v>0.63721052343649986</c:v>
                </c:pt>
                <c:pt idx="8">
                  <c:v>1.7746499150519783</c:v>
                </c:pt>
                <c:pt idx="9">
                  <c:v>0.49696896435119309</c:v>
                </c:pt>
                <c:pt idx="10">
                  <c:v>9.8972615912943063</c:v>
                </c:pt>
                <c:pt idx="11">
                  <c:v>4.3369033292078827</c:v>
                </c:pt>
                <c:pt idx="12">
                  <c:v>4.0226043390985327</c:v>
                </c:pt>
              </c:numCache>
            </c:numRef>
          </c:val>
        </c:ser>
        <c:ser>
          <c:idx val="5"/>
          <c:order val="5"/>
          <c:tx>
            <c:strRef>
              <c:f>Dust!$E$39</c:f>
              <c:strCache>
                <c:ptCount val="1"/>
                <c:pt idx="0">
                  <c:v>15251.23a</c:v>
                </c:pt>
              </c:strCache>
            </c:strRef>
          </c:tx>
          <c:invertIfNegative val="0"/>
          <c:cat>
            <c:strRef>
              <c:f>Dust!$F$33:$R$33</c:f>
              <c:strCache>
                <c:ptCount val="13"/>
                <c:pt idx="0">
                  <c:v>R</c:v>
                </c:pt>
                <c:pt idx="1">
                  <c:v>m41</c:v>
                </c:pt>
                <c:pt idx="2">
                  <c:v>m42</c:v>
                </c:pt>
                <c:pt idx="3">
                  <c:v>m43</c:v>
                </c:pt>
                <c:pt idx="4">
                  <c:v>m44</c:v>
                </c:pt>
                <c:pt idx="5">
                  <c:v>m21</c:v>
                </c:pt>
                <c:pt idx="6">
                  <c:v>m22</c:v>
                </c:pt>
                <c:pt idx="7">
                  <c:v>m23</c:v>
                </c:pt>
                <c:pt idx="8">
                  <c:v>m24</c:v>
                </c:pt>
                <c:pt idx="9">
                  <c:v>m31</c:v>
                </c:pt>
                <c:pt idx="10">
                  <c:v>m32</c:v>
                </c:pt>
                <c:pt idx="11">
                  <c:v>m33</c:v>
                </c:pt>
                <c:pt idx="12">
                  <c:v>m34</c:v>
                </c:pt>
              </c:strCache>
            </c:strRef>
          </c:cat>
          <c:val>
            <c:numRef>
              <c:f>Dust!$F$39:$R$39</c:f>
              <c:numCache>
                <c:formatCode>General</c:formatCode>
                <c:ptCount val="13"/>
                <c:pt idx="0">
                  <c:v>0.19682795889575119</c:v>
                </c:pt>
                <c:pt idx="1">
                  <c:v>1.2911497711899158</c:v>
                </c:pt>
                <c:pt idx="2">
                  <c:v>1.752360281457743</c:v>
                </c:pt>
                <c:pt idx="3">
                  <c:v>2.1202108372485684</c:v>
                </c:pt>
                <c:pt idx="4">
                  <c:v>3.9132953194720463</c:v>
                </c:pt>
                <c:pt idx="5">
                  <c:v>0.70637283991062516</c:v>
                </c:pt>
                <c:pt idx="6">
                  <c:v>3.8887346448743911</c:v>
                </c:pt>
                <c:pt idx="7">
                  <c:v>2.1421167776968981</c:v>
                </c:pt>
                <c:pt idx="8">
                  <c:v>3.7756310325133033</c:v>
                </c:pt>
                <c:pt idx="9">
                  <c:v>2.0247659825564059</c:v>
                </c:pt>
                <c:pt idx="10">
                  <c:v>2.8235511638485109</c:v>
                </c:pt>
                <c:pt idx="11">
                  <c:v>1.8643696586716276</c:v>
                </c:pt>
                <c:pt idx="12">
                  <c:v>3.1661527127470341</c:v>
                </c:pt>
              </c:numCache>
            </c:numRef>
          </c:val>
        </c:ser>
        <c:ser>
          <c:idx val="6"/>
          <c:order val="6"/>
          <c:tx>
            <c:strRef>
              <c:f>Dust!$E$40</c:f>
              <c:strCache>
                <c:ptCount val="1"/>
                <c:pt idx="0">
                  <c:v>70161</c:v>
                </c:pt>
              </c:strCache>
            </c:strRef>
          </c:tx>
          <c:invertIfNegative val="0"/>
          <c:cat>
            <c:strRef>
              <c:f>Dust!$F$33:$R$33</c:f>
              <c:strCache>
                <c:ptCount val="13"/>
                <c:pt idx="0">
                  <c:v>R</c:v>
                </c:pt>
                <c:pt idx="1">
                  <c:v>m41</c:v>
                </c:pt>
                <c:pt idx="2">
                  <c:v>m42</c:v>
                </c:pt>
                <c:pt idx="3">
                  <c:v>m43</c:v>
                </c:pt>
                <c:pt idx="4">
                  <c:v>m44</c:v>
                </c:pt>
                <c:pt idx="5">
                  <c:v>m21</c:v>
                </c:pt>
                <c:pt idx="6">
                  <c:v>m22</c:v>
                </c:pt>
                <c:pt idx="7">
                  <c:v>m23</c:v>
                </c:pt>
                <c:pt idx="8">
                  <c:v>m24</c:v>
                </c:pt>
                <c:pt idx="9">
                  <c:v>m31</c:v>
                </c:pt>
                <c:pt idx="10">
                  <c:v>m32</c:v>
                </c:pt>
                <c:pt idx="11">
                  <c:v>m33</c:v>
                </c:pt>
                <c:pt idx="12">
                  <c:v>m34</c:v>
                </c:pt>
              </c:strCache>
            </c:strRef>
          </c:cat>
          <c:val>
            <c:numRef>
              <c:f>Dust!$F$40:$R$40</c:f>
              <c:numCache>
                <c:formatCode>General</c:formatCode>
                <c:ptCount val="13"/>
                <c:pt idx="0">
                  <c:v>0.11783422405533303</c:v>
                </c:pt>
                <c:pt idx="1">
                  <c:v>2.4671740188123228</c:v>
                </c:pt>
                <c:pt idx="2">
                  <c:v>2.5395255755532191</c:v>
                </c:pt>
                <c:pt idx="3">
                  <c:v>3.6672199521475215</c:v>
                </c:pt>
                <c:pt idx="4">
                  <c:v>5.2271584033772385</c:v>
                </c:pt>
                <c:pt idx="5">
                  <c:v>0.65243386070924947</c:v>
                </c:pt>
                <c:pt idx="6">
                  <c:v>4.662047201851296</c:v>
                </c:pt>
                <c:pt idx="7">
                  <c:v>2.0267049158001473</c:v>
                </c:pt>
                <c:pt idx="8">
                  <c:v>2.9877063732804237</c:v>
                </c:pt>
                <c:pt idx="9">
                  <c:v>3.481455181974463</c:v>
                </c:pt>
                <c:pt idx="10">
                  <c:v>4.8314052209802121</c:v>
                </c:pt>
                <c:pt idx="11">
                  <c:v>8.0902079324482159</c:v>
                </c:pt>
                <c:pt idx="12">
                  <c:v>3.941713452146665</c:v>
                </c:pt>
              </c:numCache>
            </c:numRef>
          </c:val>
        </c:ser>
        <c:ser>
          <c:idx val="7"/>
          <c:order val="7"/>
          <c:tx>
            <c:strRef>
              <c:f>Dust!$E$41</c:f>
              <c:strCache>
                <c:ptCount val="1"/>
                <c:pt idx="0">
                  <c:v>10084</c:v>
                </c:pt>
              </c:strCache>
            </c:strRef>
          </c:tx>
          <c:invertIfNegative val="0"/>
          <c:cat>
            <c:strRef>
              <c:f>Dust!$F$33:$R$33</c:f>
              <c:strCache>
                <c:ptCount val="13"/>
                <c:pt idx="0">
                  <c:v>R</c:v>
                </c:pt>
                <c:pt idx="1">
                  <c:v>m41</c:v>
                </c:pt>
                <c:pt idx="2">
                  <c:v>m42</c:v>
                </c:pt>
                <c:pt idx="3">
                  <c:v>m43</c:v>
                </c:pt>
                <c:pt idx="4">
                  <c:v>m44</c:v>
                </c:pt>
                <c:pt idx="5">
                  <c:v>m21</c:v>
                </c:pt>
                <c:pt idx="6">
                  <c:v>m22</c:v>
                </c:pt>
                <c:pt idx="7">
                  <c:v>m23</c:v>
                </c:pt>
                <c:pt idx="8">
                  <c:v>m24</c:v>
                </c:pt>
                <c:pt idx="9">
                  <c:v>m31</c:v>
                </c:pt>
                <c:pt idx="10">
                  <c:v>m32</c:v>
                </c:pt>
                <c:pt idx="11">
                  <c:v>m33</c:v>
                </c:pt>
                <c:pt idx="12">
                  <c:v>m34</c:v>
                </c:pt>
              </c:strCache>
            </c:strRef>
          </c:cat>
          <c:val>
            <c:numRef>
              <c:f>Dust!$F$41:$R$41</c:f>
              <c:numCache>
                <c:formatCode>General</c:formatCode>
                <c:ptCount val="13"/>
                <c:pt idx="0">
                  <c:v>0.1180686606147624</c:v>
                </c:pt>
                <c:pt idx="1">
                  <c:v>3.2076601943412522</c:v>
                </c:pt>
                <c:pt idx="2">
                  <c:v>1.8619631997458634</c:v>
                </c:pt>
                <c:pt idx="3">
                  <c:v>4.8159563288325904</c:v>
                </c:pt>
                <c:pt idx="4">
                  <c:v>5.2486321102217035</c:v>
                </c:pt>
                <c:pt idx="5">
                  <c:v>0.6278631672822369</c:v>
                </c:pt>
                <c:pt idx="6">
                  <c:v>4.7466309692697566</c:v>
                </c:pt>
                <c:pt idx="7">
                  <c:v>1.4832330216862106</c:v>
                </c:pt>
                <c:pt idx="8">
                  <c:v>3.9680688187013589</c:v>
                </c:pt>
                <c:pt idx="9">
                  <c:v>3.018335883000681</c:v>
                </c:pt>
                <c:pt idx="10">
                  <c:v>6.4848767918823906</c:v>
                </c:pt>
                <c:pt idx="11">
                  <c:v>10.233156741573705</c:v>
                </c:pt>
                <c:pt idx="12">
                  <c:v>3.9870912521287822</c:v>
                </c:pt>
              </c:numCache>
            </c:numRef>
          </c:val>
        </c:ser>
        <c:ser>
          <c:idx val="8"/>
          <c:order val="8"/>
          <c:tx>
            <c:strRef>
              <c:f>Dust!$E$42</c:f>
              <c:strCache>
                <c:ptCount val="1"/>
                <c:pt idx="0">
                  <c:v>12001.79</c:v>
                </c:pt>
              </c:strCache>
            </c:strRef>
          </c:tx>
          <c:invertIfNegative val="0"/>
          <c:cat>
            <c:strRef>
              <c:f>Dust!$F$33:$R$33</c:f>
              <c:strCache>
                <c:ptCount val="13"/>
                <c:pt idx="0">
                  <c:v>R</c:v>
                </c:pt>
                <c:pt idx="1">
                  <c:v>m41</c:v>
                </c:pt>
                <c:pt idx="2">
                  <c:v>m42</c:v>
                </c:pt>
                <c:pt idx="3">
                  <c:v>m43</c:v>
                </c:pt>
                <c:pt idx="4">
                  <c:v>m44</c:v>
                </c:pt>
                <c:pt idx="5">
                  <c:v>m21</c:v>
                </c:pt>
                <c:pt idx="6">
                  <c:v>m22</c:v>
                </c:pt>
                <c:pt idx="7">
                  <c:v>m23</c:v>
                </c:pt>
                <c:pt idx="8">
                  <c:v>m24</c:v>
                </c:pt>
                <c:pt idx="9">
                  <c:v>m31</c:v>
                </c:pt>
                <c:pt idx="10">
                  <c:v>m32</c:v>
                </c:pt>
                <c:pt idx="11">
                  <c:v>m33</c:v>
                </c:pt>
                <c:pt idx="12">
                  <c:v>m34</c:v>
                </c:pt>
              </c:strCache>
            </c:strRef>
          </c:cat>
          <c:val>
            <c:numRef>
              <c:f>Dust!$F$42:$R$42</c:f>
              <c:numCache>
                <c:formatCode>General</c:formatCode>
                <c:ptCount val="13"/>
                <c:pt idx="0">
                  <c:v>0.15488365075785634</c:v>
                </c:pt>
                <c:pt idx="1">
                  <c:v>1.9275990430325727</c:v>
                </c:pt>
                <c:pt idx="2">
                  <c:v>1.5459413617794995</c:v>
                </c:pt>
                <c:pt idx="3">
                  <c:v>1.1186387803675337</c:v>
                </c:pt>
                <c:pt idx="4">
                  <c:v>4.4298974894285523</c:v>
                </c:pt>
                <c:pt idx="5">
                  <c:v>0.63094471198692847</c:v>
                </c:pt>
                <c:pt idx="6">
                  <c:v>4.3701348197685919</c:v>
                </c:pt>
                <c:pt idx="7">
                  <c:v>0.41242547534999058</c:v>
                </c:pt>
                <c:pt idx="8">
                  <c:v>4.1592718462856304</c:v>
                </c:pt>
                <c:pt idx="9">
                  <c:v>1.1157092857837121</c:v>
                </c:pt>
                <c:pt idx="10">
                  <c:v>2.0710826586733462</c:v>
                </c:pt>
                <c:pt idx="11">
                  <c:v>2.8083418408651171</c:v>
                </c:pt>
                <c:pt idx="12">
                  <c:v>3.8096454851882218</c:v>
                </c:pt>
              </c:numCache>
            </c:numRef>
          </c:val>
        </c:ser>
        <c:dLbls>
          <c:showLegendKey val="0"/>
          <c:showVal val="0"/>
          <c:showCatName val="0"/>
          <c:showSerName val="0"/>
          <c:showPercent val="0"/>
          <c:showBubbleSize val="0"/>
        </c:dLbls>
        <c:gapWidth val="150"/>
        <c:axId val="89928832"/>
        <c:axId val="89930368"/>
      </c:barChart>
      <c:catAx>
        <c:axId val="89928832"/>
        <c:scaling>
          <c:orientation val="minMax"/>
        </c:scaling>
        <c:delete val="0"/>
        <c:axPos val="b"/>
        <c:majorTickMark val="none"/>
        <c:minorTickMark val="none"/>
        <c:tickLblPos val="nextTo"/>
        <c:crossAx val="89930368"/>
        <c:crosses val="autoZero"/>
        <c:auto val="1"/>
        <c:lblAlgn val="ctr"/>
        <c:lblOffset val="100"/>
        <c:noMultiLvlLbl val="0"/>
      </c:catAx>
      <c:valAx>
        <c:axId val="89930368"/>
        <c:scaling>
          <c:orientation val="minMax"/>
        </c:scaling>
        <c:delete val="0"/>
        <c:axPos val="l"/>
        <c:majorGridlines/>
        <c:numFmt formatCode="General" sourceLinked="1"/>
        <c:majorTickMark val="none"/>
        <c:minorTickMark val="none"/>
        <c:tickLblPos val="nextTo"/>
        <c:crossAx val="89928832"/>
        <c:crosses val="autoZero"/>
        <c:crossBetween val="between"/>
      </c:valAx>
    </c:plotArea>
    <c:legend>
      <c:legendPos val="r"/>
      <c:layout/>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5" name="Picture 4" descr="Image2"/>
          <p:cNvPicPr>
            <a:picLocks noChangeAspect="1" noChangeArrowheads="1"/>
          </p:cNvPicPr>
          <p:nvPr/>
        </p:nvPicPr>
        <p:blipFill>
          <a:blip r:embed="rId2" cstate="print">
            <a:lum/>
          </a:blip>
          <a:srcRect/>
          <a:stretch>
            <a:fillRect/>
          </a:stretch>
        </p:blipFill>
        <p:spPr bwMode="auto">
          <a:xfrm>
            <a:off x="0" y="0"/>
            <a:ext cx="9143999" cy="68580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8388424" y="116632"/>
            <a:ext cx="621432" cy="365125"/>
          </a:xfrm>
        </p:spPr>
        <p:txBody>
          <a:bodyPr/>
          <a:lstStyle/>
          <a:p>
            <a:fld id="{8A996026-C35E-4788-866A-9F8E0F35CFFF}" type="slidenum">
              <a:rPr lang="en-GB" smtClean="0"/>
              <a:pPr/>
              <a:t>‹#›</a:t>
            </a:fld>
            <a:endParaRPr lang="en-GB"/>
          </a:p>
        </p:txBody>
      </p:sp>
      <p:sp>
        <p:nvSpPr>
          <p:cNvPr id="2" name="Date Placeholder 1"/>
          <p:cNvSpPr>
            <a:spLocks noGrp="1"/>
          </p:cNvSpPr>
          <p:nvPr>
            <p:ph type="dt" sz="half" idx="10"/>
          </p:nvPr>
        </p:nvSpPr>
        <p:spPr>
          <a:xfrm>
            <a:off x="8028384" y="6381328"/>
            <a:ext cx="981472" cy="365125"/>
          </a:xfrm>
        </p:spPr>
        <p:txBody>
          <a:bodyPr/>
          <a:lstStyle/>
          <a:p>
            <a:fld id="{7FD13664-AAEA-4B8C-8AE0-9A3413FE0A64}" type="datetimeFigureOut">
              <a:rPr lang="en-GB" smtClean="0"/>
              <a:pPr/>
              <a:t>17/08/2013</a:t>
            </a:fld>
            <a:endParaRPr lang="en-GB"/>
          </a:p>
        </p:txBody>
      </p:sp>
      <p:pic>
        <p:nvPicPr>
          <p:cNvPr id="6" name="Picture 4" descr="UHdblue"/>
          <p:cNvPicPr>
            <a:picLocks noChangeAspect="1" noChangeArrowheads="1"/>
          </p:cNvPicPr>
          <p:nvPr/>
        </p:nvPicPr>
        <p:blipFill>
          <a:blip r:embed="rId3" cstate="print"/>
          <a:srcRect/>
          <a:stretch>
            <a:fillRect/>
          </a:stretch>
        </p:blipFill>
        <p:spPr bwMode="auto">
          <a:xfrm>
            <a:off x="179512" y="6309320"/>
            <a:ext cx="1440160" cy="365924"/>
          </a:xfrm>
          <a:prstGeom prst="rect">
            <a:avLst/>
          </a:prstGeom>
          <a:noFill/>
        </p:spPr>
      </p:pic>
      <p:pic>
        <p:nvPicPr>
          <p:cNvPr id="7" name="Picture 8" descr="car"/>
          <p:cNvPicPr>
            <a:picLocks noChangeAspect="1" noChangeArrowheads="1"/>
          </p:cNvPicPr>
          <p:nvPr/>
        </p:nvPicPr>
        <p:blipFill>
          <a:blip r:embed="rId4" cstate="print"/>
          <a:srcRect/>
          <a:stretch>
            <a:fillRect/>
          </a:stretch>
        </p:blipFill>
        <p:spPr bwMode="auto">
          <a:xfrm>
            <a:off x="2627784" y="6309320"/>
            <a:ext cx="799328" cy="360040"/>
          </a:xfrm>
          <a:prstGeom prst="rect">
            <a:avLst/>
          </a:prstGeom>
          <a:noFill/>
        </p:spPr>
      </p:pic>
      <p:pic>
        <p:nvPicPr>
          <p:cNvPr id="8" name="Picture 9" descr="CAIRlogo"/>
          <p:cNvPicPr>
            <a:picLocks noChangeAspect="1" noChangeArrowheads="1"/>
          </p:cNvPicPr>
          <p:nvPr/>
        </p:nvPicPr>
        <p:blipFill>
          <a:blip r:embed="rId5" cstate="print"/>
          <a:srcRect/>
          <a:stretch>
            <a:fillRect/>
          </a:stretch>
        </p:blipFill>
        <p:spPr bwMode="auto">
          <a:xfrm>
            <a:off x="1691680" y="6309320"/>
            <a:ext cx="864096" cy="369898"/>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D13664-AAEA-4B8C-8AE0-9A3413FE0A64}" type="datetimeFigureOut">
              <a:rPr lang="en-GB" smtClean="0"/>
              <a:pPr/>
              <a:t>17/08/2013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996026-C35E-4788-866A-9F8E0F35CFFF}"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tiff"/><Relationship Id="rId4" Type="http://schemas.openxmlformats.org/officeDocument/2006/relationships/image" Target="../media/image9.tiff"/></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s-2012-37-a-full_jpg.jpg"/>
          <p:cNvPicPr>
            <a:picLocks noChangeAspect="1"/>
          </p:cNvPicPr>
          <p:nvPr/>
        </p:nvPicPr>
        <p:blipFill>
          <a:blip r:embed="rId2" cstate="print"/>
          <a:stretch>
            <a:fillRect/>
          </a:stretch>
        </p:blipFill>
        <p:spPr>
          <a:xfrm>
            <a:off x="107504" y="116632"/>
            <a:ext cx="8928992" cy="662473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404664"/>
            <a:ext cx="7776864" cy="954107"/>
          </a:xfrm>
          <a:prstGeom prst="rect">
            <a:avLst/>
          </a:prstGeom>
        </p:spPr>
        <p:txBody>
          <a:bodyPr wrap="square">
            <a:spAutoFit/>
          </a:bodyPr>
          <a:lstStyle/>
          <a:p>
            <a:pPr algn="ctr"/>
            <a:r>
              <a:rPr lang="en-GB" sz="2800" b="1" dirty="0" smtClean="0"/>
              <a:t>Narrow-band ‘Zero Incidence’ </a:t>
            </a:r>
          </a:p>
          <a:p>
            <a:pPr algn="ctr"/>
            <a:r>
              <a:rPr lang="en-GB" sz="2800" b="1" dirty="0" err="1" smtClean="0"/>
              <a:t>Spectropolarimetry</a:t>
            </a:r>
            <a:endParaRPr lang="en-GB" sz="2800" b="1" dirty="0"/>
          </a:p>
        </p:txBody>
      </p:sp>
      <p:sp>
        <p:nvSpPr>
          <p:cNvPr id="3" name="TextBox 2"/>
          <p:cNvSpPr txBox="1"/>
          <p:nvPr/>
        </p:nvSpPr>
        <p:spPr>
          <a:xfrm>
            <a:off x="1115616" y="2060848"/>
            <a:ext cx="7344816" cy="2554545"/>
          </a:xfrm>
          <a:prstGeom prst="rect">
            <a:avLst/>
          </a:prstGeom>
          <a:noFill/>
        </p:spPr>
        <p:txBody>
          <a:bodyPr wrap="square" rtlCol="0">
            <a:spAutoFit/>
          </a:bodyPr>
          <a:lstStyle/>
          <a:p>
            <a:pPr>
              <a:buFont typeface="Arial" pitchFamily="34" charset="0"/>
              <a:buChar char="•"/>
            </a:pPr>
            <a:r>
              <a:rPr lang="en-GB" dirty="0" smtClean="0"/>
              <a:t> </a:t>
            </a:r>
            <a:r>
              <a:rPr lang="en-GB" sz="2000" dirty="0" smtClean="0"/>
              <a:t>Modified Stokes </a:t>
            </a:r>
            <a:r>
              <a:rPr lang="en-GB" sz="2000" dirty="0" err="1" smtClean="0"/>
              <a:t>Polarimeter</a:t>
            </a:r>
            <a:endParaRPr lang="en-GB" sz="2000" dirty="0" smtClean="0"/>
          </a:p>
          <a:p>
            <a:pPr>
              <a:buFont typeface="Arial" pitchFamily="34" charset="0"/>
              <a:buChar char="•"/>
            </a:pPr>
            <a:r>
              <a:rPr lang="en-GB" sz="2000" dirty="0" smtClean="0"/>
              <a:t> Uses Pellicle to obtain zero-angle scattering with vertical incidence.</a:t>
            </a:r>
          </a:p>
          <a:p>
            <a:pPr>
              <a:buFont typeface="Arial" pitchFamily="34" charset="0"/>
              <a:buChar char="•"/>
            </a:pPr>
            <a:r>
              <a:rPr lang="en-GB" sz="2000" dirty="0" smtClean="0"/>
              <a:t> Requires three metal mirror reflectors</a:t>
            </a:r>
          </a:p>
          <a:p>
            <a:pPr>
              <a:buFont typeface="Arial" pitchFamily="34" charset="0"/>
              <a:buChar char="•"/>
            </a:pPr>
            <a:r>
              <a:rPr lang="en-GB" sz="2000" dirty="0" smtClean="0"/>
              <a:t> Calibration using conventional matrix corrections with standards</a:t>
            </a:r>
          </a:p>
          <a:p>
            <a:pPr>
              <a:buFont typeface="Arial" pitchFamily="34" charset="0"/>
              <a:buChar char="•"/>
            </a:pPr>
            <a:r>
              <a:rPr lang="en-GB" sz="2000" dirty="0" smtClean="0"/>
              <a:t> Component </a:t>
            </a:r>
            <a:r>
              <a:rPr lang="en-GB" sz="2000" dirty="0" err="1" smtClean="0"/>
              <a:t>achromaticity</a:t>
            </a:r>
            <a:r>
              <a:rPr lang="en-GB" sz="2000" dirty="0" smtClean="0"/>
              <a:t> very difficult to achieve and requires individual settings for each major component per wavelength</a:t>
            </a:r>
          </a:p>
          <a:p>
            <a:pPr>
              <a:buFont typeface="Arial" pitchFamily="34" charset="0"/>
              <a:buChar char="•"/>
            </a:pPr>
            <a:r>
              <a:rPr lang="en-GB" sz="2000" dirty="0" smtClean="0"/>
              <a:t> Best compromise achieved by using measured ratio comparisons with a </a:t>
            </a:r>
            <a:r>
              <a:rPr lang="en-GB" sz="2000" dirty="0" err="1" smtClean="0"/>
              <a:t>Spectralon</a:t>
            </a:r>
            <a:r>
              <a:rPr lang="en-GB" sz="2000" dirty="0" smtClean="0"/>
              <a:t> standard reflector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980728"/>
            <a:ext cx="6330280" cy="4747710"/>
          </a:xfrm>
          <a:prstGeom prst="rect">
            <a:avLst/>
          </a:prstGeom>
        </p:spPr>
      </p:pic>
      <p:sp>
        <p:nvSpPr>
          <p:cNvPr id="3" name="TextBox 2"/>
          <p:cNvSpPr txBox="1"/>
          <p:nvPr/>
        </p:nvSpPr>
        <p:spPr>
          <a:xfrm>
            <a:off x="2123728" y="404664"/>
            <a:ext cx="4713470" cy="461665"/>
          </a:xfrm>
          <a:prstGeom prst="rect">
            <a:avLst/>
          </a:prstGeom>
          <a:noFill/>
        </p:spPr>
        <p:txBody>
          <a:bodyPr wrap="none" rtlCol="0">
            <a:spAutoFit/>
          </a:bodyPr>
          <a:lstStyle/>
          <a:p>
            <a:r>
              <a:rPr lang="en-GB" sz="2400" b="1" dirty="0" smtClean="0"/>
              <a:t>The Experiment Schematic Diagram</a:t>
            </a:r>
            <a:endParaRPr lang="en-GB" sz="2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8245" y="764704"/>
            <a:ext cx="3026982" cy="523220"/>
          </a:xfrm>
          <a:prstGeom prst="rect">
            <a:avLst/>
          </a:prstGeom>
          <a:noFill/>
        </p:spPr>
        <p:txBody>
          <a:bodyPr wrap="none" rtlCol="0">
            <a:spAutoFit/>
          </a:bodyPr>
          <a:lstStyle/>
          <a:p>
            <a:r>
              <a:rPr lang="en-GB" sz="2800" b="1" dirty="0" smtClean="0"/>
              <a:t>The Test Apparatus</a:t>
            </a:r>
            <a:endParaRPr lang="en-GB" sz="28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1412" y="1650014"/>
            <a:ext cx="4158208" cy="311865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628800"/>
            <a:ext cx="4158208" cy="3118656"/>
          </a:xfrm>
          <a:prstGeom prst="rect">
            <a:avLst/>
          </a:prstGeom>
        </p:spPr>
      </p:pic>
      <p:sp>
        <p:nvSpPr>
          <p:cNvPr id="6" name="TextBox 5"/>
          <p:cNvSpPr txBox="1"/>
          <p:nvPr/>
        </p:nvSpPr>
        <p:spPr>
          <a:xfrm>
            <a:off x="2483768" y="5085184"/>
            <a:ext cx="3571812" cy="646331"/>
          </a:xfrm>
          <a:prstGeom prst="rect">
            <a:avLst/>
          </a:prstGeom>
          <a:noFill/>
        </p:spPr>
        <p:txBody>
          <a:bodyPr wrap="none" rtlCol="0">
            <a:spAutoFit/>
          </a:bodyPr>
          <a:lstStyle/>
          <a:p>
            <a:r>
              <a:rPr lang="en-GB" dirty="0" smtClean="0"/>
              <a:t>Spot size at the sample =   3mm</a:t>
            </a:r>
          </a:p>
          <a:p>
            <a:r>
              <a:rPr lang="en-GB" dirty="0" smtClean="0"/>
              <a:t>Collection Solid Angle   =   1.1e-4 </a:t>
            </a:r>
            <a:r>
              <a:rPr lang="en-GB" dirty="0" err="1" smtClean="0"/>
              <a:t>sr</a:t>
            </a:r>
            <a:r>
              <a:rPr lang="en-GB" dirty="0" smtClean="0"/>
              <a:t>  </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5776" y="404664"/>
            <a:ext cx="4374211" cy="461665"/>
          </a:xfrm>
          <a:prstGeom prst="rect">
            <a:avLst/>
          </a:prstGeom>
          <a:noFill/>
        </p:spPr>
        <p:txBody>
          <a:bodyPr wrap="none" rtlCol="0">
            <a:spAutoFit/>
          </a:bodyPr>
          <a:lstStyle/>
          <a:p>
            <a:r>
              <a:rPr lang="en-GB" sz="2400" b="1" dirty="0" err="1" smtClean="0"/>
              <a:t>Spectralon</a:t>
            </a:r>
            <a:r>
              <a:rPr lang="en-GB" sz="2400" b="1" dirty="0" smtClean="0"/>
              <a:t> Stokes Backscattering</a:t>
            </a:r>
            <a:endParaRPr lang="en-GB" sz="2400" b="1" dirty="0"/>
          </a:p>
        </p:txBody>
      </p:sp>
      <p:graphicFrame>
        <p:nvGraphicFramePr>
          <p:cNvPr id="3" name="Chart 2"/>
          <p:cNvGraphicFramePr>
            <a:graphicFrameLocks/>
          </p:cNvGraphicFramePr>
          <p:nvPr/>
        </p:nvGraphicFramePr>
        <p:xfrm>
          <a:off x="1338262" y="1085850"/>
          <a:ext cx="6467475" cy="46863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2039288" y="779263"/>
            <a:ext cx="5698932" cy="369332"/>
          </a:xfrm>
          <a:prstGeom prst="rect">
            <a:avLst/>
          </a:prstGeom>
          <a:noFill/>
        </p:spPr>
        <p:txBody>
          <a:bodyPr wrap="none" rtlCol="0">
            <a:spAutoFit/>
          </a:bodyPr>
          <a:lstStyle/>
          <a:p>
            <a:r>
              <a:rPr lang="en-GB" dirty="0" smtClean="0"/>
              <a:t>Absolute Backscattering Coefficients at </a:t>
            </a:r>
            <a:r>
              <a:rPr lang="en-GB" dirty="0" smtClean="0"/>
              <a:t>11.5 </a:t>
            </a:r>
            <a:r>
              <a:rPr lang="en-GB" dirty="0" err="1" smtClean="0"/>
              <a:t>deg</a:t>
            </a:r>
            <a:r>
              <a:rPr lang="en-GB" dirty="0" smtClean="0"/>
              <a:t> </a:t>
            </a:r>
            <a:r>
              <a:rPr lang="en-GB" dirty="0" smtClean="0"/>
              <a:t>Incidence</a:t>
            </a:r>
            <a:endParaRPr lang="en-GB" dirty="0"/>
          </a:p>
        </p:txBody>
      </p:sp>
    </p:spTree>
    <p:extLst>
      <p:ext uri="{BB962C8B-B14F-4D97-AF65-F5344CB8AC3E}">
        <p14:creationId xmlns:p14="http://schemas.microsoft.com/office/powerpoint/2010/main" val="2546921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p:nvPr/>
        </p:nvGraphicFramePr>
        <p:xfrm>
          <a:off x="1043608" y="1124744"/>
          <a:ext cx="7272808"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83568" y="332656"/>
            <a:ext cx="7594515" cy="523220"/>
          </a:xfrm>
          <a:prstGeom prst="rect">
            <a:avLst/>
          </a:prstGeom>
          <a:noFill/>
        </p:spPr>
        <p:txBody>
          <a:bodyPr wrap="none" rtlCol="0">
            <a:spAutoFit/>
          </a:bodyPr>
          <a:lstStyle/>
          <a:p>
            <a:r>
              <a:rPr lang="en-GB" sz="2800" b="1" dirty="0" smtClean="0"/>
              <a:t>Narrow-band ‘Zero Incidence’ </a:t>
            </a:r>
            <a:r>
              <a:rPr lang="en-GB" sz="2800" b="1" dirty="0" err="1" smtClean="0"/>
              <a:t>Spectropolarimetry</a:t>
            </a:r>
            <a:endParaRPr lang="en-GB" sz="28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p:nvPr/>
        </p:nvGraphicFramePr>
        <p:xfrm>
          <a:off x="323528" y="476672"/>
          <a:ext cx="8568952" cy="583264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p:nvPr/>
        </p:nvGraphicFramePr>
        <p:xfrm>
          <a:off x="179512" y="548680"/>
          <a:ext cx="8813998" cy="57606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p:nvPr/>
        </p:nvGraphicFramePr>
        <p:xfrm>
          <a:off x="251520" y="692696"/>
          <a:ext cx="8597974" cy="54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3888" y="481867"/>
            <a:ext cx="1949573" cy="523220"/>
          </a:xfrm>
          <a:prstGeom prst="rect">
            <a:avLst/>
          </a:prstGeom>
          <a:noFill/>
        </p:spPr>
        <p:txBody>
          <a:bodyPr wrap="none" rtlCol="0">
            <a:spAutoFit/>
          </a:bodyPr>
          <a:lstStyle/>
          <a:p>
            <a:r>
              <a:rPr lang="en-GB" sz="2800" b="1" dirty="0" smtClean="0"/>
              <a:t>Conclusions</a:t>
            </a:r>
            <a:endParaRPr lang="en-GB" sz="2800" b="1" dirty="0"/>
          </a:p>
        </p:txBody>
      </p:sp>
      <p:sp>
        <p:nvSpPr>
          <p:cNvPr id="3" name="TextBox 2"/>
          <p:cNvSpPr txBox="1"/>
          <p:nvPr/>
        </p:nvSpPr>
        <p:spPr>
          <a:xfrm>
            <a:off x="1403648" y="1124744"/>
            <a:ext cx="6480720" cy="4985980"/>
          </a:xfrm>
          <a:prstGeom prst="rect">
            <a:avLst/>
          </a:prstGeom>
          <a:noFill/>
        </p:spPr>
        <p:txBody>
          <a:bodyPr wrap="square" rtlCol="0">
            <a:spAutoFit/>
          </a:bodyPr>
          <a:lstStyle/>
          <a:p>
            <a:pPr>
              <a:buFont typeface="Arial" pitchFamily="34" charset="0"/>
              <a:buChar char="•"/>
            </a:pPr>
            <a:r>
              <a:rPr lang="en-GB" sz="2000" dirty="0" smtClean="0"/>
              <a:t> </a:t>
            </a:r>
            <a:r>
              <a:rPr lang="en-GB" sz="2000" dirty="0" err="1" smtClean="0"/>
              <a:t>Regolith</a:t>
            </a:r>
            <a:r>
              <a:rPr lang="en-GB" sz="2000" dirty="0" smtClean="0"/>
              <a:t> is... grey...reddish grey.</a:t>
            </a:r>
          </a:p>
          <a:p>
            <a:pPr>
              <a:buFont typeface="Arial" pitchFamily="34" charset="0"/>
              <a:buChar char="•"/>
            </a:pPr>
            <a:r>
              <a:rPr lang="en-GB" sz="2000" dirty="0" smtClean="0"/>
              <a:t> Volcanic samples from Earth are similar but have lower albedo.</a:t>
            </a:r>
          </a:p>
          <a:p>
            <a:pPr>
              <a:buFont typeface="Arial" pitchFamily="34" charset="0"/>
              <a:buChar char="•"/>
            </a:pPr>
            <a:r>
              <a:rPr lang="en-GB" sz="2000" dirty="0" smtClean="0"/>
              <a:t> The zero-incidence </a:t>
            </a:r>
            <a:r>
              <a:rPr lang="en-GB" sz="2000" dirty="0" err="1" smtClean="0"/>
              <a:t>polarimetry</a:t>
            </a:r>
            <a:r>
              <a:rPr lang="en-GB" sz="2000" dirty="0" smtClean="0"/>
              <a:t> data show that all samples</a:t>
            </a:r>
          </a:p>
          <a:p>
            <a:r>
              <a:rPr lang="en-GB" sz="2000" dirty="0" smtClean="0"/>
              <a:t>have higher relative Stokes component scattering than a diffuse reflector.</a:t>
            </a:r>
          </a:p>
          <a:p>
            <a:pPr>
              <a:buFont typeface="Arial" pitchFamily="34" charset="0"/>
              <a:buChar char="•"/>
            </a:pPr>
            <a:r>
              <a:rPr lang="en-GB" sz="2000" dirty="0" smtClean="0"/>
              <a:t> There is evidence of </a:t>
            </a:r>
            <a:r>
              <a:rPr lang="en-GB" sz="2000" dirty="0" err="1" smtClean="0"/>
              <a:t>unpolarized</a:t>
            </a:r>
            <a:r>
              <a:rPr lang="en-GB" sz="2000" dirty="0" smtClean="0"/>
              <a:t> to linear scattering even at a zero-incidence phase angle.</a:t>
            </a:r>
          </a:p>
          <a:p>
            <a:pPr>
              <a:buFont typeface="Arial" pitchFamily="34" charset="0"/>
              <a:buChar char="•"/>
            </a:pPr>
            <a:r>
              <a:rPr lang="en-GB" sz="2000" dirty="0" smtClean="0"/>
              <a:t> </a:t>
            </a:r>
            <a:r>
              <a:rPr lang="en-GB" sz="2000" dirty="0" err="1" smtClean="0"/>
              <a:t>Unpolarized</a:t>
            </a:r>
            <a:r>
              <a:rPr lang="en-GB" sz="2000" dirty="0" smtClean="0"/>
              <a:t> and linear to circular scattering is small.</a:t>
            </a:r>
          </a:p>
          <a:p>
            <a:pPr>
              <a:buFont typeface="Arial" pitchFamily="34" charset="0"/>
              <a:buChar char="•"/>
            </a:pPr>
            <a:r>
              <a:rPr lang="en-GB" sz="2000" dirty="0" smtClean="0"/>
              <a:t> The observed circular polarization components are consistent with multiple scattering from larger grains in the terrestrial samples</a:t>
            </a:r>
          </a:p>
          <a:p>
            <a:pPr>
              <a:buFont typeface="Arial" pitchFamily="34" charset="0"/>
              <a:buChar char="•"/>
            </a:pPr>
            <a:r>
              <a:rPr lang="en-GB" sz="2000" dirty="0"/>
              <a:t> </a:t>
            </a:r>
            <a:r>
              <a:rPr lang="en-GB" sz="2000" dirty="0" smtClean="0"/>
              <a:t>Correlation with grain sizes, shapes may be useful</a:t>
            </a:r>
          </a:p>
          <a:p>
            <a:pPr>
              <a:buFont typeface="Arial" pitchFamily="34" charset="0"/>
              <a:buChar char="•"/>
            </a:pPr>
            <a:r>
              <a:rPr lang="en-GB" sz="2000" dirty="0"/>
              <a:t> </a:t>
            </a:r>
            <a:r>
              <a:rPr lang="en-GB" sz="2000" dirty="0" smtClean="0"/>
              <a:t>IR measurements to be repeated and backscattering versus angle will be attempted without decanting.</a:t>
            </a:r>
          </a:p>
          <a:p>
            <a:pPr lvl="1"/>
            <a:endParaRPr lang="en-GB"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5508" y="1052736"/>
            <a:ext cx="5048818" cy="1446550"/>
          </a:xfrm>
          <a:prstGeom prst="rect">
            <a:avLst/>
          </a:prstGeom>
          <a:noFill/>
        </p:spPr>
        <p:txBody>
          <a:bodyPr wrap="none" rtlCol="0">
            <a:spAutoFit/>
          </a:bodyPr>
          <a:lstStyle/>
          <a:p>
            <a:pPr algn="ctr"/>
            <a:r>
              <a:rPr lang="en-GB" sz="4400" b="1" dirty="0" smtClean="0"/>
              <a:t>Lunar </a:t>
            </a:r>
            <a:r>
              <a:rPr lang="en-GB" sz="4400" b="1" dirty="0" err="1" smtClean="0"/>
              <a:t>Regolith</a:t>
            </a:r>
            <a:r>
              <a:rPr lang="en-GB" sz="4400" b="1" dirty="0" smtClean="0"/>
              <a:t> in the</a:t>
            </a:r>
          </a:p>
          <a:p>
            <a:pPr algn="ctr"/>
            <a:r>
              <a:rPr lang="en-GB" sz="4400" b="1" dirty="0" smtClean="0"/>
              <a:t>Laboratory</a:t>
            </a:r>
            <a:endParaRPr lang="en-US" sz="4400" b="1" dirty="0"/>
          </a:p>
        </p:txBody>
      </p:sp>
      <p:sp>
        <p:nvSpPr>
          <p:cNvPr id="3" name="TextBox 2"/>
          <p:cNvSpPr txBox="1"/>
          <p:nvPr/>
        </p:nvSpPr>
        <p:spPr>
          <a:xfrm>
            <a:off x="2301541" y="2708920"/>
            <a:ext cx="4489178" cy="954107"/>
          </a:xfrm>
          <a:prstGeom prst="rect">
            <a:avLst/>
          </a:prstGeom>
          <a:noFill/>
        </p:spPr>
        <p:txBody>
          <a:bodyPr wrap="none" rtlCol="0">
            <a:spAutoFit/>
          </a:bodyPr>
          <a:lstStyle/>
          <a:p>
            <a:pPr algn="ctr"/>
            <a:r>
              <a:rPr lang="en-GB" sz="2800" dirty="0" err="1" smtClean="0"/>
              <a:t>Spectropolarimetry</a:t>
            </a:r>
            <a:r>
              <a:rPr lang="en-GB" sz="2800" dirty="0" smtClean="0"/>
              <a:t> on Apollo</a:t>
            </a:r>
          </a:p>
          <a:p>
            <a:pPr algn="ctr"/>
            <a:r>
              <a:rPr lang="en-GB" sz="2800" dirty="0" smtClean="0"/>
              <a:t>Moon Dust</a:t>
            </a:r>
            <a:endParaRPr lang="en-US" sz="2800" dirty="0"/>
          </a:p>
        </p:txBody>
      </p:sp>
      <p:sp>
        <p:nvSpPr>
          <p:cNvPr id="4" name="TextBox 3"/>
          <p:cNvSpPr txBox="1"/>
          <p:nvPr/>
        </p:nvSpPr>
        <p:spPr>
          <a:xfrm>
            <a:off x="1763688" y="3933056"/>
            <a:ext cx="5258940" cy="1200329"/>
          </a:xfrm>
          <a:prstGeom prst="rect">
            <a:avLst/>
          </a:prstGeom>
          <a:noFill/>
        </p:spPr>
        <p:txBody>
          <a:bodyPr wrap="none" rtlCol="0">
            <a:spAutoFit/>
          </a:bodyPr>
          <a:lstStyle/>
          <a:p>
            <a:pPr algn="ctr"/>
            <a:r>
              <a:rPr lang="en-GB" dirty="0" smtClean="0"/>
              <a:t>W E Martin, J H Hough</a:t>
            </a:r>
          </a:p>
          <a:p>
            <a:pPr algn="ctr"/>
            <a:r>
              <a:rPr lang="en-GB" dirty="0" smtClean="0"/>
              <a:t>Centre for Astrophysics Research</a:t>
            </a:r>
          </a:p>
          <a:p>
            <a:pPr algn="ctr"/>
            <a:r>
              <a:rPr lang="en-GB" dirty="0" smtClean="0"/>
              <a:t>Centre for Atmospheric and Instrumentation Research</a:t>
            </a:r>
          </a:p>
          <a:p>
            <a:pPr algn="ctr"/>
            <a:r>
              <a:rPr lang="en-GB" dirty="0" smtClean="0"/>
              <a:t>STRI</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052736"/>
            <a:ext cx="7848872" cy="4524315"/>
          </a:xfrm>
          <a:prstGeom prst="rect">
            <a:avLst/>
          </a:prstGeom>
        </p:spPr>
        <p:txBody>
          <a:bodyPr wrap="square">
            <a:spAutoFit/>
          </a:bodyPr>
          <a:lstStyle/>
          <a:p>
            <a:r>
              <a:rPr lang="en-GB" dirty="0" smtClean="0"/>
              <a:t>10084 Apollo 11 part of five scoops of material gathered from close to the Lander                                 		-Sea of </a:t>
            </a:r>
            <a:r>
              <a:rPr lang="en-GB" dirty="0" err="1" smtClean="0"/>
              <a:t>Tranquility</a:t>
            </a:r>
            <a:r>
              <a:rPr lang="en-GB" dirty="0" smtClean="0"/>
              <a:t> (Mare, 'slight bluish tint' in photographs)</a:t>
            </a:r>
          </a:p>
          <a:p>
            <a:endParaRPr lang="en-GB" dirty="0" smtClean="0"/>
          </a:p>
          <a:p>
            <a:pPr marL="342900" indent="-342900">
              <a:buAutoNum type="arabicPlain" startAt="12001"/>
            </a:pPr>
            <a:r>
              <a:rPr lang="en-GB" dirty="0" smtClean="0"/>
              <a:t> Apollo 12 about 35m from the Lander [two samples]</a:t>
            </a:r>
          </a:p>
          <a:p>
            <a:pPr marL="342900" indent="-342900"/>
            <a:r>
              <a:rPr lang="en-GB" dirty="0" smtClean="0"/>
              <a:t>			-Ocean of Storms (Mare)</a:t>
            </a:r>
          </a:p>
          <a:p>
            <a:pPr marL="342900" indent="-342900"/>
            <a:endParaRPr lang="en-GB" dirty="0" smtClean="0"/>
          </a:p>
          <a:p>
            <a:r>
              <a:rPr lang="en-GB" dirty="0" smtClean="0"/>
              <a:t>15251 Apollo 15 from the rim of a 1 meter crater on the lower slopes of the Apennine Front       	-Hadley/Apennine (Mare but close to mountains)</a:t>
            </a:r>
          </a:p>
          <a:p>
            <a:endParaRPr lang="en-GB" dirty="0" smtClean="0"/>
          </a:p>
          <a:p>
            <a:r>
              <a:rPr lang="en-GB" dirty="0" smtClean="0"/>
              <a:t>66081 Apollo 16 collected from a small subdued crater on the </a:t>
            </a:r>
            <a:r>
              <a:rPr lang="en-GB" dirty="0" err="1" smtClean="0"/>
              <a:t>Cayley</a:t>
            </a:r>
            <a:r>
              <a:rPr lang="en-GB" dirty="0" smtClean="0"/>
              <a:t> Plain near Stone Mountain      	 -Descartes Highlands</a:t>
            </a:r>
          </a:p>
          <a:p>
            <a:endParaRPr lang="en-GB" dirty="0" smtClean="0"/>
          </a:p>
          <a:p>
            <a:r>
              <a:rPr lang="en-GB" dirty="0" smtClean="0"/>
              <a:t>70161 Apollo 17 from a fillet of sediment banked against the east base of a boulder           	-Taurus-</a:t>
            </a:r>
            <a:r>
              <a:rPr lang="en-GB" dirty="0" err="1" smtClean="0"/>
              <a:t>Littrow</a:t>
            </a:r>
            <a:r>
              <a:rPr lang="en-GB" dirty="0" smtClean="0"/>
              <a:t> (Highlands)</a:t>
            </a:r>
          </a:p>
          <a:p>
            <a:endParaRPr lang="en-GB" dirty="0" smtClean="0"/>
          </a:p>
          <a:p>
            <a:r>
              <a:rPr lang="en-GB" dirty="0" smtClean="0"/>
              <a:t>Other: 1913,1980 eruptions, Mt Hekla, Iceland.  Mt Etna, Sicily 2011</a:t>
            </a:r>
          </a:p>
        </p:txBody>
      </p:sp>
      <p:sp>
        <p:nvSpPr>
          <p:cNvPr id="3" name="TextBox 2"/>
          <p:cNvSpPr txBox="1"/>
          <p:nvPr/>
        </p:nvSpPr>
        <p:spPr>
          <a:xfrm>
            <a:off x="3347864" y="404664"/>
            <a:ext cx="2327881" cy="584775"/>
          </a:xfrm>
          <a:prstGeom prst="rect">
            <a:avLst/>
          </a:prstGeom>
          <a:noFill/>
        </p:spPr>
        <p:txBody>
          <a:bodyPr wrap="none" rtlCol="0">
            <a:spAutoFit/>
          </a:bodyPr>
          <a:lstStyle/>
          <a:p>
            <a:r>
              <a:rPr lang="en-GB" sz="3200" b="1" dirty="0" smtClean="0"/>
              <a:t>The Samples</a:t>
            </a:r>
            <a:endParaRPr lang="en-GB" sz="32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1412776"/>
            <a:ext cx="5550958" cy="3674742"/>
          </a:xfrm>
          <a:prstGeom prst="rect">
            <a:avLst/>
          </a:prstGeom>
        </p:spPr>
      </p:pic>
      <p:sp>
        <p:nvSpPr>
          <p:cNvPr id="3" name="TextBox 2"/>
          <p:cNvSpPr txBox="1"/>
          <p:nvPr/>
        </p:nvSpPr>
        <p:spPr>
          <a:xfrm>
            <a:off x="2987824" y="620688"/>
            <a:ext cx="3166764" cy="461665"/>
          </a:xfrm>
          <a:prstGeom prst="rect">
            <a:avLst/>
          </a:prstGeom>
          <a:noFill/>
        </p:spPr>
        <p:txBody>
          <a:bodyPr wrap="none" rtlCol="0">
            <a:spAutoFit/>
          </a:bodyPr>
          <a:lstStyle/>
          <a:p>
            <a:r>
              <a:rPr lang="en-GB" sz="2400" b="1" dirty="0" smtClean="0"/>
              <a:t>Lunar </a:t>
            </a:r>
            <a:r>
              <a:rPr lang="en-GB" sz="2400" b="1" dirty="0" err="1" smtClean="0"/>
              <a:t>Regolith</a:t>
            </a:r>
            <a:r>
              <a:rPr lang="en-GB" sz="2400" b="1" dirty="0" smtClean="0"/>
              <a:t> Samples</a:t>
            </a:r>
            <a:endParaRPr lang="en-GB" sz="2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edax32\genesis\Spcgenmaps.Bmp"/>
          <p:cNvPicPr/>
          <p:nvPr/>
        </p:nvPicPr>
        <p:blipFill>
          <a:blip r:embed="rId2" cstate="print"/>
          <a:srcRect/>
          <a:stretch>
            <a:fillRect/>
          </a:stretch>
        </p:blipFill>
        <p:spPr bwMode="auto">
          <a:xfrm>
            <a:off x="870077" y="3668902"/>
            <a:ext cx="3179192" cy="2475118"/>
          </a:xfrm>
          <a:prstGeom prst="rect">
            <a:avLst/>
          </a:prstGeom>
          <a:solidFill>
            <a:srgbClr val="FFFFFF"/>
          </a:solidFill>
          <a:ln w="9525" cap="flat" cmpd="sng">
            <a:solidFill>
              <a:srgbClr val="000000"/>
            </a:solidFill>
            <a:prstDash val="solid"/>
            <a:miter lim="800000"/>
            <a:headEnd/>
            <a:tailEnd/>
          </a:ln>
        </p:spPr>
      </p:pic>
      <p:pic>
        <p:nvPicPr>
          <p:cNvPr id="1030" name="Picture 6" descr="E:\Presentations-Reporting\Helsinki\2013_08_02_0003.tif"/>
          <p:cNvPicPr>
            <a:picLocks noChangeAspect="1" noChangeArrowheads="1"/>
          </p:cNvPicPr>
          <p:nvPr/>
        </p:nvPicPr>
        <p:blipFill>
          <a:blip r:embed="rId3" cstate="print"/>
          <a:srcRect/>
          <a:stretch>
            <a:fillRect/>
          </a:stretch>
        </p:blipFill>
        <p:spPr bwMode="auto">
          <a:xfrm>
            <a:off x="827584" y="985504"/>
            <a:ext cx="3251200" cy="2438119"/>
          </a:xfrm>
          <a:prstGeom prst="rect">
            <a:avLst/>
          </a:prstGeom>
          <a:noFill/>
        </p:spPr>
      </p:pic>
      <p:pic>
        <p:nvPicPr>
          <p:cNvPr id="1031" name="Picture 7" descr="E:\Presentations-Reporting\Helsinki\2013_08_02_0019.tif"/>
          <p:cNvPicPr>
            <a:picLocks noChangeAspect="1" noChangeArrowheads="1"/>
          </p:cNvPicPr>
          <p:nvPr/>
        </p:nvPicPr>
        <p:blipFill>
          <a:blip r:embed="rId4" cstate="print"/>
          <a:srcRect/>
          <a:stretch>
            <a:fillRect/>
          </a:stretch>
        </p:blipFill>
        <p:spPr bwMode="auto">
          <a:xfrm>
            <a:off x="5138173" y="3668902"/>
            <a:ext cx="3168187" cy="2375867"/>
          </a:xfrm>
          <a:prstGeom prst="rect">
            <a:avLst/>
          </a:prstGeom>
          <a:noFill/>
        </p:spPr>
      </p:pic>
      <p:pic>
        <p:nvPicPr>
          <p:cNvPr id="1032" name="Picture 8" descr="E:\Presentations-Reporting\Helsinki\2013_08_13_0059.tif"/>
          <p:cNvPicPr>
            <a:picLocks noChangeAspect="1" noChangeArrowheads="1"/>
          </p:cNvPicPr>
          <p:nvPr/>
        </p:nvPicPr>
        <p:blipFill>
          <a:blip r:embed="rId5" cstate="print"/>
          <a:srcRect/>
          <a:stretch>
            <a:fillRect/>
          </a:stretch>
        </p:blipFill>
        <p:spPr bwMode="auto">
          <a:xfrm>
            <a:off x="5076057" y="985504"/>
            <a:ext cx="3251200" cy="2438119"/>
          </a:xfrm>
          <a:prstGeom prst="rect">
            <a:avLst/>
          </a:prstGeom>
          <a:noFill/>
        </p:spPr>
      </p:pic>
      <p:sp>
        <p:nvSpPr>
          <p:cNvPr id="2" name="TextBox 1"/>
          <p:cNvSpPr txBox="1"/>
          <p:nvPr/>
        </p:nvSpPr>
        <p:spPr>
          <a:xfrm>
            <a:off x="2085485" y="215062"/>
            <a:ext cx="4878387" cy="461665"/>
          </a:xfrm>
          <a:prstGeom prst="rect">
            <a:avLst/>
          </a:prstGeom>
          <a:noFill/>
        </p:spPr>
        <p:txBody>
          <a:bodyPr wrap="none" rtlCol="0">
            <a:spAutoFit/>
          </a:bodyPr>
          <a:lstStyle/>
          <a:p>
            <a:r>
              <a:rPr lang="en-GB" sz="2400" b="1" dirty="0" smtClean="0"/>
              <a:t>SEM Scans of Residue - 15251, 66081</a:t>
            </a:r>
            <a:endParaRPr lang="en-GB"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050" name="Picture 2" descr="Hemispherical Spectral Reflectance Factors For Spectralon Standards"/>
          <p:cNvPicPr>
            <a:picLocks noChangeAspect="1" noChangeArrowheads="1"/>
          </p:cNvPicPr>
          <p:nvPr/>
        </p:nvPicPr>
        <p:blipFill>
          <a:blip r:embed="rId2" cstate="print"/>
          <a:srcRect/>
          <a:stretch>
            <a:fillRect/>
          </a:stretch>
        </p:blipFill>
        <p:spPr bwMode="auto">
          <a:xfrm>
            <a:off x="3978812" y="1850400"/>
            <a:ext cx="4572000" cy="2895600"/>
          </a:xfrm>
          <a:prstGeom prst="rect">
            <a:avLst/>
          </a:prstGeom>
          <a:noFill/>
        </p:spPr>
      </p:pic>
      <p:sp>
        <p:nvSpPr>
          <p:cNvPr id="3" name="TextBox 2"/>
          <p:cNvSpPr txBox="1"/>
          <p:nvPr/>
        </p:nvSpPr>
        <p:spPr>
          <a:xfrm>
            <a:off x="3059832" y="692696"/>
            <a:ext cx="3204980" cy="523220"/>
          </a:xfrm>
          <a:prstGeom prst="rect">
            <a:avLst/>
          </a:prstGeom>
          <a:noFill/>
        </p:spPr>
        <p:txBody>
          <a:bodyPr wrap="none" rtlCol="0">
            <a:spAutoFit/>
          </a:bodyPr>
          <a:lstStyle/>
          <a:p>
            <a:r>
              <a:rPr lang="en-GB" sz="2800" b="1" dirty="0" err="1" smtClean="0"/>
              <a:t>Spectralon</a:t>
            </a:r>
            <a:r>
              <a:rPr lang="en-GB" sz="2800" b="1" dirty="0" smtClean="0"/>
              <a:t> Standard</a:t>
            </a:r>
            <a:endParaRPr lang="en-GB" sz="2800" b="1" dirty="0"/>
          </a:p>
        </p:txBody>
      </p:sp>
      <p:sp>
        <p:nvSpPr>
          <p:cNvPr id="4" name="TextBox 3"/>
          <p:cNvSpPr txBox="1"/>
          <p:nvPr/>
        </p:nvSpPr>
        <p:spPr>
          <a:xfrm>
            <a:off x="251520" y="2559536"/>
            <a:ext cx="3672408" cy="1754326"/>
          </a:xfrm>
          <a:prstGeom prst="rect">
            <a:avLst/>
          </a:prstGeom>
          <a:noFill/>
        </p:spPr>
        <p:txBody>
          <a:bodyPr wrap="square" rtlCol="0">
            <a:spAutoFit/>
          </a:bodyPr>
          <a:lstStyle/>
          <a:p>
            <a:r>
              <a:rPr lang="en-GB" dirty="0" smtClean="0"/>
              <a:t>We used a standard diffuse reflecting material to make relative measurements with the samples. </a:t>
            </a:r>
            <a:r>
              <a:rPr lang="en-GB" dirty="0" err="1" smtClean="0"/>
              <a:t>Spectralon</a:t>
            </a:r>
            <a:r>
              <a:rPr lang="en-GB" dirty="0" smtClean="0"/>
              <a:t> is nearly a perfect </a:t>
            </a:r>
            <a:r>
              <a:rPr lang="en-GB" dirty="0" err="1" smtClean="0"/>
              <a:t>Lambertian</a:t>
            </a:r>
            <a:r>
              <a:rPr lang="en-GB" dirty="0" smtClean="0"/>
              <a:t> diffuse reflector from 200-2000nm.</a:t>
            </a:r>
            <a:endParaRPr lang="en-GB" dirty="0"/>
          </a:p>
        </p:txBody>
      </p:sp>
      <p:sp>
        <p:nvSpPr>
          <p:cNvPr id="2" name="TextBox 1"/>
          <p:cNvSpPr txBox="1"/>
          <p:nvPr/>
        </p:nvSpPr>
        <p:spPr>
          <a:xfrm>
            <a:off x="1763688" y="1241119"/>
            <a:ext cx="6038063" cy="369332"/>
          </a:xfrm>
          <a:prstGeom prst="rect">
            <a:avLst/>
          </a:prstGeom>
          <a:noFill/>
        </p:spPr>
        <p:txBody>
          <a:bodyPr wrap="none" rtlCol="0">
            <a:spAutoFit/>
          </a:bodyPr>
          <a:lstStyle/>
          <a:p>
            <a:r>
              <a:rPr lang="en-GB" b="1" dirty="0" smtClean="0"/>
              <a:t>Broadband Reflectance and Narrow Band </a:t>
            </a:r>
            <a:r>
              <a:rPr lang="en-GB" b="1" dirty="0" err="1" smtClean="0"/>
              <a:t>Spectropolarimetry</a:t>
            </a:r>
            <a:endParaRPr lang="en-GB"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637682415"/>
              </p:ext>
            </p:extLst>
          </p:nvPr>
        </p:nvGraphicFramePr>
        <p:xfrm>
          <a:off x="971600" y="908720"/>
          <a:ext cx="6812235" cy="517718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691680" y="332656"/>
            <a:ext cx="5889561" cy="523220"/>
          </a:xfrm>
          <a:prstGeom prst="rect">
            <a:avLst/>
          </a:prstGeom>
          <a:noFill/>
        </p:spPr>
        <p:txBody>
          <a:bodyPr wrap="none" rtlCol="0">
            <a:spAutoFit/>
          </a:bodyPr>
          <a:lstStyle/>
          <a:p>
            <a:r>
              <a:rPr lang="en-GB" sz="2800" b="1" dirty="0" smtClean="0"/>
              <a:t>Broadband ~45 degree Incidence Tests</a:t>
            </a:r>
            <a:endParaRPr lang="en-GB" sz="28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629622075"/>
              </p:ext>
            </p:extLst>
          </p:nvPr>
        </p:nvGraphicFramePr>
        <p:xfrm>
          <a:off x="1619672" y="1340768"/>
          <a:ext cx="5976664" cy="424847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259632" y="620688"/>
            <a:ext cx="6487353" cy="523220"/>
          </a:xfrm>
          <a:prstGeom prst="rect">
            <a:avLst/>
          </a:prstGeom>
          <a:noFill/>
        </p:spPr>
        <p:txBody>
          <a:bodyPr wrap="none" rtlCol="0">
            <a:spAutoFit/>
          </a:bodyPr>
          <a:lstStyle/>
          <a:p>
            <a:r>
              <a:rPr lang="en-GB" sz="2800" b="1" dirty="0" smtClean="0"/>
              <a:t>Lunar and Terrestrial Material Comparison</a:t>
            </a:r>
            <a:endParaRPr lang="en-GB" sz="28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1772816"/>
            <a:ext cx="6120680" cy="3477875"/>
          </a:xfrm>
          <a:prstGeom prst="rect">
            <a:avLst/>
          </a:prstGeom>
        </p:spPr>
        <p:txBody>
          <a:bodyPr wrap="square">
            <a:spAutoFit/>
          </a:bodyPr>
          <a:lstStyle/>
          <a:p>
            <a:r>
              <a:rPr lang="en-GB" sz="2000" dirty="0" smtClean="0"/>
              <a:t>With a broadband Tungsten-Halogen light source and the </a:t>
            </a:r>
            <a:r>
              <a:rPr lang="en-GB" sz="2000" dirty="0" err="1" smtClean="0"/>
              <a:t>Spectralon</a:t>
            </a:r>
            <a:r>
              <a:rPr lang="en-GB" sz="2000" dirty="0" smtClean="0"/>
              <a:t> white diffuse reflecting standard, the Lunar samples are seen to be more reflective at the red end of the spectrum and only about 10-20% overall of a white </a:t>
            </a:r>
            <a:r>
              <a:rPr lang="en-GB" sz="2000" dirty="0" err="1" smtClean="0"/>
              <a:t>Lambertian</a:t>
            </a:r>
            <a:r>
              <a:rPr lang="en-GB" sz="2000" dirty="0" smtClean="0"/>
              <a:t> material.</a:t>
            </a:r>
          </a:p>
          <a:p>
            <a:endParaRPr lang="en-GB" sz="2000" dirty="0" smtClean="0"/>
          </a:p>
          <a:p>
            <a:r>
              <a:rPr lang="en-GB" sz="2000" dirty="0" smtClean="0"/>
              <a:t>The notional 'Mares are dark and highlands are light' doesn't seem to hold with what we have.  The 'brightest' material, 66081, is highland but the second brightest is 15251 which is </a:t>
            </a:r>
            <a:r>
              <a:rPr lang="en-GB" sz="2000" dirty="0" err="1" smtClean="0"/>
              <a:t>maria</a:t>
            </a:r>
            <a:r>
              <a:rPr lang="en-GB" sz="2000" dirty="0" smtClean="0"/>
              <a:t> material. The Apollo 17 highland dust is dark and lies with the rest of the </a:t>
            </a:r>
            <a:r>
              <a:rPr lang="en-GB" sz="2000" dirty="0" err="1" smtClean="0"/>
              <a:t>maria</a:t>
            </a:r>
            <a:r>
              <a:rPr lang="en-GB" sz="2000" dirty="0" smtClean="0"/>
              <a:t> material.</a:t>
            </a:r>
            <a:endParaRPr lang="en-GB" sz="2000" dirty="0"/>
          </a:p>
        </p:txBody>
      </p:sp>
      <p:sp>
        <p:nvSpPr>
          <p:cNvPr id="3" name="TextBox 2"/>
          <p:cNvSpPr txBox="1"/>
          <p:nvPr/>
        </p:nvSpPr>
        <p:spPr>
          <a:xfrm>
            <a:off x="1763688" y="766148"/>
            <a:ext cx="5473999" cy="523220"/>
          </a:xfrm>
          <a:prstGeom prst="rect">
            <a:avLst/>
          </a:prstGeom>
          <a:noFill/>
        </p:spPr>
        <p:txBody>
          <a:bodyPr wrap="none" rtlCol="0">
            <a:spAutoFit/>
          </a:bodyPr>
          <a:lstStyle/>
          <a:p>
            <a:r>
              <a:rPr lang="en-GB" sz="2800" b="1" dirty="0" smtClean="0"/>
              <a:t>Broadband, ~45 degree Reflectance</a:t>
            </a:r>
            <a:endParaRPr lang="en-GB" sz="2800" b="1" dirty="0"/>
          </a:p>
        </p:txBody>
      </p:sp>
      <p:sp>
        <p:nvSpPr>
          <p:cNvPr id="4" name="TextBox 3"/>
          <p:cNvSpPr txBox="1"/>
          <p:nvPr/>
        </p:nvSpPr>
        <p:spPr>
          <a:xfrm>
            <a:off x="2384018" y="1290092"/>
            <a:ext cx="4233338" cy="369332"/>
          </a:xfrm>
          <a:prstGeom prst="rect">
            <a:avLst/>
          </a:prstGeom>
          <a:noFill/>
        </p:spPr>
        <p:txBody>
          <a:bodyPr wrap="none" rtlCol="0">
            <a:spAutoFit/>
          </a:bodyPr>
          <a:lstStyle/>
          <a:p>
            <a:r>
              <a:rPr lang="en-GB" b="1" dirty="0" smtClean="0"/>
              <a:t>Fibre Spectrometer Measurements ~0.2NA</a:t>
            </a:r>
            <a:endParaRPr lang="en-GB"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pt84C9.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ppt84C9.tmp</Template>
  <TotalTime>371</TotalTime>
  <Words>472</Words>
  <Application>Microsoft Office PowerPoint</Application>
  <PresentationFormat>On-screen Show (4:3)</PresentationFormat>
  <Paragraphs>69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ppt84C9.tmp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Prof W E Martin</dc:creator>
  <cp:lastModifiedBy>Prof W E Martin</cp:lastModifiedBy>
  <cp:revision>33</cp:revision>
  <dcterms:created xsi:type="dcterms:W3CDTF">2013-08-07T11:20:24Z</dcterms:created>
  <dcterms:modified xsi:type="dcterms:W3CDTF">2013-08-17T08:22:53Z</dcterms:modified>
</cp:coreProperties>
</file>